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79" r:id="rId2"/>
  </p:sldMasterIdLst>
  <p:notesMasterIdLst>
    <p:notesMasterId r:id="rId73"/>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 id="318" r:id="rId65"/>
    <p:sldId id="319" r:id="rId66"/>
    <p:sldId id="320" r:id="rId67"/>
    <p:sldId id="321" r:id="rId68"/>
    <p:sldId id="322" r:id="rId69"/>
    <p:sldId id="323" r:id="rId70"/>
    <p:sldId id="324" r:id="rId71"/>
    <p:sldId id="325" r:id="rId72"/>
  </p:sldIdLst>
  <p:sldSz cx="9144000" cy="5143500" type="screen16x9"/>
  <p:notesSz cx="6858000" cy="9144000"/>
  <p:embeddedFontLst>
    <p:embeddedFont>
      <p:font typeface="Calibri" panose="020F0502020204030204" pitchFamily="34" charset="0"/>
      <p:regular r:id="rId74"/>
      <p:bold r:id="rId75"/>
      <p:italic r:id="rId76"/>
      <p:boldItalic r:id="rId77"/>
    </p:embeddedFont>
    <p:embeddedFont>
      <p:font typeface="Josefin Sans" panose="020B0604020202020204" charset="0"/>
      <p:regular r:id="rId78"/>
      <p:bold r:id="rId79"/>
      <p:italic r:id="rId80"/>
      <p:boldItalic r:id="rId81"/>
    </p:embeddedFont>
    <p:embeddedFont>
      <p:font typeface="Lilita One" panose="020B0604020202020204" charset="0"/>
      <p:regular r:id="rId82"/>
    </p:embeddedFont>
    <p:embeddedFont>
      <p:font typeface="Montserrat" panose="020B0604020202020204" charset="0"/>
      <p:regular r:id="rId83"/>
      <p:bold r:id="rId84"/>
      <p:italic r:id="rId85"/>
      <p:boldItalic r:id="rId86"/>
    </p:embeddedFont>
    <p:embeddedFont>
      <p:font typeface="Raleway" panose="020B0604020202020204" charset="0"/>
      <p:regular r:id="rId87"/>
      <p:bold r:id="rId88"/>
      <p:italic r:id="rId89"/>
      <p:boldItalic r:id="rId90"/>
    </p:embeddedFont>
    <p:embeddedFont>
      <p:font typeface="Roboto Black" panose="02000000000000000000" pitchFamily="2" charset="0"/>
      <p:bold r:id="rId91"/>
      <p:boldItalic r:id="rId9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93" roundtripDataSignature="AMtx7mh1y5wGGZAL/t10qcKu3LD8KgKiPw=="/>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45A6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1A74F7A-C04C-482D-BFEA-F7F98C6BD42E}">
  <a:tblStyle styleId="{E1A74F7A-C04C-482D-BFEA-F7F98C6BD42E}"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 styleId="{319B0C7F-F9D8-4A95-AD4D-5C33AE775EC2}" styleName="Table_1">
    <a:wholeTbl>
      <a:tcTxStyle b="off" i="off">
        <a:font>
          <a:latin typeface="Calibri"/>
          <a:ea typeface="Calibri"/>
          <a:cs typeface="Calibri"/>
        </a:font>
        <a:srgbClr val="000000"/>
      </a:tcTxStyle>
      <a:tcStyle>
        <a:tcBdr>
          <a:left>
            <a:ln w="9525" cap="flat" cmpd="sng">
              <a:solidFill>
                <a:srgbClr val="000000">
                  <a:alpha val="0"/>
                </a:srgbClr>
              </a:solidFill>
              <a:prstDash val="solid"/>
              <a:round/>
              <a:headEnd type="none" w="sm" len="sm"/>
              <a:tailEnd type="none" w="sm" len="sm"/>
            </a:ln>
          </a:left>
          <a:right>
            <a:ln w="9525" cap="flat" cmpd="sng">
              <a:solidFill>
                <a:srgbClr val="000000">
                  <a:alpha val="0"/>
                </a:srgbClr>
              </a:solidFill>
              <a:prstDash val="solid"/>
              <a:round/>
              <a:headEnd type="none" w="sm" len="sm"/>
              <a:tailEnd type="none" w="sm" len="sm"/>
            </a:ln>
          </a:right>
          <a:top>
            <a:ln w="9525" cap="flat" cmpd="sng">
              <a:solidFill>
                <a:srgbClr val="000000">
                  <a:alpha val="0"/>
                </a:srgbClr>
              </a:solidFill>
              <a:prstDash val="solid"/>
              <a:round/>
              <a:headEnd type="none" w="sm" len="sm"/>
              <a:tailEnd type="none" w="sm" len="sm"/>
            </a:ln>
          </a:top>
          <a:bottom>
            <a:ln w="9525" cap="flat" cmpd="sng">
              <a:solidFill>
                <a:srgbClr val="000000">
                  <a:alpha val="0"/>
                </a:srgbClr>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alpha val="0"/>
            </a:srgbClr>
          </a:solidFill>
        </a:fill>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32" d="100"/>
          <a:sy n="132" d="100"/>
        </p:scale>
        <p:origin x="132" y="3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slide" Target="slides/slide66.xml"/><Relationship Id="rId76" Type="http://schemas.openxmlformats.org/officeDocument/2006/relationships/font" Target="fonts/font3.fntdata"/><Relationship Id="rId84" Type="http://schemas.openxmlformats.org/officeDocument/2006/relationships/font" Target="fonts/font11.fntdata"/><Relationship Id="rId89" Type="http://schemas.openxmlformats.org/officeDocument/2006/relationships/font" Target="fonts/font16.fntdata"/><Relationship Id="rId97" Type="http://schemas.openxmlformats.org/officeDocument/2006/relationships/tableStyles" Target="tableStyles.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font" Target="fonts/font19.fntdata"/><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font" Target="fonts/font1.fntdata"/><Relationship Id="rId79" Type="http://schemas.openxmlformats.org/officeDocument/2006/relationships/font" Target="fonts/font6.fntdata"/><Relationship Id="rId87" Type="http://schemas.openxmlformats.org/officeDocument/2006/relationships/font" Target="fonts/font14.fntdata"/><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font" Target="fonts/font9.fntdata"/><Relationship Id="rId90" Type="http://schemas.openxmlformats.org/officeDocument/2006/relationships/font" Target="fonts/font17.fntdata"/><Relationship Id="rId95" Type="http://schemas.openxmlformats.org/officeDocument/2006/relationships/viewProps" Target="viewProp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font" Target="fonts/font4.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font" Target="fonts/font7.fntdata"/><Relationship Id="rId85" Type="http://schemas.openxmlformats.org/officeDocument/2006/relationships/font" Target="fonts/font12.fntdata"/><Relationship Id="rId93" Type="http://customschemas.google.com/relationships/presentationmetadata" Target="meta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font" Target="fonts/font2.fntdata"/><Relationship Id="rId83" Type="http://schemas.openxmlformats.org/officeDocument/2006/relationships/font" Target="fonts/font10.fntdata"/><Relationship Id="rId88" Type="http://schemas.openxmlformats.org/officeDocument/2006/relationships/font" Target="fonts/font15.fntdata"/><Relationship Id="rId91" Type="http://schemas.openxmlformats.org/officeDocument/2006/relationships/font" Target="fonts/font18.fntdata"/><Relationship Id="rId9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notesMaster" Target="notesMasters/notesMaster1.xml"/><Relationship Id="rId78" Type="http://schemas.openxmlformats.org/officeDocument/2006/relationships/font" Target="fonts/font5.fntdata"/><Relationship Id="rId81" Type="http://schemas.openxmlformats.org/officeDocument/2006/relationships/font" Target="fonts/font8.fntdata"/><Relationship Id="rId86" Type="http://schemas.openxmlformats.org/officeDocument/2006/relationships/font" Target="fonts/font13.fntdata"/><Relationship Id="rId94"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3" Type="http://schemas.openxmlformats.org/officeDocument/2006/relationships/hyperlink" Target="https://viblo.asia/p/mo-hinh-phat-trien-phan-mem-v-la-gi-07LKXwAr5V4" TargetMode="External"/><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8"/>
        <p:cNvGrpSpPr/>
        <p:nvPr/>
      </p:nvGrpSpPr>
      <p:grpSpPr>
        <a:xfrm>
          <a:off x="0" y="0"/>
          <a:ext cx="0" cy="0"/>
          <a:chOff x="0" y="0"/>
          <a:chExt cx="0" cy="0"/>
        </a:xfrm>
      </p:grpSpPr>
      <p:sp>
        <p:nvSpPr>
          <p:cNvPr id="899" name="Google Shape;899;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00" name="Google Shape;900;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7"/>
        <p:cNvGrpSpPr/>
        <p:nvPr/>
      </p:nvGrpSpPr>
      <p:grpSpPr>
        <a:xfrm>
          <a:off x="0" y="0"/>
          <a:ext cx="0" cy="0"/>
          <a:chOff x="0" y="0"/>
          <a:chExt cx="0" cy="0"/>
        </a:xfrm>
      </p:grpSpPr>
      <p:sp>
        <p:nvSpPr>
          <p:cNvPr id="1568" name="Google Shape;1568;p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69" name="Google Shape;1569;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vi"/>
              <a:t>Xử lý bằng tay + file excel</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5"/>
        <p:cNvGrpSpPr/>
        <p:nvPr/>
      </p:nvGrpSpPr>
      <p:grpSpPr>
        <a:xfrm>
          <a:off x="0" y="0"/>
          <a:ext cx="0" cy="0"/>
          <a:chOff x="0" y="0"/>
          <a:chExt cx="0" cy="0"/>
        </a:xfrm>
      </p:grpSpPr>
      <p:sp>
        <p:nvSpPr>
          <p:cNvPr id="1576" name="Google Shape;1576;p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77" name="Google Shape;1577;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3"/>
        <p:cNvGrpSpPr/>
        <p:nvPr/>
      </p:nvGrpSpPr>
      <p:grpSpPr>
        <a:xfrm>
          <a:off x="0" y="0"/>
          <a:ext cx="0" cy="0"/>
          <a:chOff x="0" y="0"/>
          <a:chExt cx="0" cy="0"/>
        </a:xfrm>
      </p:grpSpPr>
      <p:sp>
        <p:nvSpPr>
          <p:cNvPr id="1584" name="Google Shape;1584;p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85" name="Google Shape;1585;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3"/>
        <p:cNvGrpSpPr/>
        <p:nvPr/>
      </p:nvGrpSpPr>
      <p:grpSpPr>
        <a:xfrm>
          <a:off x="0" y="0"/>
          <a:ext cx="0" cy="0"/>
          <a:chOff x="0" y="0"/>
          <a:chExt cx="0" cy="0"/>
        </a:xfrm>
      </p:grpSpPr>
      <p:sp>
        <p:nvSpPr>
          <p:cNvPr id="1674" name="Google Shape;1674;p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75" name="Google Shape;1675;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1"/>
        <p:cNvGrpSpPr/>
        <p:nvPr/>
      </p:nvGrpSpPr>
      <p:grpSpPr>
        <a:xfrm>
          <a:off x="0" y="0"/>
          <a:ext cx="0" cy="0"/>
          <a:chOff x="0" y="0"/>
          <a:chExt cx="0" cy="0"/>
        </a:xfrm>
      </p:grpSpPr>
      <p:sp>
        <p:nvSpPr>
          <p:cNvPr id="1682" name="Google Shape;1682;p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83" name="Google Shape;1683;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6"/>
        <p:cNvGrpSpPr/>
        <p:nvPr/>
      </p:nvGrpSpPr>
      <p:grpSpPr>
        <a:xfrm>
          <a:off x="0" y="0"/>
          <a:ext cx="0" cy="0"/>
          <a:chOff x="0" y="0"/>
          <a:chExt cx="0" cy="0"/>
        </a:xfrm>
      </p:grpSpPr>
      <p:sp>
        <p:nvSpPr>
          <p:cNvPr id="1797" name="Google Shape;1797;p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98" name="Google Shape;1798;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5"/>
        <p:cNvGrpSpPr/>
        <p:nvPr/>
      </p:nvGrpSpPr>
      <p:grpSpPr>
        <a:xfrm>
          <a:off x="0" y="0"/>
          <a:ext cx="0" cy="0"/>
          <a:chOff x="0" y="0"/>
          <a:chExt cx="0" cy="0"/>
        </a:xfrm>
      </p:grpSpPr>
      <p:sp>
        <p:nvSpPr>
          <p:cNvPr id="1806" name="Google Shape;1806;p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07" name="Google Shape;1807;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4"/>
        <p:cNvGrpSpPr/>
        <p:nvPr/>
      </p:nvGrpSpPr>
      <p:grpSpPr>
        <a:xfrm>
          <a:off x="0" y="0"/>
          <a:ext cx="0" cy="0"/>
          <a:chOff x="0" y="0"/>
          <a:chExt cx="0" cy="0"/>
        </a:xfrm>
      </p:grpSpPr>
      <p:sp>
        <p:nvSpPr>
          <p:cNvPr id="1815" name="Google Shape;1815;p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16" name="Google Shape;1816;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3"/>
        <p:cNvGrpSpPr/>
        <p:nvPr/>
      </p:nvGrpSpPr>
      <p:grpSpPr>
        <a:xfrm>
          <a:off x="0" y="0"/>
          <a:ext cx="0" cy="0"/>
          <a:chOff x="0" y="0"/>
          <a:chExt cx="0" cy="0"/>
        </a:xfrm>
      </p:grpSpPr>
      <p:sp>
        <p:nvSpPr>
          <p:cNvPr id="1824" name="Google Shape;1824;p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25" name="Google Shape;1825;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9"/>
        <p:cNvGrpSpPr/>
        <p:nvPr/>
      </p:nvGrpSpPr>
      <p:grpSpPr>
        <a:xfrm>
          <a:off x="0" y="0"/>
          <a:ext cx="0" cy="0"/>
          <a:chOff x="0" y="0"/>
          <a:chExt cx="0" cy="0"/>
        </a:xfrm>
      </p:grpSpPr>
      <p:sp>
        <p:nvSpPr>
          <p:cNvPr id="1830" name="Google Shape;1830;p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31" name="Google Shape;1831;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3"/>
        <p:cNvGrpSpPr/>
        <p:nvPr/>
      </p:nvGrpSpPr>
      <p:grpSpPr>
        <a:xfrm>
          <a:off x="0" y="0"/>
          <a:ext cx="0" cy="0"/>
          <a:chOff x="0" y="0"/>
          <a:chExt cx="0" cy="0"/>
        </a:xfrm>
      </p:grpSpPr>
      <p:sp>
        <p:nvSpPr>
          <p:cNvPr id="1184" name="Google Shape;1184;p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85" name="Google Shape;1185;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5"/>
        <p:cNvGrpSpPr/>
        <p:nvPr/>
      </p:nvGrpSpPr>
      <p:grpSpPr>
        <a:xfrm>
          <a:off x="0" y="0"/>
          <a:ext cx="0" cy="0"/>
          <a:chOff x="0" y="0"/>
          <a:chExt cx="0" cy="0"/>
        </a:xfrm>
      </p:grpSpPr>
      <p:sp>
        <p:nvSpPr>
          <p:cNvPr id="1836" name="Google Shape;1836;p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37" name="Google Shape;1837;p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1"/>
        <p:cNvGrpSpPr/>
        <p:nvPr/>
      </p:nvGrpSpPr>
      <p:grpSpPr>
        <a:xfrm>
          <a:off x="0" y="0"/>
          <a:ext cx="0" cy="0"/>
          <a:chOff x="0" y="0"/>
          <a:chExt cx="0" cy="0"/>
        </a:xfrm>
      </p:grpSpPr>
      <p:sp>
        <p:nvSpPr>
          <p:cNvPr id="1842" name="Google Shape;1842;p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43" name="Google Shape;1843;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0"/>
        <p:cNvGrpSpPr/>
        <p:nvPr/>
      </p:nvGrpSpPr>
      <p:grpSpPr>
        <a:xfrm>
          <a:off x="0" y="0"/>
          <a:ext cx="0" cy="0"/>
          <a:chOff x="0" y="0"/>
          <a:chExt cx="0" cy="0"/>
        </a:xfrm>
      </p:grpSpPr>
      <p:sp>
        <p:nvSpPr>
          <p:cNvPr id="1851" name="Google Shape;1851;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52" name="Google Shape;1852;p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5"/>
        <p:cNvGrpSpPr/>
        <p:nvPr/>
      </p:nvGrpSpPr>
      <p:grpSpPr>
        <a:xfrm>
          <a:off x="0" y="0"/>
          <a:ext cx="0" cy="0"/>
          <a:chOff x="0" y="0"/>
          <a:chExt cx="0" cy="0"/>
        </a:xfrm>
      </p:grpSpPr>
      <p:sp>
        <p:nvSpPr>
          <p:cNvPr id="1856" name="Google Shape;1856;p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57" name="Google Shape;1857;p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1"/>
        <p:cNvGrpSpPr/>
        <p:nvPr/>
      </p:nvGrpSpPr>
      <p:grpSpPr>
        <a:xfrm>
          <a:off x="0" y="0"/>
          <a:ext cx="0" cy="0"/>
          <a:chOff x="0" y="0"/>
          <a:chExt cx="0" cy="0"/>
        </a:xfrm>
      </p:grpSpPr>
      <p:sp>
        <p:nvSpPr>
          <p:cNvPr id="1862" name="Google Shape;1862;p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63" name="Google Shape;1863;p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vi"/>
              <a:t>phương thức phát triển phần mềm linh hoạt, được ứng dụng trong quy trình phát triển phần mềm với mục tiêu là đưa sản phẩm đến tay người dùng càng nhanh càng tốt. </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vi"/>
              <a:t>Vì </a:t>
            </a:r>
            <a:endParaRPr/>
          </a:p>
          <a:p>
            <a:pPr marL="457200" lvl="0" indent="-298450" algn="l" rtl="0">
              <a:lnSpc>
                <a:spcPct val="100000"/>
              </a:lnSpc>
              <a:spcBef>
                <a:spcPts val="0"/>
              </a:spcBef>
              <a:spcAft>
                <a:spcPts val="0"/>
              </a:spcAft>
              <a:buSzPts val="1100"/>
              <a:buChar char="+"/>
            </a:pPr>
            <a:r>
              <a:rPr lang="vi"/>
              <a:t>requirement ban đầu chưa được rõ ràng nên đã được thay đổi chỉnh sửa và thêm mới nhiều lần trong quá trình phát triển </a:t>
            </a:r>
            <a:endParaRPr/>
          </a:p>
          <a:p>
            <a:pPr marL="457200" lvl="0" indent="-298450" algn="l" rtl="0">
              <a:lnSpc>
                <a:spcPct val="100000"/>
              </a:lnSpc>
              <a:spcBef>
                <a:spcPts val="0"/>
              </a:spcBef>
              <a:spcAft>
                <a:spcPts val="0"/>
              </a:spcAft>
              <a:buSzPts val="1100"/>
              <a:buChar char="+"/>
            </a:pPr>
            <a:r>
              <a:rPr lang="vi"/>
              <a:t>thời gian, các chị trong phòng HR muốn xem và test sản phẩm 1 cách nhanh và sớm nhất </a:t>
            </a:r>
            <a:endParaRPr/>
          </a:p>
          <a:p>
            <a:pPr marL="457200" lvl="0" indent="0" algn="l" rtl="0">
              <a:lnSpc>
                <a:spcPct val="100000"/>
              </a:lnSpc>
              <a:spcBef>
                <a:spcPts val="0"/>
              </a:spcBef>
              <a:spcAft>
                <a:spcPts val="0"/>
              </a:spcAft>
              <a:buSzPts val="1100"/>
              <a:buNone/>
            </a:pPr>
            <a:r>
              <a:rPr lang="vi"/>
              <a:t>=&gt; So Agile model is suite for this system</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9"/>
        <p:cNvGrpSpPr/>
        <p:nvPr/>
      </p:nvGrpSpPr>
      <p:grpSpPr>
        <a:xfrm>
          <a:off x="0" y="0"/>
          <a:ext cx="0" cy="0"/>
          <a:chOff x="0" y="0"/>
          <a:chExt cx="0" cy="0"/>
        </a:xfrm>
      </p:grpSpPr>
      <p:sp>
        <p:nvSpPr>
          <p:cNvPr id="1870" name="Google Shape;1870;p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71" name="Google Shape;1871;p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vi"/>
              <a:t>Với sự dẫn dắt, chỉ đạo sát sao từ thầy hướng dẫn Phan Trường Lâm….</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6"/>
        <p:cNvGrpSpPr/>
        <p:nvPr/>
      </p:nvGrpSpPr>
      <p:grpSpPr>
        <a:xfrm>
          <a:off x="0" y="0"/>
          <a:ext cx="0" cy="0"/>
          <a:chOff x="0" y="0"/>
          <a:chExt cx="0" cy="0"/>
        </a:xfrm>
      </p:grpSpPr>
      <p:sp>
        <p:nvSpPr>
          <p:cNvPr id="1877" name="Google Shape;1877;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78" name="Google Shape;1878;p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3"/>
        <p:cNvGrpSpPr/>
        <p:nvPr/>
      </p:nvGrpSpPr>
      <p:grpSpPr>
        <a:xfrm>
          <a:off x="0" y="0"/>
          <a:ext cx="0" cy="0"/>
          <a:chOff x="0" y="0"/>
          <a:chExt cx="0" cy="0"/>
        </a:xfrm>
      </p:grpSpPr>
      <p:sp>
        <p:nvSpPr>
          <p:cNvPr id="1884" name="Google Shape;1884;p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85" name="Google Shape;1885;p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5"/>
        <p:cNvGrpSpPr/>
        <p:nvPr/>
      </p:nvGrpSpPr>
      <p:grpSpPr>
        <a:xfrm>
          <a:off x="0" y="0"/>
          <a:ext cx="0" cy="0"/>
          <a:chOff x="0" y="0"/>
          <a:chExt cx="0" cy="0"/>
        </a:xfrm>
      </p:grpSpPr>
      <p:sp>
        <p:nvSpPr>
          <p:cNvPr id="1896" name="Google Shape;1896;p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97" name="Google Shape;1897;p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2"/>
        <p:cNvGrpSpPr/>
        <p:nvPr/>
      </p:nvGrpSpPr>
      <p:grpSpPr>
        <a:xfrm>
          <a:off x="0" y="0"/>
          <a:ext cx="0" cy="0"/>
          <a:chOff x="0" y="0"/>
          <a:chExt cx="0" cy="0"/>
        </a:xfrm>
      </p:grpSpPr>
      <p:sp>
        <p:nvSpPr>
          <p:cNvPr id="1903" name="Google Shape;1903;p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04" name="Google Shape;1904;p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1"/>
        <p:cNvGrpSpPr/>
        <p:nvPr/>
      </p:nvGrpSpPr>
      <p:grpSpPr>
        <a:xfrm>
          <a:off x="0" y="0"/>
          <a:ext cx="0" cy="0"/>
          <a:chOff x="0" y="0"/>
          <a:chExt cx="0" cy="0"/>
        </a:xfrm>
      </p:grpSpPr>
      <p:sp>
        <p:nvSpPr>
          <p:cNvPr id="1202" name="Google Shape;1202;p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03" name="Google Shape;1203;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9"/>
        <p:cNvGrpSpPr/>
        <p:nvPr/>
      </p:nvGrpSpPr>
      <p:grpSpPr>
        <a:xfrm>
          <a:off x="0" y="0"/>
          <a:ext cx="0" cy="0"/>
          <a:chOff x="0" y="0"/>
          <a:chExt cx="0" cy="0"/>
        </a:xfrm>
      </p:grpSpPr>
      <p:sp>
        <p:nvSpPr>
          <p:cNvPr id="1910" name="Google Shape;1910;p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11" name="Google Shape;1911;p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5"/>
        <p:cNvGrpSpPr/>
        <p:nvPr/>
      </p:nvGrpSpPr>
      <p:grpSpPr>
        <a:xfrm>
          <a:off x="0" y="0"/>
          <a:ext cx="0" cy="0"/>
          <a:chOff x="0" y="0"/>
          <a:chExt cx="0" cy="0"/>
        </a:xfrm>
      </p:grpSpPr>
      <p:sp>
        <p:nvSpPr>
          <p:cNvPr id="1916" name="Google Shape;1916;p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17" name="Google Shape;1917;p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8"/>
        <p:cNvGrpSpPr/>
        <p:nvPr/>
      </p:nvGrpSpPr>
      <p:grpSpPr>
        <a:xfrm>
          <a:off x="0" y="0"/>
          <a:ext cx="0" cy="0"/>
          <a:chOff x="0" y="0"/>
          <a:chExt cx="0" cy="0"/>
        </a:xfrm>
      </p:grpSpPr>
      <p:sp>
        <p:nvSpPr>
          <p:cNvPr id="2069" name="Google Shape;2069;p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70" name="Google Shape;2070;p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5"/>
        <p:cNvGrpSpPr/>
        <p:nvPr/>
      </p:nvGrpSpPr>
      <p:grpSpPr>
        <a:xfrm>
          <a:off x="0" y="0"/>
          <a:ext cx="0" cy="0"/>
          <a:chOff x="0" y="0"/>
          <a:chExt cx="0" cy="0"/>
        </a:xfrm>
      </p:grpSpPr>
      <p:sp>
        <p:nvSpPr>
          <p:cNvPr id="2076" name="Google Shape;2076;p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77" name="Google Shape;2077;p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6"/>
        <p:cNvGrpSpPr/>
        <p:nvPr/>
      </p:nvGrpSpPr>
      <p:grpSpPr>
        <a:xfrm>
          <a:off x="0" y="0"/>
          <a:ext cx="0" cy="0"/>
          <a:chOff x="0" y="0"/>
          <a:chExt cx="0" cy="0"/>
        </a:xfrm>
      </p:grpSpPr>
      <p:sp>
        <p:nvSpPr>
          <p:cNvPr id="2087" name="Google Shape;2087;p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88" name="Google Shape;2088;p3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5"/>
        <p:cNvGrpSpPr/>
        <p:nvPr/>
      </p:nvGrpSpPr>
      <p:grpSpPr>
        <a:xfrm>
          <a:off x="0" y="0"/>
          <a:ext cx="0" cy="0"/>
          <a:chOff x="0" y="0"/>
          <a:chExt cx="0" cy="0"/>
        </a:xfrm>
      </p:grpSpPr>
      <p:sp>
        <p:nvSpPr>
          <p:cNvPr id="2096" name="Google Shape;2096;p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97" name="Google Shape;2097;p3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4"/>
        <p:cNvGrpSpPr/>
        <p:nvPr/>
      </p:nvGrpSpPr>
      <p:grpSpPr>
        <a:xfrm>
          <a:off x="0" y="0"/>
          <a:ext cx="0" cy="0"/>
          <a:chOff x="0" y="0"/>
          <a:chExt cx="0" cy="0"/>
        </a:xfrm>
      </p:grpSpPr>
      <p:sp>
        <p:nvSpPr>
          <p:cNvPr id="2105" name="Google Shape;2105;p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06" name="Google Shape;2106;p3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5"/>
        <p:cNvGrpSpPr/>
        <p:nvPr/>
      </p:nvGrpSpPr>
      <p:grpSpPr>
        <a:xfrm>
          <a:off x="0" y="0"/>
          <a:ext cx="0" cy="0"/>
          <a:chOff x="0" y="0"/>
          <a:chExt cx="0" cy="0"/>
        </a:xfrm>
      </p:grpSpPr>
      <p:sp>
        <p:nvSpPr>
          <p:cNvPr id="2126" name="Google Shape;2126;p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27" name="Google Shape;2127;p3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4"/>
        <p:cNvGrpSpPr/>
        <p:nvPr/>
      </p:nvGrpSpPr>
      <p:grpSpPr>
        <a:xfrm>
          <a:off x="0" y="0"/>
          <a:ext cx="0" cy="0"/>
          <a:chOff x="0" y="0"/>
          <a:chExt cx="0" cy="0"/>
        </a:xfrm>
      </p:grpSpPr>
      <p:sp>
        <p:nvSpPr>
          <p:cNvPr id="2135" name="Google Shape;2135;p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36" name="Google Shape;2136;p3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3"/>
        <p:cNvGrpSpPr/>
        <p:nvPr/>
      </p:nvGrpSpPr>
      <p:grpSpPr>
        <a:xfrm>
          <a:off x="0" y="0"/>
          <a:ext cx="0" cy="0"/>
          <a:chOff x="0" y="0"/>
          <a:chExt cx="0" cy="0"/>
        </a:xfrm>
      </p:grpSpPr>
      <p:sp>
        <p:nvSpPr>
          <p:cNvPr id="2144" name="Google Shape;2144;p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45" name="Google Shape;2145;p3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6"/>
        <p:cNvGrpSpPr/>
        <p:nvPr/>
      </p:nvGrpSpPr>
      <p:grpSpPr>
        <a:xfrm>
          <a:off x="0" y="0"/>
          <a:ext cx="0" cy="0"/>
          <a:chOff x="0" y="0"/>
          <a:chExt cx="0" cy="0"/>
        </a:xfrm>
      </p:grpSpPr>
      <p:sp>
        <p:nvSpPr>
          <p:cNvPr id="1267" name="Google Shape;1267;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68" name="Google Shape;1268;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2"/>
        <p:cNvGrpSpPr/>
        <p:nvPr/>
      </p:nvGrpSpPr>
      <p:grpSpPr>
        <a:xfrm>
          <a:off x="0" y="0"/>
          <a:ext cx="0" cy="0"/>
          <a:chOff x="0" y="0"/>
          <a:chExt cx="0" cy="0"/>
        </a:xfrm>
      </p:grpSpPr>
      <p:sp>
        <p:nvSpPr>
          <p:cNvPr id="2153" name="Google Shape;2153;p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54" name="Google Shape;2154;p4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1"/>
        <p:cNvGrpSpPr/>
        <p:nvPr/>
      </p:nvGrpSpPr>
      <p:grpSpPr>
        <a:xfrm>
          <a:off x="0" y="0"/>
          <a:ext cx="0" cy="0"/>
          <a:chOff x="0" y="0"/>
          <a:chExt cx="0" cy="0"/>
        </a:xfrm>
      </p:grpSpPr>
      <p:sp>
        <p:nvSpPr>
          <p:cNvPr id="2162" name="Google Shape;2162;p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63" name="Google Shape;2163;p4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0"/>
        <p:cNvGrpSpPr/>
        <p:nvPr/>
      </p:nvGrpSpPr>
      <p:grpSpPr>
        <a:xfrm>
          <a:off x="0" y="0"/>
          <a:ext cx="0" cy="0"/>
          <a:chOff x="0" y="0"/>
          <a:chExt cx="0" cy="0"/>
        </a:xfrm>
      </p:grpSpPr>
      <p:sp>
        <p:nvSpPr>
          <p:cNvPr id="2171" name="Google Shape;2171;p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72" name="Google Shape;2172;p4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9"/>
        <p:cNvGrpSpPr/>
        <p:nvPr/>
      </p:nvGrpSpPr>
      <p:grpSpPr>
        <a:xfrm>
          <a:off x="0" y="0"/>
          <a:ext cx="0" cy="0"/>
          <a:chOff x="0" y="0"/>
          <a:chExt cx="0" cy="0"/>
        </a:xfrm>
      </p:grpSpPr>
      <p:sp>
        <p:nvSpPr>
          <p:cNvPr id="2180" name="Google Shape;2180;p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81" name="Google Shape;2181;p4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9"/>
        <p:cNvGrpSpPr/>
        <p:nvPr/>
      </p:nvGrpSpPr>
      <p:grpSpPr>
        <a:xfrm>
          <a:off x="0" y="0"/>
          <a:ext cx="0" cy="0"/>
          <a:chOff x="0" y="0"/>
          <a:chExt cx="0" cy="0"/>
        </a:xfrm>
      </p:grpSpPr>
      <p:sp>
        <p:nvSpPr>
          <p:cNvPr id="2190" name="Google Shape;2190;p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91" name="Google Shape;2191;p4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0"/>
        <p:cNvGrpSpPr/>
        <p:nvPr/>
      </p:nvGrpSpPr>
      <p:grpSpPr>
        <a:xfrm>
          <a:off x="0" y="0"/>
          <a:ext cx="0" cy="0"/>
          <a:chOff x="0" y="0"/>
          <a:chExt cx="0" cy="0"/>
        </a:xfrm>
      </p:grpSpPr>
      <p:sp>
        <p:nvSpPr>
          <p:cNvPr id="2201" name="Google Shape;2201;p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02" name="Google Shape;2202;p4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0"/>
        <p:cNvGrpSpPr/>
        <p:nvPr/>
      </p:nvGrpSpPr>
      <p:grpSpPr>
        <a:xfrm>
          <a:off x="0" y="0"/>
          <a:ext cx="0" cy="0"/>
          <a:chOff x="0" y="0"/>
          <a:chExt cx="0" cy="0"/>
        </a:xfrm>
      </p:grpSpPr>
      <p:sp>
        <p:nvSpPr>
          <p:cNvPr id="2211" name="Google Shape;2211;p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12" name="Google Shape;2212;p4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0"/>
        <p:cNvGrpSpPr/>
        <p:nvPr/>
      </p:nvGrpSpPr>
      <p:grpSpPr>
        <a:xfrm>
          <a:off x="0" y="0"/>
          <a:ext cx="0" cy="0"/>
          <a:chOff x="0" y="0"/>
          <a:chExt cx="0" cy="0"/>
        </a:xfrm>
      </p:grpSpPr>
      <p:sp>
        <p:nvSpPr>
          <p:cNvPr id="2221" name="Google Shape;2221;p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22" name="Google Shape;2222;p4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6"/>
        <p:cNvGrpSpPr/>
        <p:nvPr/>
      </p:nvGrpSpPr>
      <p:grpSpPr>
        <a:xfrm>
          <a:off x="0" y="0"/>
          <a:ext cx="0" cy="0"/>
          <a:chOff x="0" y="0"/>
          <a:chExt cx="0" cy="0"/>
        </a:xfrm>
      </p:grpSpPr>
      <p:sp>
        <p:nvSpPr>
          <p:cNvPr id="2227" name="Google Shape;2227;p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28" name="Google Shape;2228;p4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3"/>
        <p:cNvGrpSpPr/>
        <p:nvPr/>
      </p:nvGrpSpPr>
      <p:grpSpPr>
        <a:xfrm>
          <a:off x="0" y="0"/>
          <a:ext cx="0" cy="0"/>
          <a:chOff x="0" y="0"/>
          <a:chExt cx="0" cy="0"/>
        </a:xfrm>
      </p:grpSpPr>
      <p:sp>
        <p:nvSpPr>
          <p:cNvPr id="2234" name="Google Shape;2234;p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35" name="Google Shape;2235;p4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vi"/>
              <a:t>MVC là mô hình tiêu chuẩn , được hỗ trợ bởi những web frameworks phổ biến</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4"/>
        <p:cNvGrpSpPr/>
        <p:nvPr/>
      </p:nvGrpSpPr>
      <p:grpSpPr>
        <a:xfrm>
          <a:off x="0" y="0"/>
          <a:ext cx="0" cy="0"/>
          <a:chOff x="0" y="0"/>
          <a:chExt cx="0" cy="0"/>
        </a:xfrm>
      </p:grpSpPr>
      <p:sp>
        <p:nvSpPr>
          <p:cNvPr id="1325" name="Google Shape;132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26" name="Google Shape;1326;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0"/>
        <p:cNvGrpSpPr/>
        <p:nvPr/>
      </p:nvGrpSpPr>
      <p:grpSpPr>
        <a:xfrm>
          <a:off x="0" y="0"/>
          <a:ext cx="0" cy="0"/>
          <a:chOff x="0" y="0"/>
          <a:chExt cx="0" cy="0"/>
        </a:xfrm>
      </p:grpSpPr>
      <p:sp>
        <p:nvSpPr>
          <p:cNvPr id="2241" name="Google Shape;2241;p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42" name="Google Shape;2242;p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7"/>
        <p:cNvGrpSpPr/>
        <p:nvPr/>
      </p:nvGrpSpPr>
      <p:grpSpPr>
        <a:xfrm>
          <a:off x="0" y="0"/>
          <a:ext cx="0" cy="0"/>
          <a:chOff x="0" y="0"/>
          <a:chExt cx="0" cy="0"/>
        </a:xfrm>
      </p:grpSpPr>
      <p:sp>
        <p:nvSpPr>
          <p:cNvPr id="2248" name="Google Shape;2248;p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49" name="Google Shape;2249;p5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0"/>
        <p:cNvGrpSpPr/>
        <p:nvPr/>
      </p:nvGrpSpPr>
      <p:grpSpPr>
        <a:xfrm>
          <a:off x="0" y="0"/>
          <a:ext cx="0" cy="0"/>
          <a:chOff x="0" y="0"/>
          <a:chExt cx="0" cy="0"/>
        </a:xfrm>
      </p:grpSpPr>
      <p:sp>
        <p:nvSpPr>
          <p:cNvPr id="2261" name="Google Shape;2261;p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62" name="Google Shape;2262;p5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8"/>
        <p:cNvGrpSpPr/>
        <p:nvPr/>
      </p:nvGrpSpPr>
      <p:grpSpPr>
        <a:xfrm>
          <a:off x="0" y="0"/>
          <a:ext cx="0" cy="0"/>
          <a:chOff x="0" y="0"/>
          <a:chExt cx="0" cy="0"/>
        </a:xfrm>
      </p:grpSpPr>
      <p:sp>
        <p:nvSpPr>
          <p:cNvPr id="2269" name="Google Shape;2269;p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70" name="Google Shape;2270;p5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9"/>
        <p:cNvGrpSpPr/>
        <p:nvPr/>
      </p:nvGrpSpPr>
      <p:grpSpPr>
        <a:xfrm>
          <a:off x="0" y="0"/>
          <a:ext cx="0" cy="0"/>
          <a:chOff x="0" y="0"/>
          <a:chExt cx="0" cy="0"/>
        </a:xfrm>
      </p:grpSpPr>
      <p:sp>
        <p:nvSpPr>
          <p:cNvPr id="2280" name="Google Shape;2280;p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81" name="Google Shape;2281;p5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vi"/>
              <a:t>Class diagram mô tả kiểu của các đối tượng trong hệ thống và các loại quan hệ khác nhau tồn tại giữa chúng.</a:t>
            </a:r>
            <a:endParaRPr/>
          </a:p>
          <a:p>
            <a:pPr marL="0" lvl="0" indent="0" algn="l" rtl="0">
              <a:lnSpc>
                <a:spcPct val="100000"/>
              </a:lnSpc>
              <a:spcBef>
                <a:spcPts val="0"/>
              </a:spcBef>
              <a:spcAft>
                <a:spcPts val="0"/>
              </a:spcAft>
              <a:buClr>
                <a:schemeClr val="dk1"/>
              </a:buClr>
              <a:buSzPts val="1100"/>
              <a:buFont typeface="Arial"/>
              <a:buNone/>
            </a:pPr>
            <a:r>
              <a:rPr lang="vi"/>
              <a:t>Là một kỹ thuật mô hình hóa tồn tại ở tất cả các phương pháp phát triển hướng đối tượng.</a:t>
            </a:r>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7"/>
        <p:cNvGrpSpPr/>
        <p:nvPr/>
      </p:nvGrpSpPr>
      <p:grpSpPr>
        <a:xfrm>
          <a:off x="0" y="0"/>
          <a:ext cx="0" cy="0"/>
          <a:chOff x="0" y="0"/>
          <a:chExt cx="0" cy="0"/>
        </a:xfrm>
      </p:grpSpPr>
      <p:sp>
        <p:nvSpPr>
          <p:cNvPr id="2288" name="Google Shape;2288;p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89" name="Google Shape;2289;p5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vi" sz="1050">
                <a:solidFill>
                  <a:srgbClr val="2F2F2F"/>
                </a:solidFill>
                <a:highlight>
                  <a:srgbClr val="FFFFFF"/>
                </a:highlight>
              </a:rPr>
              <a:t>Sequence Diagarm là bản vẽ mô tả sự tương tác của các đối tượng để tạo nên các chức năng của hệ thống. </a:t>
            </a:r>
            <a:endParaRPr sz="1050">
              <a:solidFill>
                <a:srgbClr val="2F2F2F"/>
              </a:solidFill>
              <a:highlight>
                <a:srgbClr val="FFFFFF"/>
              </a:highlight>
            </a:endParaRPr>
          </a:p>
          <a:p>
            <a:pPr marL="0" lvl="0" indent="0" algn="l" rtl="0">
              <a:lnSpc>
                <a:spcPct val="100000"/>
              </a:lnSpc>
              <a:spcBef>
                <a:spcPts val="0"/>
              </a:spcBef>
              <a:spcAft>
                <a:spcPts val="0"/>
              </a:spcAft>
              <a:buSzPts val="1100"/>
              <a:buNone/>
            </a:pPr>
            <a:r>
              <a:rPr lang="vi" sz="1050">
                <a:solidFill>
                  <a:srgbClr val="2F2F2F"/>
                </a:solidFill>
                <a:highlight>
                  <a:srgbClr val="FFFFFF"/>
                </a:highlight>
              </a:rPr>
              <a:t>Bản vẽ này mô tả sự tương tác theo thời gian nên rất phù hợp với việc sử dụng để thiết kế và cài đặt chức năng cho hệ thống phần mềm.</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5"/>
        <p:cNvGrpSpPr/>
        <p:nvPr/>
      </p:nvGrpSpPr>
      <p:grpSpPr>
        <a:xfrm>
          <a:off x="0" y="0"/>
          <a:ext cx="0" cy="0"/>
          <a:chOff x="0" y="0"/>
          <a:chExt cx="0" cy="0"/>
        </a:xfrm>
      </p:grpSpPr>
      <p:sp>
        <p:nvSpPr>
          <p:cNvPr id="2296" name="Google Shape;2296;p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7" name="Google Shape;2297;p5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1"/>
        <p:cNvGrpSpPr/>
        <p:nvPr/>
      </p:nvGrpSpPr>
      <p:grpSpPr>
        <a:xfrm>
          <a:off x="0" y="0"/>
          <a:ext cx="0" cy="0"/>
          <a:chOff x="0" y="0"/>
          <a:chExt cx="0" cy="0"/>
        </a:xfrm>
      </p:grpSpPr>
      <p:sp>
        <p:nvSpPr>
          <p:cNvPr id="2302" name="Google Shape;2302;p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03" name="Google Shape;2303;p5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vi" u="sng">
                <a:solidFill>
                  <a:schemeClr val="hlink"/>
                </a:solidFill>
                <a:hlinkClick r:id="rId3"/>
              </a:rPr>
              <a:t>https://viblo.asia/p/mo-hinh-phat-trien-phan-mem-v-la-gi-07LKXwAr5V4</a:t>
            </a:r>
            <a:endParaRPr/>
          </a:p>
          <a:p>
            <a:pPr marL="0" lvl="0" indent="0" algn="l" rtl="0">
              <a:lnSpc>
                <a:spcPct val="100000"/>
              </a:lnSpc>
              <a:spcBef>
                <a:spcPts val="0"/>
              </a:spcBef>
              <a:spcAft>
                <a:spcPts val="0"/>
              </a:spcAft>
              <a:buSzPts val="1100"/>
              <a:buNone/>
            </a:pPr>
            <a:r>
              <a:rPr lang="vi"/>
              <a:t>LLD: Trong giai đoạn này mỗi thành phần phần mềm đều được thiết kế riêng. Các, mối quan hệ và sự phụ thuộc của họ, sơ đồ kiến trúc, bảng cơ sở dữ liệu; Các method, class, giao diện, các kiểu dữ liệu vv đều được hoàn tất trong giai đoạn này  -&gt; Unit test: kiểm tra xem đoạn code có cho kết quả mong muốn hay không. Thử nghiệm này về cơ bản được thực hiện bởi Dev.</a:t>
            </a:r>
            <a:endParaRPr/>
          </a:p>
          <a:p>
            <a:pPr marL="0" lvl="0" indent="0" algn="l" rtl="0">
              <a:lnSpc>
                <a:spcPct val="100000"/>
              </a:lnSpc>
              <a:spcBef>
                <a:spcPts val="0"/>
              </a:spcBef>
              <a:spcAft>
                <a:spcPts val="0"/>
              </a:spcAft>
              <a:buSzPts val="1100"/>
              <a:buNone/>
            </a:pPr>
            <a:r>
              <a:rPr lang="vi"/>
              <a:t>HLD: Nhóm sẽ nghiên cứu và điều tra về các yêu cầu có thể được thực hiện như thế nào .Nhóm sẽ nghiên cứu và điều tra về các yêu cầu có thể được thực hiện như thế nào. Tính khả thi về mặt kỹ thuật của yêu cầu cũng được tìm hiểu-&gt; Integration test: test tích hợp được thực hiện đã được tạo ra trong giai đoạn HLD, xác nhận xem các thành phần của ứng dụng có hoạt động với nhau như mong đợi hay không.</a:t>
            </a:r>
            <a:endParaRPr/>
          </a:p>
          <a:p>
            <a:pPr marL="0" lvl="0" indent="0" algn="l" rtl="0">
              <a:lnSpc>
                <a:spcPct val="100000"/>
              </a:lnSpc>
              <a:spcBef>
                <a:spcPts val="0"/>
              </a:spcBef>
              <a:spcAft>
                <a:spcPts val="0"/>
              </a:spcAft>
              <a:buSzPts val="1100"/>
              <a:buNone/>
            </a:pPr>
            <a:r>
              <a:rPr lang="vi"/>
              <a:t>PS -&gt; system test: kiểm tra thực tế hoạt động của ứng dụng diễn ra</a:t>
            </a:r>
            <a:endParaRPr/>
          </a:p>
          <a:p>
            <a:pPr marL="0" lvl="0" indent="0" algn="l" rtl="0">
              <a:lnSpc>
                <a:spcPct val="100000"/>
              </a:lnSpc>
              <a:spcBef>
                <a:spcPts val="0"/>
              </a:spcBef>
              <a:spcAft>
                <a:spcPts val="0"/>
              </a:spcAft>
              <a:buSzPts val="1100"/>
              <a:buNone/>
            </a:pPr>
            <a:r>
              <a:rPr lang="vi"/>
              <a:t>AT: xác nhận rằng các yêu cầu kinh doanh được đáp ứng trong môi trường người dùng</a:t>
            </a:r>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9"/>
        <p:cNvGrpSpPr/>
        <p:nvPr/>
      </p:nvGrpSpPr>
      <p:grpSpPr>
        <a:xfrm>
          <a:off x="0" y="0"/>
          <a:ext cx="0" cy="0"/>
          <a:chOff x="0" y="0"/>
          <a:chExt cx="0" cy="0"/>
        </a:xfrm>
      </p:grpSpPr>
      <p:sp>
        <p:nvSpPr>
          <p:cNvPr id="2310" name="Google Shape;2310;p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11" name="Google Shape;2311;p5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100"/>
              <a:buNone/>
            </a:pPr>
            <a:endParaRPr sz="1200">
              <a:solidFill>
                <a:srgbClr val="045A68"/>
              </a:solidFill>
              <a:latin typeface="Calibri"/>
              <a:ea typeface="Calibri"/>
              <a:cs typeface="Calibri"/>
              <a:sym typeface="Calibri"/>
            </a:endParaRPr>
          </a:p>
          <a:p>
            <a:pPr marL="0" lvl="0" indent="0" algn="l" rtl="0">
              <a:lnSpc>
                <a:spcPct val="115000"/>
              </a:lnSpc>
              <a:spcBef>
                <a:spcPts val="0"/>
              </a:spcBef>
              <a:spcAft>
                <a:spcPts val="0"/>
              </a:spcAft>
              <a:buSzPts val="1100"/>
              <a:buNone/>
            </a:pPr>
            <a:endParaRPr sz="1200">
              <a:solidFill>
                <a:srgbClr val="045A68"/>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endParaRPr sz="1200">
              <a:solidFill>
                <a:srgbClr val="045A68"/>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vi" sz="1200">
                <a:solidFill>
                  <a:srgbClr val="045A68"/>
                </a:solidFill>
                <a:latin typeface="Calibri"/>
                <a:ea typeface="Calibri"/>
                <a:cs typeface="Calibri"/>
                <a:sym typeface="Calibri"/>
              </a:rPr>
              <a:t>https://viblo.asia/p/system-testing-kiem-thu-he-thong-aWj53pOPK6m</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9"/>
        <p:cNvGrpSpPr/>
        <p:nvPr/>
      </p:nvGrpSpPr>
      <p:grpSpPr>
        <a:xfrm>
          <a:off x="0" y="0"/>
          <a:ext cx="0" cy="0"/>
          <a:chOff x="0" y="0"/>
          <a:chExt cx="0" cy="0"/>
        </a:xfrm>
      </p:grpSpPr>
      <p:sp>
        <p:nvSpPr>
          <p:cNvPr id="2320" name="Google Shape;2320;p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21" name="Google Shape;2321;p5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100"/>
              <a:buNone/>
            </a:pP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2"/>
        <p:cNvGrpSpPr/>
        <p:nvPr/>
      </p:nvGrpSpPr>
      <p:grpSpPr>
        <a:xfrm>
          <a:off x="0" y="0"/>
          <a:ext cx="0" cy="0"/>
          <a:chOff x="0" y="0"/>
          <a:chExt cx="0" cy="0"/>
        </a:xfrm>
      </p:grpSpPr>
      <p:sp>
        <p:nvSpPr>
          <p:cNvPr id="1333" name="Google Shape;1333;p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34" name="Google Shape;1334;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6"/>
        <p:cNvGrpSpPr/>
        <p:nvPr/>
      </p:nvGrpSpPr>
      <p:grpSpPr>
        <a:xfrm>
          <a:off x="0" y="0"/>
          <a:ext cx="0" cy="0"/>
          <a:chOff x="0" y="0"/>
          <a:chExt cx="0" cy="0"/>
        </a:xfrm>
      </p:grpSpPr>
      <p:sp>
        <p:nvSpPr>
          <p:cNvPr id="2327" name="Google Shape;2327;p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28" name="Google Shape;2328;p6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100"/>
              <a:buNone/>
            </a:pPr>
            <a:r>
              <a:rPr lang="vi" sz="1200">
                <a:solidFill>
                  <a:schemeClr val="dk1"/>
                </a:solidFill>
                <a:latin typeface="Calibri"/>
                <a:ea typeface="Calibri"/>
                <a:cs typeface="Calibri"/>
                <a:sym typeface="Calibri"/>
              </a:rPr>
              <a:t>● Test Planning use requirement specification test plans will make more detailed decisions</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SzPts val="1100"/>
              <a:buNone/>
            </a:pPr>
            <a:r>
              <a:rPr lang="vi" sz="1200">
                <a:solidFill>
                  <a:schemeClr val="dk1"/>
                </a:solidFill>
                <a:latin typeface="Calibri"/>
                <a:ea typeface="Calibri"/>
                <a:cs typeface="Calibri"/>
                <a:sym typeface="Calibri"/>
              </a:rPr>
              <a:t>about the overall approach of testing.</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SzPts val="1100"/>
              <a:buNone/>
            </a:pPr>
            <a:r>
              <a:rPr lang="vi" sz="1200">
                <a:solidFill>
                  <a:schemeClr val="dk1"/>
                </a:solidFill>
                <a:latin typeface="Calibri"/>
                <a:ea typeface="Calibri"/>
                <a:cs typeface="Calibri"/>
                <a:sym typeface="Calibri"/>
              </a:rPr>
              <a:t>● Test Design design and create test cases.</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SzPts val="1100"/>
              <a:buNone/>
            </a:pPr>
            <a:r>
              <a:rPr lang="vi" sz="1200">
                <a:solidFill>
                  <a:schemeClr val="dk1"/>
                </a:solidFill>
                <a:latin typeface="Calibri"/>
                <a:ea typeface="Calibri"/>
                <a:cs typeface="Calibri"/>
                <a:sym typeface="Calibri"/>
              </a:rPr>
              <a:t>● Test Execution execute test procedures using test execution tools, check actual results with</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SzPts val="1100"/>
              <a:buNone/>
            </a:pPr>
            <a:r>
              <a:rPr lang="vi" sz="1200">
                <a:solidFill>
                  <a:schemeClr val="dk1"/>
                </a:solidFill>
                <a:latin typeface="Calibri"/>
                <a:ea typeface="Calibri"/>
                <a:cs typeface="Calibri"/>
                <a:sym typeface="Calibri"/>
              </a:rPr>
              <a:t>expected results.</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SzPts val="1100"/>
              <a:buNone/>
            </a:pPr>
            <a:r>
              <a:rPr lang="vi" sz="1200">
                <a:solidFill>
                  <a:schemeClr val="dk1"/>
                </a:solidFill>
                <a:latin typeface="Calibri"/>
                <a:ea typeface="Calibri"/>
                <a:cs typeface="Calibri"/>
                <a:sym typeface="Calibri"/>
              </a:rPr>
              <a:t>● Exit criteria defines when to stop testing based on time.</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SzPts val="1100"/>
              <a:buNone/>
            </a:pPr>
            <a:r>
              <a:rPr lang="vi" sz="1200">
                <a:solidFill>
                  <a:schemeClr val="dk1"/>
                </a:solidFill>
                <a:latin typeface="Calibri"/>
                <a:ea typeface="Calibri"/>
                <a:cs typeface="Calibri"/>
                <a:sym typeface="Calibri"/>
              </a:rPr>
              <a:t>● Test reporting activities update Test Report and if there is an error then report error to</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SzPts val="1100"/>
              <a:buNone/>
            </a:pPr>
            <a:r>
              <a:rPr lang="vi" sz="1200">
                <a:solidFill>
                  <a:schemeClr val="dk1"/>
                </a:solidFill>
                <a:latin typeface="Calibri"/>
                <a:ea typeface="Calibri"/>
                <a:cs typeface="Calibri"/>
                <a:sym typeface="Calibri"/>
              </a:rPr>
              <a:t>developer.</a:t>
            </a:r>
            <a:endParaRPr sz="1200">
              <a:solidFill>
                <a:schemeClr val="dk1"/>
              </a:solidFill>
              <a:latin typeface="Calibri"/>
              <a:ea typeface="Calibri"/>
              <a:cs typeface="Calibri"/>
              <a:sym typeface="Calibri"/>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3"/>
        <p:cNvGrpSpPr/>
        <p:nvPr/>
      </p:nvGrpSpPr>
      <p:grpSpPr>
        <a:xfrm>
          <a:off x="0" y="0"/>
          <a:ext cx="0" cy="0"/>
          <a:chOff x="0" y="0"/>
          <a:chExt cx="0" cy="0"/>
        </a:xfrm>
      </p:grpSpPr>
      <p:sp>
        <p:nvSpPr>
          <p:cNvPr id="2334" name="Google Shape;2334;p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35" name="Google Shape;2335;p6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100"/>
              <a:buNone/>
            </a:pP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SzPts val="1100"/>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1"/>
        <p:cNvGrpSpPr/>
        <p:nvPr/>
      </p:nvGrpSpPr>
      <p:grpSpPr>
        <a:xfrm>
          <a:off x="0" y="0"/>
          <a:ext cx="0" cy="0"/>
          <a:chOff x="0" y="0"/>
          <a:chExt cx="0" cy="0"/>
        </a:xfrm>
      </p:grpSpPr>
      <p:sp>
        <p:nvSpPr>
          <p:cNvPr id="2342" name="Google Shape;2342;p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43" name="Google Shape;2343;p6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100"/>
              <a:buNone/>
            </a:pP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SzPts val="1100"/>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8"/>
        <p:cNvGrpSpPr/>
        <p:nvPr/>
      </p:nvGrpSpPr>
      <p:grpSpPr>
        <a:xfrm>
          <a:off x="0" y="0"/>
          <a:ext cx="0" cy="0"/>
          <a:chOff x="0" y="0"/>
          <a:chExt cx="0" cy="0"/>
        </a:xfrm>
      </p:grpSpPr>
      <p:sp>
        <p:nvSpPr>
          <p:cNvPr id="2349" name="Google Shape;2349;p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50" name="Google Shape;2350;p6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100"/>
              <a:buNone/>
            </a:pP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SzPts val="1100"/>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6"/>
        <p:cNvGrpSpPr/>
        <p:nvPr/>
      </p:nvGrpSpPr>
      <p:grpSpPr>
        <a:xfrm>
          <a:off x="0" y="0"/>
          <a:ext cx="0" cy="0"/>
          <a:chOff x="0" y="0"/>
          <a:chExt cx="0" cy="0"/>
        </a:xfrm>
      </p:grpSpPr>
      <p:sp>
        <p:nvSpPr>
          <p:cNvPr id="2357" name="Google Shape;2357;p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58" name="Google Shape;2358;p6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100"/>
              <a:buNone/>
            </a:pP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SzPts val="1100"/>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3"/>
        <p:cNvGrpSpPr/>
        <p:nvPr/>
      </p:nvGrpSpPr>
      <p:grpSpPr>
        <a:xfrm>
          <a:off x="0" y="0"/>
          <a:ext cx="0" cy="0"/>
          <a:chOff x="0" y="0"/>
          <a:chExt cx="0" cy="0"/>
        </a:xfrm>
      </p:grpSpPr>
      <p:sp>
        <p:nvSpPr>
          <p:cNvPr id="2364" name="Google Shape;2364;p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65" name="Google Shape;2365;p6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100"/>
              <a:buNone/>
            </a:pP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SzPts val="1100"/>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1"/>
        <p:cNvGrpSpPr/>
        <p:nvPr/>
      </p:nvGrpSpPr>
      <p:grpSpPr>
        <a:xfrm>
          <a:off x="0" y="0"/>
          <a:ext cx="0" cy="0"/>
          <a:chOff x="0" y="0"/>
          <a:chExt cx="0" cy="0"/>
        </a:xfrm>
      </p:grpSpPr>
      <p:sp>
        <p:nvSpPr>
          <p:cNvPr id="2372" name="Google Shape;2372;p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73" name="Google Shape;2373;p6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100"/>
              <a:buNone/>
            </a:pP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SzPts val="1100"/>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9"/>
        <p:cNvGrpSpPr/>
        <p:nvPr/>
      </p:nvGrpSpPr>
      <p:grpSpPr>
        <a:xfrm>
          <a:off x="0" y="0"/>
          <a:ext cx="0" cy="0"/>
          <a:chOff x="0" y="0"/>
          <a:chExt cx="0" cy="0"/>
        </a:xfrm>
      </p:grpSpPr>
      <p:sp>
        <p:nvSpPr>
          <p:cNvPr id="2380" name="Google Shape;2380;p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81" name="Google Shape;2381;p6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vi"/>
              <a:t>IIS là một phần mềm máy chủ web có thể mở rộng được tạo bởi Microsoft để deploy hệ thống</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6"/>
        <p:cNvGrpSpPr/>
        <p:nvPr/>
      </p:nvGrpSpPr>
      <p:grpSpPr>
        <a:xfrm>
          <a:off x="0" y="0"/>
          <a:ext cx="0" cy="0"/>
          <a:chOff x="0" y="0"/>
          <a:chExt cx="0" cy="0"/>
        </a:xfrm>
      </p:grpSpPr>
      <p:sp>
        <p:nvSpPr>
          <p:cNvPr id="2387" name="Google Shape;2387;p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88" name="Google Shape;2388;p6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3"/>
        <p:cNvGrpSpPr/>
        <p:nvPr/>
      </p:nvGrpSpPr>
      <p:grpSpPr>
        <a:xfrm>
          <a:off x="0" y="0"/>
          <a:ext cx="0" cy="0"/>
          <a:chOff x="0" y="0"/>
          <a:chExt cx="0" cy="0"/>
        </a:xfrm>
      </p:grpSpPr>
      <p:sp>
        <p:nvSpPr>
          <p:cNvPr id="2394" name="Google Shape;2394;p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95" name="Google Shape;2395;p6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9"/>
        <p:cNvGrpSpPr/>
        <p:nvPr/>
      </p:nvGrpSpPr>
      <p:grpSpPr>
        <a:xfrm>
          <a:off x="0" y="0"/>
          <a:ext cx="0" cy="0"/>
          <a:chOff x="0" y="0"/>
          <a:chExt cx="0" cy="0"/>
        </a:xfrm>
      </p:grpSpPr>
      <p:sp>
        <p:nvSpPr>
          <p:cNvPr id="1340" name="Google Shape;1340;p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41" name="Google Shape;1341;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9"/>
        <p:cNvGrpSpPr/>
        <p:nvPr/>
      </p:nvGrpSpPr>
      <p:grpSpPr>
        <a:xfrm>
          <a:off x="0" y="0"/>
          <a:ext cx="0" cy="0"/>
          <a:chOff x="0" y="0"/>
          <a:chExt cx="0" cy="0"/>
        </a:xfrm>
      </p:grpSpPr>
      <p:sp>
        <p:nvSpPr>
          <p:cNvPr id="2400" name="Google Shape;2400;p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01" name="Google Shape;2401;p7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2"/>
        <p:cNvGrpSpPr/>
        <p:nvPr/>
      </p:nvGrpSpPr>
      <p:grpSpPr>
        <a:xfrm>
          <a:off x="0" y="0"/>
          <a:ext cx="0" cy="0"/>
          <a:chOff x="0" y="0"/>
          <a:chExt cx="0" cy="0"/>
        </a:xfrm>
      </p:grpSpPr>
      <p:sp>
        <p:nvSpPr>
          <p:cNvPr id="1443" name="Google Shape;1443;p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44" name="Google Shape;1444;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4"/>
        <p:cNvGrpSpPr/>
        <p:nvPr/>
      </p:nvGrpSpPr>
      <p:grpSpPr>
        <a:xfrm>
          <a:off x="0" y="0"/>
          <a:ext cx="0" cy="0"/>
          <a:chOff x="0" y="0"/>
          <a:chExt cx="0" cy="0"/>
        </a:xfrm>
      </p:grpSpPr>
      <p:sp>
        <p:nvSpPr>
          <p:cNvPr id="1555" name="Google Shape;1555;p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56" name="Google Shape;1556;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72"/>
          <p:cNvSpPr/>
          <p:nvPr/>
        </p:nvSpPr>
        <p:spPr>
          <a:xfrm>
            <a:off x="-731" y="4672701"/>
            <a:ext cx="9143833" cy="475558"/>
          </a:xfrm>
          <a:custGeom>
            <a:avLst/>
            <a:gdLst/>
            <a:ahLst/>
            <a:cxnLst/>
            <a:rect l="l" t="t" r="r" b="b"/>
            <a:pathLst>
              <a:path w="285299" h="14838" extrusionOk="0">
                <a:moveTo>
                  <a:pt x="0" y="1"/>
                </a:moveTo>
                <a:lnTo>
                  <a:pt x="0" y="14838"/>
                </a:lnTo>
                <a:lnTo>
                  <a:pt x="285299" y="14838"/>
                </a:lnTo>
                <a:lnTo>
                  <a:pt x="285299"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 name="Google Shape;10;p72"/>
          <p:cNvSpPr txBox="1">
            <a:spLocks noGrp="1"/>
          </p:cNvSpPr>
          <p:nvPr>
            <p:ph type="ctrTitle"/>
          </p:nvPr>
        </p:nvSpPr>
        <p:spPr>
          <a:xfrm>
            <a:off x="720000" y="860400"/>
            <a:ext cx="3345000" cy="2064900"/>
          </a:xfrm>
          <a:prstGeom prst="rect">
            <a:avLst/>
          </a:prstGeom>
          <a:noFill/>
          <a:ln>
            <a:noFill/>
          </a:ln>
        </p:spPr>
        <p:txBody>
          <a:bodyPr spcFirstLastPara="1" wrap="square" lIns="91425" tIns="91425" rIns="91425" bIns="91425" anchor="b" anchorCtr="0">
            <a:noAutofit/>
          </a:bodyPr>
          <a:lstStyle>
            <a:lvl1pPr lvl="0" algn="r">
              <a:lnSpc>
                <a:spcPct val="8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1" name="Google Shape;11;p72"/>
          <p:cNvSpPr txBox="1">
            <a:spLocks noGrp="1"/>
          </p:cNvSpPr>
          <p:nvPr>
            <p:ph type="subTitle" idx="1"/>
          </p:nvPr>
        </p:nvSpPr>
        <p:spPr>
          <a:xfrm>
            <a:off x="720000" y="2824325"/>
            <a:ext cx="3345000" cy="7074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2800"/>
              <a:buNone/>
              <a:defRPr sz="14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51"/>
        <p:cNvGrpSpPr/>
        <p:nvPr/>
      </p:nvGrpSpPr>
      <p:grpSpPr>
        <a:xfrm>
          <a:off x="0" y="0"/>
          <a:ext cx="0" cy="0"/>
          <a:chOff x="0" y="0"/>
          <a:chExt cx="0" cy="0"/>
        </a:xfrm>
      </p:grpSpPr>
      <p:sp>
        <p:nvSpPr>
          <p:cNvPr id="252" name="Google Shape;252;p81"/>
          <p:cNvSpPr/>
          <p:nvPr/>
        </p:nvSpPr>
        <p:spPr>
          <a:xfrm>
            <a:off x="-731" y="4672701"/>
            <a:ext cx="9143833" cy="475558"/>
          </a:xfrm>
          <a:custGeom>
            <a:avLst/>
            <a:gdLst/>
            <a:ahLst/>
            <a:cxnLst/>
            <a:rect l="l" t="t" r="r" b="b"/>
            <a:pathLst>
              <a:path w="285299" h="14838" extrusionOk="0">
                <a:moveTo>
                  <a:pt x="0" y="1"/>
                </a:moveTo>
                <a:lnTo>
                  <a:pt x="0" y="14838"/>
                </a:lnTo>
                <a:lnTo>
                  <a:pt x="285299" y="14838"/>
                </a:lnTo>
                <a:lnTo>
                  <a:pt x="285299"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3" name="Google Shape;253;p81"/>
          <p:cNvSpPr txBox="1">
            <a:spLocks noGrp="1"/>
          </p:cNvSpPr>
          <p:nvPr>
            <p:ph type="title"/>
          </p:nvPr>
        </p:nvSpPr>
        <p:spPr>
          <a:xfrm>
            <a:off x="1140950" y="2667600"/>
            <a:ext cx="3800400" cy="4488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2400"/>
              <a:buNone/>
              <a:defRPr sz="27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254" name="Google Shape;254;p81"/>
          <p:cNvSpPr txBox="1">
            <a:spLocks noGrp="1"/>
          </p:cNvSpPr>
          <p:nvPr>
            <p:ph type="body" idx="1"/>
          </p:nvPr>
        </p:nvSpPr>
        <p:spPr>
          <a:xfrm>
            <a:off x="1140950" y="3212150"/>
            <a:ext cx="3800400" cy="1388700"/>
          </a:xfrm>
          <a:prstGeom prst="rect">
            <a:avLst/>
          </a:prstGeom>
          <a:noFill/>
          <a:ln>
            <a:noFill/>
          </a:ln>
        </p:spPr>
        <p:txBody>
          <a:bodyPr spcFirstLastPara="1" wrap="square" lIns="91425" tIns="91425" rIns="91425" bIns="91425" anchor="t" anchorCtr="0">
            <a:noAutofit/>
          </a:bodyPr>
          <a:lstStyle>
            <a:lvl1pPr marL="457200" lvl="0" indent="-298450" algn="r">
              <a:lnSpc>
                <a:spcPct val="100000"/>
              </a:lnSpc>
              <a:spcBef>
                <a:spcPts val="0"/>
              </a:spcBef>
              <a:spcAft>
                <a:spcPts val="0"/>
              </a:spcAft>
              <a:buSzPts val="1100"/>
              <a:buChar char="●"/>
              <a:defRPr sz="1200"/>
            </a:lvl1pPr>
            <a:lvl2pPr marL="914400" lvl="1" indent="-298450" algn="l">
              <a:lnSpc>
                <a:spcPct val="115000"/>
              </a:lnSpc>
              <a:spcBef>
                <a:spcPts val="1600"/>
              </a:spcBef>
              <a:spcAft>
                <a:spcPts val="0"/>
              </a:spcAft>
              <a:buSzPts val="1100"/>
              <a:buChar char="○"/>
              <a:defRPr/>
            </a:lvl2pPr>
            <a:lvl3pPr marL="1371600" lvl="2" indent="-298450" algn="l">
              <a:lnSpc>
                <a:spcPct val="115000"/>
              </a:lnSpc>
              <a:spcBef>
                <a:spcPts val="1600"/>
              </a:spcBef>
              <a:spcAft>
                <a:spcPts val="0"/>
              </a:spcAft>
              <a:buSzPts val="1100"/>
              <a:buChar char="■"/>
              <a:defRPr/>
            </a:lvl3pPr>
            <a:lvl4pPr marL="1828800" lvl="3" indent="-298450" algn="l">
              <a:lnSpc>
                <a:spcPct val="115000"/>
              </a:lnSpc>
              <a:spcBef>
                <a:spcPts val="1600"/>
              </a:spcBef>
              <a:spcAft>
                <a:spcPts val="0"/>
              </a:spcAft>
              <a:buSzPts val="1100"/>
              <a:buChar char="●"/>
              <a:defRPr/>
            </a:lvl4pPr>
            <a:lvl5pPr marL="2286000" lvl="4" indent="-298450" algn="l">
              <a:lnSpc>
                <a:spcPct val="115000"/>
              </a:lnSpc>
              <a:spcBef>
                <a:spcPts val="1600"/>
              </a:spcBef>
              <a:spcAft>
                <a:spcPts val="0"/>
              </a:spcAft>
              <a:buSzPts val="1100"/>
              <a:buChar char="○"/>
              <a:defRPr/>
            </a:lvl5pPr>
            <a:lvl6pPr marL="2743200" lvl="5" indent="-298450" algn="l">
              <a:lnSpc>
                <a:spcPct val="115000"/>
              </a:lnSpc>
              <a:spcBef>
                <a:spcPts val="1600"/>
              </a:spcBef>
              <a:spcAft>
                <a:spcPts val="0"/>
              </a:spcAft>
              <a:buSzPts val="1100"/>
              <a:buChar char="■"/>
              <a:defRPr/>
            </a:lvl6pPr>
            <a:lvl7pPr marL="3200400" lvl="6" indent="-298450" algn="l">
              <a:lnSpc>
                <a:spcPct val="115000"/>
              </a:lnSpc>
              <a:spcBef>
                <a:spcPts val="1600"/>
              </a:spcBef>
              <a:spcAft>
                <a:spcPts val="0"/>
              </a:spcAft>
              <a:buSzPts val="1100"/>
              <a:buChar char="●"/>
              <a:defRPr/>
            </a:lvl7pPr>
            <a:lvl8pPr marL="3657600" lvl="7" indent="-298450" algn="l">
              <a:lnSpc>
                <a:spcPct val="115000"/>
              </a:lnSpc>
              <a:spcBef>
                <a:spcPts val="1600"/>
              </a:spcBef>
              <a:spcAft>
                <a:spcPts val="0"/>
              </a:spcAft>
              <a:buSzPts val="1100"/>
              <a:buChar char="○"/>
              <a:defRPr/>
            </a:lvl8pPr>
            <a:lvl9pPr marL="4114800" lvl="8" indent="-298450" algn="l">
              <a:lnSpc>
                <a:spcPct val="115000"/>
              </a:lnSpc>
              <a:spcBef>
                <a:spcPts val="1600"/>
              </a:spcBef>
              <a:spcAft>
                <a:spcPts val="1600"/>
              </a:spcAft>
              <a:buSzPts val="1100"/>
              <a:buChar char="■"/>
              <a:defRPr/>
            </a:lvl9pPr>
          </a:lstStyle>
          <a:p>
            <a:endParaRPr/>
          </a:p>
        </p:txBody>
      </p:sp>
      <p:grpSp>
        <p:nvGrpSpPr>
          <p:cNvPr id="255" name="Google Shape;255;p81"/>
          <p:cNvGrpSpPr/>
          <p:nvPr/>
        </p:nvGrpSpPr>
        <p:grpSpPr>
          <a:xfrm>
            <a:off x="5732681" y="1433144"/>
            <a:ext cx="623168" cy="481718"/>
            <a:chOff x="5732681" y="1433144"/>
            <a:chExt cx="623168" cy="481718"/>
          </a:xfrm>
        </p:grpSpPr>
        <p:sp>
          <p:nvSpPr>
            <p:cNvPr id="256" name="Google Shape;256;p81"/>
            <p:cNvSpPr/>
            <p:nvPr/>
          </p:nvSpPr>
          <p:spPr>
            <a:xfrm>
              <a:off x="5732681" y="1433144"/>
              <a:ext cx="623168" cy="481718"/>
            </a:xfrm>
            <a:custGeom>
              <a:avLst/>
              <a:gdLst/>
              <a:ahLst/>
              <a:cxnLst/>
              <a:rect l="l" t="t" r="r" b="b"/>
              <a:pathLst>
                <a:path w="19433" h="15022" extrusionOk="0">
                  <a:moveTo>
                    <a:pt x="1" y="1"/>
                  </a:moveTo>
                  <a:lnTo>
                    <a:pt x="1" y="15022"/>
                  </a:lnTo>
                  <a:lnTo>
                    <a:pt x="19433" y="15022"/>
                  </a:lnTo>
                  <a:lnTo>
                    <a:pt x="19433" y="1"/>
                  </a:ln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7" name="Google Shape;257;p81"/>
            <p:cNvSpPr/>
            <p:nvPr/>
          </p:nvSpPr>
          <p:spPr>
            <a:xfrm>
              <a:off x="5780910" y="1606758"/>
              <a:ext cx="526709" cy="264172"/>
            </a:xfrm>
            <a:custGeom>
              <a:avLst/>
              <a:gdLst/>
              <a:ahLst/>
              <a:cxnLst/>
              <a:rect l="l" t="t" r="r" b="b"/>
              <a:pathLst>
                <a:path w="16425" h="8238" extrusionOk="0">
                  <a:moveTo>
                    <a:pt x="11045" y="0"/>
                  </a:moveTo>
                  <a:lnTo>
                    <a:pt x="6650" y="5264"/>
                  </a:lnTo>
                  <a:lnTo>
                    <a:pt x="3977" y="2473"/>
                  </a:lnTo>
                  <a:lnTo>
                    <a:pt x="0" y="8238"/>
                  </a:lnTo>
                  <a:lnTo>
                    <a:pt x="16425" y="8238"/>
                  </a:lnTo>
                  <a:lnTo>
                    <a:pt x="11045" y="0"/>
                  </a:lnTo>
                  <a:close/>
                </a:path>
              </a:pathLst>
            </a:custGeom>
            <a:solidFill>
              <a:srgbClr val="F5F5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8" name="Google Shape;258;p81"/>
            <p:cNvSpPr/>
            <p:nvPr/>
          </p:nvSpPr>
          <p:spPr>
            <a:xfrm>
              <a:off x="5967896" y="1584791"/>
              <a:ext cx="89500" cy="76417"/>
            </a:xfrm>
            <a:custGeom>
              <a:avLst/>
              <a:gdLst/>
              <a:ahLst/>
              <a:cxnLst/>
              <a:rect l="l" t="t" r="r" b="b"/>
              <a:pathLst>
                <a:path w="2791" h="2383" extrusionOk="0">
                  <a:moveTo>
                    <a:pt x="1187" y="0"/>
                  </a:moveTo>
                  <a:cubicBezTo>
                    <a:pt x="535" y="0"/>
                    <a:pt x="1" y="535"/>
                    <a:pt x="1" y="1187"/>
                  </a:cubicBezTo>
                  <a:cubicBezTo>
                    <a:pt x="1" y="1911"/>
                    <a:pt x="591" y="2383"/>
                    <a:pt x="1206" y="2383"/>
                  </a:cubicBezTo>
                  <a:cubicBezTo>
                    <a:pt x="1499" y="2383"/>
                    <a:pt x="1797" y="2276"/>
                    <a:pt x="2039" y="2039"/>
                  </a:cubicBezTo>
                  <a:cubicBezTo>
                    <a:pt x="2791" y="1287"/>
                    <a:pt x="2256" y="0"/>
                    <a:pt x="1187" y="0"/>
                  </a:cubicBezTo>
                  <a:close/>
                </a:path>
              </a:pathLst>
            </a:custGeom>
            <a:solidFill>
              <a:srgbClr val="F5F5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59" name="Google Shape;259;p81"/>
          <p:cNvGrpSpPr/>
          <p:nvPr/>
        </p:nvGrpSpPr>
        <p:grpSpPr>
          <a:xfrm>
            <a:off x="7529776" y="988432"/>
            <a:ext cx="845524" cy="1094143"/>
            <a:chOff x="7529776" y="988432"/>
            <a:chExt cx="845524" cy="1094143"/>
          </a:xfrm>
        </p:grpSpPr>
        <p:sp>
          <p:nvSpPr>
            <p:cNvPr id="260" name="Google Shape;260;p81"/>
            <p:cNvSpPr/>
            <p:nvPr/>
          </p:nvSpPr>
          <p:spPr>
            <a:xfrm>
              <a:off x="7529776" y="988432"/>
              <a:ext cx="845524" cy="1094143"/>
            </a:xfrm>
            <a:custGeom>
              <a:avLst/>
              <a:gdLst/>
              <a:ahLst/>
              <a:cxnLst/>
              <a:rect l="l" t="t" r="r" b="b"/>
              <a:pathLst>
                <a:path w="26367" h="34120" extrusionOk="0">
                  <a:moveTo>
                    <a:pt x="702" y="1"/>
                  </a:moveTo>
                  <a:lnTo>
                    <a:pt x="0" y="34120"/>
                  </a:lnTo>
                  <a:lnTo>
                    <a:pt x="25681" y="34003"/>
                  </a:lnTo>
                  <a:lnTo>
                    <a:pt x="26366" y="535"/>
                  </a:lnTo>
                  <a:lnTo>
                    <a:pt x="702" y="1"/>
                  </a:ln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1" name="Google Shape;261;p81"/>
            <p:cNvSpPr/>
            <p:nvPr/>
          </p:nvSpPr>
          <p:spPr>
            <a:xfrm>
              <a:off x="7584964" y="1027554"/>
              <a:ext cx="741048" cy="998229"/>
            </a:xfrm>
            <a:custGeom>
              <a:avLst/>
              <a:gdLst/>
              <a:ahLst/>
              <a:cxnLst/>
              <a:rect l="l" t="t" r="r" b="b"/>
              <a:pathLst>
                <a:path w="23109" h="31129" extrusionOk="0">
                  <a:moveTo>
                    <a:pt x="635" y="0"/>
                  </a:moveTo>
                  <a:lnTo>
                    <a:pt x="0" y="31128"/>
                  </a:lnTo>
                  <a:lnTo>
                    <a:pt x="0" y="31128"/>
                  </a:lnTo>
                  <a:lnTo>
                    <a:pt x="22473" y="30828"/>
                  </a:lnTo>
                  <a:lnTo>
                    <a:pt x="23108" y="468"/>
                  </a:lnTo>
                  <a:lnTo>
                    <a:pt x="635" y="0"/>
                  </a:lnTo>
                  <a:close/>
                </a:path>
              </a:pathLst>
            </a:custGeom>
            <a:solidFill>
              <a:srgbClr val="FAFA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2" name="Google Shape;262;p81"/>
            <p:cNvSpPr/>
            <p:nvPr/>
          </p:nvSpPr>
          <p:spPr>
            <a:xfrm>
              <a:off x="7714068" y="1199019"/>
              <a:ext cx="492461" cy="680504"/>
            </a:xfrm>
            <a:custGeom>
              <a:avLst/>
              <a:gdLst/>
              <a:ahLst/>
              <a:cxnLst/>
              <a:rect l="l" t="t" r="r" b="b"/>
              <a:pathLst>
                <a:path w="15357" h="21221" extrusionOk="0">
                  <a:moveTo>
                    <a:pt x="15356" y="0"/>
                  </a:moveTo>
                  <a:lnTo>
                    <a:pt x="435" y="251"/>
                  </a:lnTo>
                  <a:lnTo>
                    <a:pt x="1" y="20903"/>
                  </a:lnTo>
                  <a:lnTo>
                    <a:pt x="14922" y="21220"/>
                  </a:lnTo>
                  <a:lnTo>
                    <a:pt x="15356" y="0"/>
                  </a:ln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3" name="Google Shape;263;p81"/>
            <p:cNvSpPr/>
            <p:nvPr/>
          </p:nvSpPr>
          <p:spPr>
            <a:xfrm>
              <a:off x="7721571" y="1199019"/>
              <a:ext cx="484957" cy="680504"/>
            </a:xfrm>
            <a:custGeom>
              <a:avLst/>
              <a:gdLst/>
              <a:ahLst/>
              <a:cxnLst/>
              <a:rect l="l" t="t" r="r" b="b"/>
              <a:pathLst>
                <a:path w="15123" h="21221" extrusionOk="0">
                  <a:moveTo>
                    <a:pt x="15122" y="0"/>
                  </a:moveTo>
                  <a:lnTo>
                    <a:pt x="1" y="10009"/>
                  </a:lnTo>
                  <a:lnTo>
                    <a:pt x="14688" y="21220"/>
                  </a:lnTo>
                  <a:lnTo>
                    <a:pt x="15122" y="0"/>
                  </a:lnTo>
                  <a:close/>
                </a:path>
              </a:pathLst>
            </a:custGeom>
            <a:solidFill>
              <a:srgbClr val="F5F5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64" name="Google Shape;264;p81"/>
          <p:cNvGrpSpPr/>
          <p:nvPr/>
        </p:nvGrpSpPr>
        <p:grpSpPr>
          <a:xfrm>
            <a:off x="5334050" y="371742"/>
            <a:ext cx="608705" cy="787129"/>
            <a:chOff x="5334050" y="371742"/>
            <a:chExt cx="608705" cy="787129"/>
          </a:xfrm>
        </p:grpSpPr>
        <p:sp>
          <p:nvSpPr>
            <p:cNvPr id="265" name="Google Shape;265;p81"/>
            <p:cNvSpPr/>
            <p:nvPr/>
          </p:nvSpPr>
          <p:spPr>
            <a:xfrm>
              <a:off x="5334050" y="371742"/>
              <a:ext cx="608705" cy="787129"/>
            </a:xfrm>
            <a:custGeom>
              <a:avLst/>
              <a:gdLst/>
              <a:ahLst/>
              <a:cxnLst/>
              <a:rect l="l" t="t" r="r" b="b"/>
              <a:pathLst>
                <a:path w="18982" h="24546" extrusionOk="0">
                  <a:moveTo>
                    <a:pt x="518" y="0"/>
                  </a:moveTo>
                  <a:lnTo>
                    <a:pt x="0" y="24545"/>
                  </a:lnTo>
                  <a:lnTo>
                    <a:pt x="18480" y="24462"/>
                  </a:lnTo>
                  <a:lnTo>
                    <a:pt x="18981" y="385"/>
                  </a:lnTo>
                  <a:lnTo>
                    <a:pt x="518" y="0"/>
                  </a:ln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6" name="Google Shape;266;p81"/>
            <p:cNvSpPr/>
            <p:nvPr/>
          </p:nvSpPr>
          <p:spPr>
            <a:xfrm>
              <a:off x="5374230" y="400122"/>
              <a:ext cx="532609" cy="717478"/>
            </a:xfrm>
            <a:custGeom>
              <a:avLst/>
              <a:gdLst/>
              <a:ahLst/>
              <a:cxnLst/>
              <a:rect l="l" t="t" r="r" b="b"/>
              <a:pathLst>
                <a:path w="16609" h="22374" extrusionOk="0">
                  <a:moveTo>
                    <a:pt x="452" y="1"/>
                  </a:moveTo>
                  <a:lnTo>
                    <a:pt x="1" y="22374"/>
                  </a:lnTo>
                  <a:lnTo>
                    <a:pt x="16158" y="22173"/>
                  </a:lnTo>
                  <a:lnTo>
                    <a:pt x="16609" y="335"/>
                  </a:lnTo>
                  <a:lnTo>
                    <a:pt x="452" y="1"/>
                  </a:lnTo>
                  <a:close/>
                </a:path>
              </a:pathLst>
            </a:custGeom>
            <a:solidFill>
              <a:srgbClr val="FAFA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7" name="Google Shape;267;p81"/>
            <p:cNvSpPr/>
            <p:nvPr/>
          </p:nvSpPr>
          <p:spPr>
            <a:xfrm>
              <a:off x="5466938" y="523357"/>
              <a:ext cx="354186" cy="489222"/>
            </a:xfrm>
            <a:custGeom>
              <a:avLst/>
              <a:gdLst/>
              <a:ahLst/>
              <a:cxnLst/>
              <a:rect l="l" t="t" r="r" b="b"/>
              <a:pathLst>
                <a:path w="11045" h="15256" extrusionOk="0">
                  <a:moveTo>
                    <a:pt x="11045" y="1"/>
                  </a:moveTo>
                  <a:lnTo>
                    <a:pt x="318" y="185"/>
                  </a:lnTo>
                  <a:lnTo>
                    <a:pt x="0" y="15038"/>
                  </a:lnTo>
                  <a:lnTo>
                    <a:pt x="10727" y="15256"/>
                  </a:lnTo>
                  <a:lnTo>
                    <a:pt x="11045" y="1"/>
                  </a:ln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8" name="Google Shape;268;p81"/>
            <p:cNvSpPr/>
            <p:nvPr/>
          </p:nvSpPr>
          <p:spPr>
            <a:xfrm>
              <a:off x="5472293" y="523357"/>
              <a:ext cx="348830" cy="489222"/>
            </a:xfrm>
            <a:custGeom>
              <a:avLst/>
              <a:gdLst/>
              <a:ahLst/>
              <a:cxnLst/>
              <a:rect l="l" t="t" r="r" b="b"/>
              <a:pathLst>
                <a:path w="10878" h="15256" extrusionOk="0">
                  <a:moveTo>
                    <a:pt x="10878" y="1"/>
                  </a:moveTo>
                  <a:lnTo>
                    <a:pt x="0" y="7202"/>
                  </a:lnTo>
                  <a:lnTo>
                    <a:pt x="10560" y="15256"/>
                  </a:lnTo>
                  <a:lnTo>
                    <a:pt x="10878" y="1"/>
                  </a:lnTo>
                  <a:close/>
                </a:path>
              </a:pathLst>
            </a:custGeom>
            <a:solidFill>
              <a:srgbClr val="F5F5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69" name="Google Shape;269;p81"/>
          <p:cNvGrpSpPr/>
          <p:nvPr/>
        </p:nvGrpSpPr>
        <p:grpSpPr>
          <a:xfrm>
            <a:off x="7179887" y="2301692"/>
            <a:ext cx="608705" cy="786584"/>
            <a:chOff x="7179887" y="2301692"/>
            <a:chExt cx="608705" cy="786584"/>
          </a:xfrm>
        </p:grpSpPr>
        <p:sp>
          <p:nvSpPr>
            <p:cNvPr id="270" name="Google Shape;270;p81"/>
            <p:cNvSpPr/>
            <p:nvPr/>
          </p:nvSpPr>
          <p:spPr>
            <a:xfrm>
              <a:off x="7179887" y="2301692"/>
              <a:ext cx="608705" cy="786584"/>
            </a:xfrm>
            <a:custGeom>
              <a:avLst/>
              <a:gdLst/>
              <a:ahLst/>
              <a:cxnLst/>
              <a:rect l="l" t="t" r="r" b="b"/>
              <a:pathLst>
                <a:path w="18982" h="24529" extrusionOk="0">
                  <a:moveTo>
                    <a:pt x="518" y="0"/>
                  </a:moveTo>
                  <a:lnTo>
                    <a:pt x="0" y="24528"/>
                  </a:lnTo>
                  <a:lnTo>
                    <a:pt x="18480" y="24445"/>
                  </a:lnTo>
                  <a:lnTo>
                    <a:pt x="18981" y="368"/>
                  </a:lnTo>
                  <a:lnTo>
                    <a:pt x="518" y="0"/>
                  </a:ln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1" name="Google Shape;271;p81"/>
            <p:cNvSpPr/>
            <p:nvPr/>
          </p:nvSpPr>
          <p:spPr>
            <a:xfrm>
              <a:off x="7220068" y="2329559"/>
              <a:ext cx="532609" cy="717991"/>
            </a:xfrm>
            <a:custGeom>
              <a:avLst/>
              <a:gdLst/>
              <a:ahLst/>
              <a:cxnLst/>
              <a:rect l="l" t="t" r="r" b="b"/>
              <a:pathLst>
                <a:path w="16609" h="22390" extrusionOk="0">
                  <a:moveTo>
                    <a:pt x="452" y="0"/>
                  </a:moveTo>
                  <a:lnTo>
                    <a:pt x="1" y="22390"/>
                  </a:lnTo>
                  <a:lnTo>
                    <a:pt x="16158" y="22172"/>
                  </a:lnTo>
                  <a:lnTo>
                    <a:pt x="16609" y="334"/>
                  </a:lnTo>
                  <a:lnTo>
                    <a:pt x="452" y="0"/>
                  </a:lnTo>
                  <a:close/>
                </a:path>
              </a:pathLst>
            </a:custGeom>
            <a:solidFill>
              <a:srgbClr val="FAFA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2" name="Google Shape;272;p81"/>
            <p:cNvSpPr/>
            <p:nvPr/>
          </p:nvSpPr>
          <p:spPr>
            <a:xfrm>
              <a:off x="7312775" y="2452794"/>
              <a:ext cx="354186" cy="489735"/>
            </a:xfrm>
            <a:custGeom>
              <a:avLst/>
              <a:gdLst/>
              <a:ahLst/>
              <a:cxnLst/>
              <a:rect l="l" t="t" r="r" b="b"/>
              <a:pathLst>
                <a:path w="11045" h="15272" extrusionOk="0">
                  <a:moveTo>
                    <a:pt x="11045" y="0"/>
                  </a:moveTo>
                  <a:lnTo>
                    <a:pt x="318" y="184"/>
                  </a:lnTo>
                  <a:lnTo>
                    <a:pt x="0" y="15038"/>
                  </a:lnTo>
                  <a:lnTo>
                    <a:pt x="10727" y="15272"/>
                  </a:lnTo>
                  <a:lnTo>
                    <a:pt x="11045" y="0"/>
                  </a:ln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73" name="Google Shape;273;p81"/>
          <p:cNvGrpSpPr/>
          <p:nvPr/>
        </p:nvGrpSpPr>
        <p:grpSpPr>
          <a:xfrm>
            <a:off x="4941319" y="2011289"/>
            <a:ext cx="363838" cy="471007"/>
            <a:chOff x="4941319" y="2011289"/>
            <a:chExt cx="363838" cy="471007"/>
          </a:xfrm>
        </p:grpSpPr>
        <p:sp>
          <p:nvSpPr>
            <p:cNvPr id="274" name="Google Shape;274;p81"/>
            <p:cNvSpPr/>
            <p:nvPr/>
          </p:nvSpPr>
          <p:spPr>
            <a:xfrm>
              <a:off x="4941319" y="2011289"/>
              <a:ext cx="363838" cy="471007"/>
            </a:xfrm>
            <a:custGeom>
              <a:avLst/>
              <a:gdLst/>
              <a:ahLst/>
              <a:cxnLst/>
              <a:rect l="l" t="t" r="r" b="b"/>
              <a:pathLst>
                <a:path w="11346" h="14688" extrusionOk="0">
                  <a:moveTo>
                    <a:pt x="301" y="0"/>
                  </a:moveTo>
                  <a:lnTo>
                    <a:pt x="0" y="14687"/>
                  </a:lnTo>
                  <a:lnTo>
                    <a:pt x="11044" y="14637"/>
                  </a:lnTo>
                  <a:lnTo>
                    <a:pt x="11345" y="234"/>
                  </a:lnTo>
                  <a:lnTo>
                    <a:pt x="301" y="0"/>
                  </a:ln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5" name="Google Shape;275;p81"/>
            <p:cNvSpPr/>
            <p:nvPr/>
          </p:nvSpPr>
          <p:spPr>
            <a:xfrm>
              <a:off x="4964889" y="2027900"/>
              <a:ext cx="318815" cy="429737"/>
            </a:xfrm>
            <a:custGeom>
              <a:avLst/>
              <a:gdLst/>
              <a:ahLst/>
              <a:cxnLst/>
              <a:rect l="l" t="t" r="r" b="b"/>
              <a:pathLst>
                <a:path w="9942" h="13401" extrusionOk="0">
                  <a:moveTo>
                    <a:pt x="284" y="0"/>
                  </a:moveTo>
                  <a:lnTo>
                    <a:pt x="0" y="13401"/>
                  </a:lnTo>
                  <a:lnTo>
                    <a:pt x="9674" y="13284"/>
                  </a:lnTo>
                  <a:lnTo>
                    <a:pt x="9942" y="201"/>
                  </a:lnTo>
                  <a:lnTo>
                    <a:pt x="284" y="0"/>
                  </a:lnTo>
                  <a:close/>
                </a:path>
              </a:pathLst>
            </a:custGeom>
            <a:solidFill>
              <a:srgbClr val="FAFA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6" name="Google Shape;276;p81"/>
            <p:cNvSpPr/>
            <p:nvPr/>
          </p:nvSpPr>
          <p:spPr>
            <a:xfrm>
              <a:off x="5020590" y="2101848"/>
              <a:ext cx="211678" cy="293097"/>
            </a:xfrm>
            <a:custGeom>
              <a:avLst/>
              <a:gdLst/>
              <a:ahLst/>
              <a:cxnLst/>
              <a:rect l="l" t="t" r="r" b="b"/>
              <a:pathLst>
                <a:path w="6601" h="9140" extrusionOk="0">
                  <a:moveTo>
                    <a:pt x="6601" y="0"/>
                  </a:moveTo>
                  <a:lnTo>
                    <a:pt x="185" y="117"/>
                  </a:lnTo>
                  <a:lnTo>
                    <a:pt x="1" y="9006"/>
                  </a:lnTo>
                  <a:lnTo>
                    <a:pt x="6417" y="9140"/>
                  </a:lnTo>
                  <a:lnTo>
                    <a:pt x="6601" y="0"/>
                  </a:ln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7" name="Google Shape;277;p81"/>
            <p:cNvSpPr/>
            <p:nvPr/>
          </p:nvSpPr>
          <p:spPr>
            <a:xfrm>
              <a:off x="5023829" y="2101848"/>
              <a:ext cx="208439" cy="293097"/>
            </a:xfrm>
            <a:custGeom>
              <a:avLst/>
              <a:gdLst/>
              <a:ahLst/>
              <a:cxnLst/>
              <a:rect l="l" t="t" r="r" b="b"/>
              <a:pathLst>
                <a:path w="6500" h="9140" extrusionOk="0">
                  <a:moveTo>
                    <a:pt x="6500" y="0"/>
                  </a:moveTo>
                  <a:lnTo>
                    <a:pt x="0" y="4311"/>
                  </a:lnTo>
                  <a:lnTo>
                    <a:pt x="6316" y="9140"/>
                  </a:lnTo>
                  <a:lnTo>
                    <a:pt x="6500" y="0"/>
                  </a:lnTo>
                  <a:close/>
                </a:path>
              </a:pathLst>
            </a:custGeom>
            <a:solidFill>
              <a:srgbClr val="F5F5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78" name="Google Shape;278;p81"/>
          <p:cNvGrpSpPr/>
          <p:nvPr/>
        </p:nvGrpSpPr>
        <p:grpSpPr>
          <a:xfrm>
            <a:off x="6810181" y="513737"/>
            <a:ext cx="556211" cy="535271"/>
            <a:chOff x="6810181" y="513737"/>
            <a:chExt cx="556211" cy="535271"/>
          </a:xfrm>
        </p:grpSpPr>
        <p:sp>
          <p:nvSpPr>
            <p:cNvPr id="279" name="Google Shape;279;p81"/>
            <p:cNvSpPr/>
            <p:nvPr/>
          </p:nvSpPr>
          <p:spPr>
            <a:xfrm>
              <a:off x="6946821" y="513737"/>
              <a:ext cx="273279" cy="121119"/>
            </a:xfrm>
            <a:custGeom>
              <a:avLst/>
              <a:gdLst/>
              <a:ahLst/>
              <a:cxnLst/>
              <a:rect l="l" t="t" r="r" b="b"/>
              <a:pathLst>
                <a:path w="8522" h="3777" extrusionOk="0">
                  <a:moveTo>
                    <a:pt x="20" y="3578"/>
                  </a:moveTo>
                  <a:cubicBezTo>
                    <a:pt x="14" y="3583"/>
                    <a:pt x="7" y="3588"/>
                    <a:pt x="0" y="3592"/>
                  </a:cubicBezTo>
                  <a:lnTo>
                    <a:pt x="0" y="3609"/>
                  </a:lnTo>
                  <a:cubicBezTo>
                    <a:pt x="7" y="3598"/>
                    <a:pt x="14" y="3588"/>
                    <a:pt x="20" y="3578"/>
                  </a:cubicBezTo>
                  <a:close/>
                  <a:moveTo>
                    <a:pt x="4344" y="0"/>
                  </a:moveTo>
                  <a:cubicBezTo>
                    <a:pt x="4127" y="33"/>
                    <a:pt x="3943" y="117"/>
                    <a:pt x="3776" y="234"/>
                  </a:cubicBezTo>
                  <a:cubicBezTo>
                    <a:pt x="3609" y="351"/>
                    <a:pt x="3459" y="451"/>
                    <a:pt x="3309" y="568"/>
                  </a:cubicBezTo>
                  <a:cubicBezTo>
                    <a:pt x="3008" y="785"/>
                    <a:pt x="2740" y="1003"/>
                    <a:pt x="2473" y="1220"/>
                  </a:cubicBezTo>
                  <a:cubicBezTo>
                    <a:pt x="1972" y="1671"/>
                    <a:pt x="1521" y="2072"/>
                    <a:pt x="1153" y="2423"/>
                  </a:cubicBezTo>
                  <a:cubicBezTo>
                    <a:pt x="786" y="2774"/>
                    <a:pt x="485" y="3058"/>
                    <a:pt x="284" y="3275"/>
                  </a:cubicBezTo>
                  <a:cubicBezTo>
                    <a:pt x="192" y="3367"/>
                    <a:pt x="100" y="3460"/>
                    <a:pt x="20" y="3578"/>
                  </a:cubicBezTo>
                  <a:lnTo>
                    <a:pt x="20" y="3578"/>
                  </a:lnTo>
                  <a:cubicBezTo>
                    <a:pt x="131" y="3499"/>
                    <a:pt x="240" y="3420"/>
                    <a:pt x="334" y="3325"/>
                  </a:cubicBezTo>
                  <a:lnTo>
                    <a:pt x="1237" y="2506"/>
                  </a:lnTo>
                  <a:cubicBezTo>
                    <a:pt x="1604" y="2172"/>
                    <a:pt x="2072" y="1771"/>
                    <a:pt x="2573" y="1353"/>
                  </a:cubicBezTo>
                  <a:cubicBezTo>
                    <a:pt x="2841" y="1136"/>
                    <a:pt x="3108" y="919"/>
                    <a:pt x="3409" y="702"/>
                  </a:cubicBezTo>
                  <a:cubicBezTo>
                    <a:pt x="3559" y="585"/>
                    <a:pt x="3710" y="485"/>
                    <a:pt x="3860" y="384"/>
                  </a:cubicBezTo>
                  <a:cubicBezTo>
                    <a:pt x="4010" y="284"/>
                    <a:pt x="4161" y="217"/>
                    <a:pt x="4344" y="167"/>
                  </a:cubicBezTo>
                  <a:cubicBezTo>
                    <a:pt x="4512" y="217"/>
                    <a:pt x="4679" y="284"/>
                    <a:pt x="4812" y="384"/>
                  </a:cubicBezTo>
                  <a:cubicBezTo>
                    <a:pt x="4963" y="501"/>
                    <a:pt x="5113" y="602"/>
                    <a:pt x="5247" y="718"/>
                  </a:cubicBezTo>
                  <a:cubicBezTo>
                    <a:pt x="5531" y="952"/>
                    <a:pt x="5798" y="1186"/>
                    <a:pt x="6049" y="1404"/>
                  </a:cubicBezTo>
                  <a:cubicBezTo>
                    <a:pt x="6533" y="1855"/>
                    <a:pt x="6968" y="2272"/>
                    <a:pt x="7335" y="2640"/>
                  </a:cubicBezTo>
                  <a:lnTo>
                    <a:pt x="8204" y="3475"/>
                  </a:lnTo>
                  <a:cubicBezTo>
                    <a:pt x="8304" y="3592"/>
                    <a:pt x="8405" y="3693"/>
                    <a:pt x="8522" y="3776"/>
                  </a:cubicBezTo>
                  <a:cubicBezTo>
                    <a:pt x="8438" y="3642"/>
                    <a:pt x="8355" y="3542"/>
                    <a:pt x="8254" y="3425"/>
                  </a:cubicBezTo>
                  <a:cubicBezTo>
                    <a:pt x="8054" y="3225"/>
                    <a:pt x="7786" y="2907"/>
                    <a:pt x="7419" y="2540"/>
                  </a:cubicBezTo>
                  <a:cubicBezTo>
                    <a:pt x="7068" y="2189"/>
                    <a:pt x="6650" y="1754"/>
                    <a:pt x="6149" y="1287"/>
                  </a:cubicBezTo>
                  <a:cubicBezTo>
                    <a:pt x="5898" y="1053"/>
                    <a:pt x="5648" y="819"/>
                    <a:pt x="5364" y="585"/>
                  </a:cubicBezTo>
                  <a:cubicBezTo>
                    <a:pt x="5213" y="468"/>
                    <a:pt x="5063" y="351"/>
                    <a:pt x="4896" y="251"/>
                  </a:cubicBezTo>
                  <a:cubicBezTo>
                    <a:pt x="4745" y="117"/>
                    <a:pt x="4545" y="33"/>
                    <a:pt x="4344"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0" name="Google Shape;280;p81"/>
            <p:cNvSpPr/>
            <p:nvPr/>
          </p:nvSpPr>
          <p:spPr>
            <a:xfrm>
              <a:off x="6810181" y="619271"/>
              <a:ext cx="556211" cy="429737"/>
            </a:xfrm>
            <a:custGeom>
              <a:avLst/>
              <a:gdLst/>
              <a:ahLst/>
              <a:cxnLst/>
              <a:rect l="l" t="t" r="r" b="b"/>
              <a:pathLst>
                <a:path w="17345" h="13401" extrusionOk="0">
                  <a:moveTo>
                    <a:pt x="1" y="1"/>
                  </a:moveTo>
                  <a:lnTo>
                    <a:pt x="67" y="13050"/>
                  </a:lnTo>
                  <a:lnTo>
                    <a:pt x="17077" y="13401"/>
                  </a:lnTo>
                  <a:lnTo>
                    <a:pt x="17344" y="351"/>
                  </a:lnTo>
                  <a:lnTo>
                    <a:pt x="1" y="1"/>
                  </a:ln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1" name="Google Shape;281;p81"/>
            <p:cNvSpPr/>
            <p:nvPr/>
          </p:nvSpPr>
          <p:spPr>
            <a:xfrm>
              <a:off x="6839106" y="647138"/>
              <a:ext cx="507436" cy="376697"/>
            </a:xfrm>
            <a:custGeom>
              <a:avLst/>
              <a:gdLst/>
              <a:ahLst/>
              <a:cxnLst/>
              <a:rect l="l" t="t" r="r" b="b"/>
              <a:pathLst>
                <a:path w="15824" h="11747" extrusionOk="0">
                  <a:moveTo>
                    <a:pt x="1" y="0"/>
                  </a:moveTo>
                  <a:lnTo>
                    <a:pt x="151" y="11429"/>
                  </a:lnTo>
                  <a:lnTo>
                    <a:pt x="15590" y="11747"/>
                  </a:lnTo>
                  <a:lnTo>
                    <a:pt x="15824" y="318"/>
                  </a:lnTo>
                  <a:lnTo>
                    <a:pt x="1" y="0"/>
                  </a:lnTo>
                  <a:close/>
                </a:path>
              </a:pathLst>
            </a:custGeom>
            <a:solidFill>
              <a:srgbClr val="FAFA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2" name="Google Shape;282;p81"/>
            <p:cNvSpPr/>
            <p:nvPr/>
          </p:nvSpPr>
          <p:spPr>
            <a:xfrm>
              <a:off x="6913599" y="713036"/>
              <a:ext cx="346169" cy="249710"/>
            </a:xfrm>
            <a:custGeom>
              <a:avLst/>
              <a:gdLst/>
              <a:ahLst/>
              <a:cxnLst/>
              <a:rect l="l" t="t" r="r" b="b"/>
              <a:pathLst>
                <a:path w="10795" h="7787" extrusionOk="0">
                  <a:moveTo>
                    <a:pt x="151" y="1"/>
                  </a:moveTo>
                  <a:lnTo>
                    <a:pt x="0" y="7570"/>
                  </a:lnTo>
                  <a:lnTo>
                    <a:pt x="10794" y="7787"/>
                  </a:lnTo>
                  <a:lnTo>
                    <a:pt x="10660" y="218"/>
                  </a:lnTo>
                  <a:lnTo>
                    <a:pt x="151" y="1"/>
                  </a:ln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3" name="Google Shape;283;p81"/>
            <p:cNvSpPr/>
            <p:nvPr/>
          </p:nvSpPr>
          <p:spPr>
            <a:xfrm>
              <a:off x="6969300" y="779480"/>
              <a:ext cx="238999" cy="5932"/>
            </a:xfrm>
            <a:custGeom>
              <a:avLst/>
              <a:gdLst/>
              <a:ahLst/>
              <a:cxnLst/>
              <a:rect l="l" t="t" r="r" b="b"/>
              <a:pathLst>
                <a:path w="7453" h="185" extrusionOk="0">
                  <a:moveTo>
                    <a:pt x="3727" y="0"/>
                  </a:moveTo>
                  <a:cubicBezTo>
                    <a:pt x="1672" y="0"/>
                    <a:pt x="1" y="51"/>
                    <a:pt x="1" y="84"/>
                  </a:cubicBezTo>
                  <a:cubicBezTo>
                    <a:pt x="1" y="134"/>
                    <a:pt x="1672" y="184"/>
                    <a:pt x="3727" y="184"/>
                  </a:cubicBezTo>
                  <a:cubicBezTo>
                    <a:pt x="5782" y="184"/>
                    <a:pt x="7453" y="134"/>
                    <a:pt x="7453" y="84"/>
                  </a:cubicBezTo>
                  <a:cubicBezTo>
                    <a:pt x="7453" y="51"/>
                    <a:pt x="5782" y="0"/>
                    <a:pt x="3727"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4" name="Google Shape;284;p81"/>
            <p:cNvSpPr/>
            <p:nvPr/>
          </p:nvSpPr>
          <p:spPr>
            <a:xfrm>
              <a:off x="6969300" y="817512"/>
              <a:ext cx="238999" cy="5387"/>
            </a:xfrm>
            <a:custGeom>
              <a:avLst/>
              <a:gdLst/>
              <a:ahLst/>
              <a:cxnLst/>
              <a:rect l="l" t="t" r="r" b="b"/>
              <a:pathLst>
                <a:path w="7453" h="168" extrusionOk="0">
                  <a:moveTo>
                    <a:pt x="3727" y="1"/>
                  </a:moveTo>
                  <a:cubicBezTo>
                    <a:pt x="1672" y="1"/>
                    <a:pt x="1" y="34"/>
                    <a:pt x="1" y="84"/>
                  </a:cubicBezTo>
                  <a:cubicBezTo>
                    <a:pt x="1" y="134"/>
                    <a:pt x="1672" y="168"/>
                    <a:pt x="3727" y="168"/>
                  </a:cubicBezTo>
                  <a:cubicBezTo>
                    <a:pt x="5782" y="168"/>
                    <a:pt x="7453" y="134"/>
                    <a:pt x="7453" y="84"/>
                  </a:cubicBezTo>
                  <a:cubicBezTo>
                    <a:pt x="7453" y="34"/>
                    <a:pt x="5782" y="1"/>
                    <a:pt x="3727" y="1"/>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5" name="Google Shape;285;p81"/>
            <p:cNvSpPr/>
            <p:nvPr/>
          </p:nvSpPr>
          <p:spPr>
            <a:xfrm>
              <a:off x="6969300" y="855031"/>
              <a:ext cx="238999" cy="5932"/>
            </a:xfrm>
            <a:custGeom>
              <a:avLst/>
              <a:gdLst/>
              <a:ahLst/>
              <a:cxnLst/>
              <a:rect l="l" t="t" r="r" b="b"/>
              <a:pathLst>
                <a:path w="7453" h="185" extrusionOk="0">
                  <a:moveTo>
                    <a:pt x="3727" y="0"/>
                  </a:moveTo>
                  <a:cubicBezTo>
                    <a:pt x="1672" y="0"/>
                    <a:pt x="1" y="50"/>
                    <a:pt x="1" y="101"/>
                  </a:cubicBezTo>
                  <a:cubicBezTo>
                    <a:pt x="1" y="134"/>
                    <a:pt x="1672" y="184"/>
                    <a:pt x="3727" y="184"/>
                  </a:cubicBezTo>
                  <a:cubicBezTo>
                    <a:pt x="5782" y="184"/>
                    <a:pt x="7453" y="134"/>
                    <a:pt x="7453" y="101"/>
                  </a:cubicBezTo>
                  <a:cubicBezTo>
                    <a:pt x="7453" y="50"/>
                    <a:pt x="5782" y="0"/>
                    <a:pt x="3727"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6" name="Google Shape;286;p81"/>
            <p:cNvSpPr/>
            <p:nvPr/>
          </p:nvSpPr>
          <p:spPr>
            <a:xfrm>
              <a:off x="7123641" y="893063"/>
              <a:ext cx="84658" cy="5387"/>
            </a:xfrm>
            <a:custGeom>
              <a:avLst/>
              <a:gdLst/>
              <a:ahLst/>
              <a:cxnLst/>
              <a:rect l="l" t="t" r="r" b="b"/>
              <a:pathLst>
                <a:path w="2640" h="168" extrusionOk="0">
                  <a:moveTo>
                    <a:pt x="1320" y="1"/>
                  </a:moveTo>
                  <a:cubicBezTo>
                    <a:pt x="585" y="1"/>
                    <a:pt x="0" y="34"/>
                    <a:pt x="0" y="84"/>
                  </a:cubicBezTo>
                  <a:cubicBezTo>
                    <a:pt x="0" y="134"/>
                    <a:pt x="585" y="168"/>
                    <a:pt x="1320" y="168"/>
                  </a:cubicBezTo>
                  <a:cubicBezTo>
                    <a:pt x="2055" y="168"/>
                    <a:pt x="2640" y="134"/>
                    <a:pt x="2640" y="84"/>
                  </a:cubicBezTo>
                  <a:cubicBezTo>
                    <a:pt x="2640" y="34"/>
                    <a:pt x="2055" y="1"/>
                    <a:pt x="1320" y="1"/>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7" name="Google Shape;287;p81"/>
            <p:cNvSpPr/>
            <p:nvPr/>
          </p:nvSpPr>
          <p:spPr>
            <a:xfrm>
              <a:off x="7161128" y="723522"/>
              <a:ext cx="92194" cy="83536"/>
            </a:xfrm>
            <a:custGeom>
              <a:avLst/>
              <a:gdLst/>
              <a:ahLst/>
              <a:cxnLst/>
              <a:rect l="l" t="t" r="r" b="b"/>
              <a:pathLst>
                <a:path w="2875" h="2605" extrusionOk="0">
                  <a:moveTo>
                    <a:pt x="1281" y="0"/>
                  </a:moveTo>
                  <a:cubicBezTo>
                    <a:pt x="998" y="0"/>
                    <a:pt x="719" y="97"/>
                    <a:pt x="485" y="275"/>
                  </a:cubicBezTo>
                  <a:cubicBezTo>
                    <a:pt x="251" y="459"/>
                    <a:pt x="101" y="710"/>
                    <a:pt x="34" y="994"/>
                  </a:cubicBezTo>
                  <a:cubicBezTo>
                    <a:pt x="17" y="1094"/>
                    <a:pt x="1" y="1194"/>
                    <a:pt x="34" y="1294"/>
                  </a:cubicBezTo>
                  <a:cubicBezTo>
                    <a:pt x="51" y="1294"/>
                    <a:pt x="51" y="1194"/>
                    <a:pt x="101" y="1010"/>
                  </a:cubicBezTo>
                  <a:cubicBezTo>
                    <a:pt x="184" y="760"/>
                    <a:pt x="335" y="526"/>
                    <a:pt x="552" y="375"/>
                  </a:cubicBezTo>
                  <a:cubicBezTo>
                    <a:pt x="769" y="215"/>
                    <a:pt x="1011" y="142"/>
                    <a:pt x="1247" y="142"/>
                  </a:cubicBezTo>
                  <a:cubicBezTo>
                    <a:pt x="1847" y="142"/>
                    <a:pt x="2407" y="611"/>
                    <a:pt x="2407" y="1294"/>
                  </a:cubicBezTo>
                  <a:cubicBezTo>
                    <a:pt x="2407" y="1981"/>
                    <a:pt x="1842" y="2460"/>
                    <a:pt x="1238" y="2460"/>
                  </a:cubicBezTo>
                  <a:cubicBezTo>
                    <a:pt x="1005" y="2460"/>
                    <a:pt x="766" y="2388"/>
                    <a:pt x="552" y="2230"/>
                  </a:cubicBezTo>
                  <a:cubicBezTo>
                    <a:pt x="335" y="2080"/>
                    <a:pt x="184" y="1846"/>
                    <a:pt x="101" y="1595"/>
                  </a:cubicBezTo>
                  <a:cubicBezTo>
                    <a:pt x="51" y="1411"/>
                    <a:pt x="51" y="1294"/>
                    <a:pt x="34" y="1294"/>
                  </a:cubicBezTo>
                  <a:cubicBezTo>
                    <a:pt x="1" y="1411"/>
                    <a:pt x="17" y="1512"/>
                    <a:pt x="34" y="1612"/>
                  </a:cubicBezTo>
                  <a:cubicBezTo>
                    <a:pt x="101" y="1896"/>
                    <a:pt x="251" y="2146"/>
                    <a:pt x="485" y="2330"/>
                  </a:cubicBezTo>
                  <a:cubicBezTo>
                    <a:pt x="719" y="2508"/>
                    <a:pt x="998" y="2605"/>
                    <a:pt x="1281" y="2605"/>
                  </a:cubicBezTo>
                  <a:cubicBezTo>
                    <a:pt x="1423" y="2605"/>
                    <a:pt x="1566" y="2581"/>
                    <a:pt x="1705" y="2531"/>
                  </a:cubicBezTo>
                  <a:cubicBezTo>
                    <a:pt x="2875" y="2130"/>
                    <a:pt x="2875" y="476"/>
                    <a:pt x="1705" y="75"/>
                  </a:cubicBezTo>
                  <a:cubicBezTo>
                    <a:pt x="1566" y="24"/>
                    <a:pt x="1423" y="0"/>
                    <a:pt x="1281"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8" name="Google Shape;288;p81"/>
            <p:cNvSpPr/>
            <p:nvPr/>
          </p:nvSpPr>
          <p:spPr>
            <a:xfrm>
              <a:off x="6952721" y="886073"/>
              <a:ext cx="70196" cy="43580"/>
            </a:xfrm>
            <a:custGeom>
              <a:avLst/>
              <a:gdLst/>
              <a:ahLst/>
              <a:cxnLst/>
              <a:rect l="l" t="t" r="r" b="b"/>
              <a:pathLst>
                <a:path w="2189" h="1359" extrusionOk="0">
                  <a:moveTo>
                    <a:pt x="1089" y="155"/>
                  </a:moveTo>
                  <a:cubicBezTo>
                    <a:pt x="1128" y="155"/>
                    <a:pt x="1183" y="186"/>
                    <a:pt x="1220" y="235"/>
                  </a:cubicBezTo>
                  <a:cubicBezTo>
                    <a:pt x="1303" y="369"/>
                    <a:pt x="1270" y="553"/>
                    <a:pt x="1136" y="653"/>
                  </a:cubicBezTo>
                  <a:cubicBezTo>
                    <a:pt x="1109" y="673"/>
                    <a:pt x="1079" y="690"/>
                    <a:pt x="1049" y="703"/>
                  </a:cubicBezTo>
                  <a:lnTo>
                    <a:pt x="1049" y="703"/>
                  </a:lnTo>
                  <a:cubicBezTo>
                    <a:pt x="1014" y="608"/>
                    <a:pt x="994" y="507"/>
                    <a:pt x="986" y="402"/>
                  </a:cubicBezTo>
                  <a:cubicBezTo>
                    <a:pt x="969" y="319"/>
                    <a:pt x="1003" y="235"/>
                    <a:pt x="1053" y="169"/>
                  </a:cubicBezTo>
                  <a:cubicBezTo>
                    <a:pt x="1062" y="160"/>
                    <a:pt x="1074" y="155"/>
                    <a:pt x="1089" y="155"/>
                  </a:cubicBezTo>
                  <a:close/>
                  <a:moveTo>
                    <a:pt x="1874" y="166"/>
                  </a:moveTo>
                  <a:cubicBezTo>
                    <a:pt x="1890" y="166"/>
                    <a:pt x="1904" y="183"/>
                    <a:pt x="1922" y="219"/>
                  </a:cubicBezTo>
                  <a:cubicBezTo>
                    <a:pt x="2005" y="369"/>
                    <a:pt x="2038" y="553"/>
                    <a:pt x="2022" y="737"/>
                  </a:cubicBezTo>
                  <a:cubicBezTo>
                    <a:pt x="2022" y="840"/>
                    <a:pt x="1985" y="938"/>
                    <a:pt x="1922" y="1019"/>
                  </a:cubicBezTo>
                  <a:lnTo>
                    <a:pt x="1922" y="1019"/>
                  </a:lnTo>
                  <a:cubicBezTo>
                    <a:pt x="1783" y="854"/>
                    <a:pt x="1722" y="628"/>
                    <a:pt x="1754" y="402"/>
                  </a:cubicBezTo>
                  <a:cubicBezTo>
                    <a:pt x="1754" y="336"/>
                    <a:pt x="1788" y="269"/>
                    <a:pt x="1821" y="202"/>
                  </a:cubicBezTo>
                  <a:cubicBezTo>
                    <a:pt x="1845" y="179"/>
                    <a:pt x="1861" y="166"/>
                    <a:pt x="1874" y="166"/>
                  </a:cubicBezTo>
                  <a:close/>
                  <a:moveTo>
                    <a:pt x="1106" y="1"/>
                  </a:moveTo>
                  <a:cubicBezTo>
                    <a:pt x="1053" y="1"/>
                    <a:pt x="996" y="19"/>
                    <a:pt x="952" y="52"/>
                  </a:cubicBezTo>
                  <a:cubicBezTo>
                    <a:pt x="852" y="135"/>
                    <a:pt x="802" y="285"/>
                    <a:pt x="819" y="419"/>
                  </a:cubicBezTo>
                  <a:cubicBezTo>
                    <a:pt x="826" y="532"/>
                    <a:pt x="847" y="642"/>
                    <a:pt x="884" y="747"/>
                  </a:cubicBezTo>
                  <a:lnTo>
                    <a:pt x="884" y="747"/>
                  </a:lnTo>
                  <a:cubicBezTo>
                    <a:pt x="868" y="749"/>
                    <a:pt x="851" y="749"/>
                    <a:pt x="834" y="749"/>
                  </a:cubicBezTo>
                  <a:cubicBezTo>
                    <a:pt x="796" y="749"/>
                    <a:pt x="757" y="745"/>
                    <a:pt x="718" y="737"/>
                  </a:cubicBezTo>
                  <a:cubicBezTo>
                    <a:pt x="501" y="653"/>
                    <a:pt x="301" y="503"/>
                    <a:pt x="167" y="302"/>
                  </a:cubicBezTo>
                  <a:cubicBezTo>
                    <a:pt x="67" y="169"/>
                    <a:pt x="17" y="102"/>
                    <a:pt x="0" y="102"/>
                  </a:cubicBezTo>
                  <a:lnTo>
                    <a:pt x="0" y="102"/>
                  </a:lnTo>
                  <a:cubicBezTo>
                    <a:pt x="17" y="185"/>
                    <a:pt x="67" y="269"/>
                    <a:pt x="117" y="352"/>
                  </a:cubicBezTo>
                  <a:cubicBezTo>
                    <a:pt x="234" y="570"/>
                    <a:pt x="434" y="753"/>
                    <a:pt x="685" y="854"/>
                  </a:cubicBezTo>
                  <a:cubicBezTo>
                    <a:pt x="742" y="869"/>
                    <a:pt x="800" y="877"/>
                    <a:pt x="859" y="877"/>
                  </a:cubicBezTo>
                  <a:cubicBezTo>
                    <a:pt x="884" y="877"/>
                    <a:pt x="910" y="875"/>
                    <a:pt x="936" y="872"/>
                  </a:cubicBezTo>
                  <a:lnTo>
                    <a:pt x="936" y="872"/>
                  </a:lnTo>
                  <a:cubicBezTo>
                    <a:pt x="975" y="953"/>
                    <a:pt x="1025" y="1031"/>
                    <a:pt x="1086" y="1104"/>
                  </a:cubicBezTo>
                  <a:cubicBezTo>
                    <a:pt x="1186" y="1204"/>
                    <a:pt x="1287" y="1271"/>
                    <a:pt x="1404" y="1321"/>
                  </a:cubicBezTo>
                  <a:cubicBezTo>
                    <a:pt x="1470" y="1346"/>
                    <a:pt x="1537" y="1359"/>
                    <a:pt x="1604" y="1359"/>
                  </a:cubicBezTo>
                  <a:cubicBezTo>
                    <a:pt x="1671" y="1359"/>
                    <a:pt x="1738" y="1346"/>
                    <a:pt x="1805" y="1321"/>
                  </a:cubicBezTo>
                  <a:cubicBezTo>
                    <a:pt x="1878" y="1287"/>
                    <a:pt x="1944" y="1238"/>
                    <a:pt x="2000" y="1178"/>
                  </a:cubicBezTo>
                  <a:lnTo>
                    <a:pt x="2000" y="1178"/>
                  </a:lnTo>
                  <a:cubicBezTo>
                    <a:pt x="2058" y="1214"/>
                    <a:pt x="2104" y="1226"/>
                    <a:pt x="2125" y="1226"/>
                  </a:cubicBezTo>
                  <a:cubicBezTo>
                    <a:pt x="2134" y="1226"/>
                    <a:pt x="2139" y="1224"/>
                    <a:pt x="2139" y="1221"/>
                  </a:cubicBezTo>
                  <a:cubicBezTo>
                    <a:pt x="2139" y="1210"/>
                    <a:pt x="2099" y="1190"/>
                    <a:pt x="2036" y="1135"/>
                  </a:cubicBezTo>
                  <a:lnTo>
                    <a:pt x="2036" y="1135"/>
                  </a:lnTo>
                  <a:cubicBezTo>
                    <a:pt x="2124" y="1024"/>
                    <a:pt x="2179" y="883"/>
                    <a:pt x="2189" y="737"/>
                  </a:cubicBezTo>
                  <a:cubicBezTo>
                    <a:pt x="2189" y="536"/>
                    <a:pt x="2139" y="319"/>
                    <a:pt x="2038" y="135"/>
                  </a:cubicBezTo>
                  <a:cubicBezTo>
                    <a:pt x="2005" y="85"/>
                    <a:pt x="1955" y="35"/>
                    <a:pt x="1888" y="35"/>
                  </a:cubicBezTo>
                  <a:cubicBezTo>
                    <a:pt x="1805" y="35"/>
                    <a:pt x="1754" y="68"/>
                    <a:pt x="1721" y="118"/>
                  </a:cubicBezTo>
                  <a:cubicBezTo>
                    <a:pt x="1671" y="202"/>
                    <a:pt x="1637" y="285"/>
                    <a:pt x="1637" y="386"/>
                  </a:cubicBezTo>
                  <a:cubicBezTo>
                    <a:pt x="1605" y="646"/>
                    <a:pt x="1699" y="891"/>
                    <a:pt x="1874" y="1073"/>
                  </a:cubicBezTo>
                  <a:lnTo>
                    <a:pt x="1874" y="1073"/>
                  </a:lnTo>
                  <a:cubicBezTo>
                    <a:pt x="1835" y="1112"/>
                    <a:pt x="1789" y="1146"/>
                    <a:pt x="1738" y="1171"/>
                  </a:cubicBezTo>
                  <a:cubicBezTo>
                    <a:pt x="1694" y="1182"/>
                    <a:pt x="1650" y="1187"/>
                    <a:pt x="1608" y="1187"/>
                  </a:cubicBezTo>
                  <a:cubicBezTo>
                    <a:pt x="1454" y="1187"/>
                    <a:pt x="1311" y="1118"/>
                    <a:pt x="1220" y="987"/>
                  </a:cubicBezTo>
                  <a:cubicBezTo>
                    <a:pt x="1175" y="937"/>
                    <a:pt x="1137" y="885"/>
                    <a:pt x="1107" y="829"/>
                  </a:cubicBezTo>
                  <a:lnTo>
                    <a:pt x="1107" y="829"/>
                  </a:lnTo>
                  <a:cubicBezTo>
                    <a:pt x="1147" y="813"/>
                    <a:pt x="1185" y="794"/>
                    <a:pt x="1220" y="770"/>
                  </a:cubicBezTo>
                  <a:cubicBezTo>
                    <a:pt x="1420" y="620"/>
                    <a:pt x="1470" y="352"/>
                    <a:pt x="1337" y="152"/>
                  </a:cubicBezTo>
                  <a:cubicBezTo>
                    <a:pt x="1303" y="85"/>
                    <a:pt x="1253" y="52"/>
                    <a:pt x="1186" y="18"/>
                  </a:cubicBezTo>
                  <a:cubicBezTo>
                    <a:pt x="1163" y="6"/>
                    <a:pt x="1135" y="1"/>
                    <a:pt x="1106" y="1"/>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89" name="Google Shape;289;p81"/>
          <p:cNvGrpSpPr/>
          <p:nvPr/>
        </p:nvGrpSpPr>
        <p:grpSpPr>
          <a:xfrm>
            <a:off x="4580175" y="1048462"/>
            <a:ext cx="853573" cy="820864"/>
            <a:chOff x="4580175" y="1048462"/>
            <a:chExt cx="853573" cy="820864"/>
          </a:xfrm>
        </p:grpSpPr>
        <p:sp>
          <p:nvSpPr>
            <p:cNvPr id="290" name="Google Shape;290;p81"/>
            <p:cNvSpPr/>
            <p:nvPr/>
          </p:nvSpPr>
          <p:spPr>
            <a:xfrm>
              <a:off x="4789672" y="1048462"/>
              <a:ext cx="419571" cy="185414"/>
            </a:xfrm>
            <a:custGeom>
              <a:avLst/>
              <a:gdLst/>
              <a:ahLst/>
              <a:cxnLst/>
              <a:rect l="l" t="t" r="r" b="b"/>
              <a:pathLst>
                <a:path w="13084" h="5782" extrusionOk="0">
                  <a:moveTo>
                    <a:pt x="6651" y="0"/>
                  </a:moveTo>
                  <a:cubicBezTo>
                    <a:pt x="6350" y="67"/>
                    <a:pt x="6049" y="184"/>
                    <a:pt x="5782" y="368"/>
                  </a:cubicBezTo>
                  <a:cubicBezTo>
                    <a:pt x="5531" y="518"/>
                    <a:pt x="5297" y="685"/>
                    <a:pt x="5080" y="852"/>
                  </a:cubicBezTo>
                  <a:cubicBezTo>
                    <a:pt x="4629" y="1203"/>
                    <a:pt x="4194" y="1537"/>
                    <a:pt x="3810" y="1871"/>
                  </a:cubicBezTo>
                  <a:cubicBezTo>
                    <a:pt x="3025" y="2557"/>
                    <a:pt x="2340" y="3175"/>
                    <a:pt x="1772" y="3709"/>
                  </a:cubicBezTo>
                  <a:cubicBezTo>
                    <a:pt x="1204" y="4261"/>
                    <a:pt x="752" y="4695"/>
                    <a:pt x="452" y="5013"/>
                  </a:cubicBezTo>
                  <a:cubicBezTo>
                    <a:pt x="285" y="5163"/>
                    <a:pt x="134" y="5330"/>
                    <a:pt x="1" y="5514"/>
                  </a:cubicBezTo>
                  <a:lnTo>
                    <a:pt x="1" y="5531"/>
                  </a:lnTo>
                  <a:cubicBezTo>
                    <a:pt x="184" y="5397"/>
                    <a:pt x="351" y="5247"/>
                    <a:pt x="518" y="5096"/>
                  </a:cubicBezTo>
                  <a:cubicBezTo>
                    <a:pt x="886" y="4762"/>
                    <a:pt x="1337" y="4344"/>
                    <a:pt x="1889" y="3860"/>
                  </a:cubicBezTo>
                  <a:cubicBezTo>
                    <a:pt x="2473" y="3342"/>
                    <a:pt x="3175" y="2724"/>
                    <a:pt x="3960" y="2055"/>
                  </a:cubicBezTo>
                  <a:cubicBezTo>
                    <a:pt x="4361" y="1738"/>
                    <a:pt x="4779" y="1404"/>
                    <a:pt x="5230" y="1069"/>
                  </a:cubicBezTo>
                  <a:cubicBezTo>
                    <a:pt x="5448" y="902"/>
                    <a:pt x="5681" y="735"/>
                    <a:pt x="5932" y="585"/>
                  </a:cubicBezTo>
                  <a:cubicBezTo>
                    <a:pt x="6149" y="435"/>
                    <a:pt x="6400" y="318"/>
                    <a:pt x="6667" y="267"/>
                  </a:cubicBezTo>
                  <a:cubicBezTo>
                    <a:pt x="6935" y="318"/>
                    <a:pt x="7168" y="435"/>
                    <a:pt x="7386" y="602"/>
                  </a:cubicBezTo>
                  <a:cubicBezTo>
                    <a:pt x="7620" y="752"/>
                    <a:pt x="7837" y="919"/>
                    <a:pt x="8054" y="1103"/>
                  </a:cubicBezTo>
                  <a:cubicBezTo>
                    <a:pt x="8488" y="1454"/>
                    <a:pt x="8906" y="1805"/>
                    <a:pt x="9274" y="2156"/>
                  </a:cubicBezTo>
                  <a:cubicBezTo>
                    <a:pt x="10042" y="2841"/>
                    <a:pt x="10711" y="3492"/>
                    <a:pt x="11262" y="4044"/>
                  </a:cubicBezTo>
                  <a:cubicBezTo>
                    <a:pt x="11797" y="4562"/>
                    <a:pt x="12231" y="4996"/>
                    <a:pt x="12582" y="5330"/>
                  </a:cubicBezTo>
                  <a:cubicBezTo>
                    <a:pt x="12732" y="5497"/>
                    <a:pt x="12900" y="5648"/>
                    <a:pt x="13083" y="5781"/>
                  </a:cubicBezTo>
                  <a:cubicBezTo>
                    <a:pt x="12966" y="5597"/>
                    <a:pt x="12816" y="5414"/>
                    <a:pt x="12666" y="5263"/>
                  </a:cubicBezTo>
                  <a:cubicBezTo>
                    <a:pt x="12365" y="4929"/>
                    <a:pt x="11947" y="4461"/>
                    <a:pt x="11396" y="3910"/>
                  </a:cubicBezTo>
                  <a:cubicBezTo>
                    <a:pt x="10861" y="3342"/>
                    <a:pt x="10209" y="2690"/>
                    <a:pt x="9441" y="1972"/>
                  </a:cubicBezTo>
                  <a:cubicBezTo>
                    <a:pt x="9073" y="1621"/>
                    <a:pt x="8656" y="1253"/>
                    <a:pt x="8221" y="902"/>
                  </a:cubicBezTo>
                  <a:cubicBezTo>
                    <a:pt x="8004" y="719"/>
                    <a:pt x="7770" y="551"/>
                    <a:pt x="7536" y="384"/>
                  </a:cubicBezTo>
                  <a:cubicBezTo>
                    <a:pt x="7269" y="234"/>
                    <a:pt x="7035" y="34"/>
                    <a:pt x="6651"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1" name="Google Shape;291;p81"/>
            <p:cNvSpPr/>
            <p:nvPr/>
          </p:nvSpPr>
          <p:spPr>
            <a:xfrm>
              <a:off x="4580175" y="1210275"/>
              <a:ext cx="853573" cy="659051"/>
            </a:xfrm>
            <a:custGeom>
              <a:avLst/>
              <a:gdLst/>
              <a:ahLst/>
              <a:cxnLst/>
              <a:rect l="l" t="t" r="r" b="b"/>
              <a:pathLst>
                <a:path w="26618" h="20552" extrusionOk="0">
                  <a:moveTo>
                    <a:pt x="0" y="0"/>
                  </a:moveTo>
                  <a:lnTo>
                    <a:pt x="101" y="20034"/>
                  </a:lnTo>
                  <a:lnTo>
                    <a:pt x="26216" y="20552"/>
                  </a:lnTo>
                  <a:lnTo>
                    <a:pt x="26617" y="535"/>
                  </a:lnTo>
                  <a:lnTo>
                    <a:pt x="0" y="0"/>
                  </a:ln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2" name="Google Shape;292;p81"/>
            <p:cNvSpPr/>
            <p:nvPr/>
          </p:nvSpPr>
          <p:spPr>
            <a:xfrm>
              <a:off x="4624653" y="1253117"/>
              <a:ext cx="778535" cy="577632"/>
            </a:xfrm>
            <a:custGeom>
              <a:avLst/>
              <a:gdLst/>
              <a:ahLst/>
              <a:cxnLst/>
              <a:rect l="l" t="t" r="r" b="b"/>
              <a:pathLst>
                <a:path w="24278" h="18013" extrusionOk="0">
                  <a:moveTo>
                    <a:pt x="0" y="1"/>
                  </a:moveTo>
                  <a:lnTo>
                    <a:pt x="234" y="17545"/>
                  </a:lnTo>
                  <a:lnTo>
                    <a:pt x="23927" y="18013"/>
                  </a:lnTo>
                  <a:lnTo>
                    <a:pt x="24278" y="502"/>
                  </a:lnTo>
                  <a:lnTo>
                    <a:pt x="0" y="1"/>
                  </a:lnTo>
                  <a:close/>
                </a:path>
              </a:pathLst>
            </a:custGeom>
            <a:solidFill>
              <a:srgbClr val="FAFA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3" name="Google Shape;293;p81"/>
            <p:cNvSpPr/>
            <p:nvPr/>
          </p:nvSpPr>
          <p:spPr>
            <a:xfrm>
              <a:off x="4738781" y="1354386"/>
              <a:ext cx="531006" cy="383656"/>
            </a:xfrm>
            <a:custGeom>
              <a:avLst/>
              <a:gdLst/>
              <a:ahLst/>
              <a:cxnLst/>
              <a:rect l="l" t="t" r="r" b="b"/>
              <a:pathLst>
                <a:path w="16559" h="11964" extrusionOk="0">
                  <a:moveTo>
                    <a:pt x="234" y="1"/>
                  </a:moveTo>
                  <a:lnTo>
                    <a:pt x="0" y="11613"/>
                  </a:lnTo>
                  <a:lnTo>
                    <a:pt x="16558" y="11964"/>
                  </a:lnTo>
                  <a:lnTo>
                    <a:pt x="16358" y="318"/>
                  </a:lnTo>
                  <a:lnTo>
                    <a:pt x="234" y="1"/>
                  </a:ln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4" name="Google Shape;294;p81"/>
            <p:cNvSpPr/>
            <p:nvPr/>
          </p:nvSpPr>
          <p:spPr>
            <a:xfrm>
              <a:off x="4824497" y="1456746"/>
              <a:ext cx="366532" cy="8049"/>
            </a:xfrm>
            <a:custGeom>
              <a:avLst/>
              <a:gdLst/>
              <a:ahLst/>
              <a:cxnLst/>
              <a:rect l="l" t="t" r="r" b="b"/>
              <a:pathLst>
                <a:path w="11430" h="251" extrusionOk="0">
                  <a:moveTo>
                    <a:pt x="5715" y="0"/>
                  </a:moveTo>
                  <a:cubicBezTo>
                    <a:pt x="2557" y="0"/>
                    <a:pt x="1" y="50"/>
                    <a:pt x="1" y="134"/>
                  </a:cubicBezTo>
                  <a:cubicBezTo>
                    <a:pt x="1" y="201"/>
                    <a:pt x="2557" y="251"/>
                    <a:pt x="5715" y="251"/>
                  </a:cubicBezTo>
                  <a:cubicBezTo>
                    <a:pt x="8873" y="251"/>
                    <a:pt x="11429" y="201"/>
                    <a:pt x="11429" y="134"/>
                  </a:cubicBezTo>
                  <a:cubicBezTo>
                    <a:pt x="11429" y="50"/>
                    <a:pt x="8873" y="0"/>
                    <a:pt x="5715"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5" name="Google Shape;295;p81"/>
            <p:cNvSpPr/>
            <p:nvPr/>
          </p:nvSpPr>
          <p:spPr>
            <a:xfrm>
              <a:off x="4824497" y="1514596"/>
              <a:ext cx="366532" cy="8081"/>
            </a:xfrm>
            <a:custGeom>
              <a:avLst/>
              <a:gdLst/>
              <a:ahLst/>
              <a:cxnLst/>
              <a:rect l="l" t="t" r="r" b="b"/>
              <a:pathLst>
                <a:path w="11430" h="252" extrusionOk="0">
                  <a:moveTo>
                    <a:pt x="5715" y="1"/>
                  </a:moveTo>
                  <a:cubicBezTo>
                    <a:pt x="2557" y="1"/>
                    <a:pt x="1" y="51"/>
                    <a:pt x="1" y="134"/>
                  </a:cubicBezTo>
                  <a:cubicBezTo>
                    <a:pt x="1" y="201"/>
                    <a:pt x="2557" y="251"/>
                    <a:pt x="5715" y="251"/>
                  </a:cubicBezTo>
                  <a:cubicBezTo>
                    <a:pt x="8873" y="251"/>
                    <a:pt x="11429" y="201"/>
                    <a:pt x="11429" y="134"/>
                  </a:cubicBezTo>
                  <a:cubicBezTo>
                    <a:pt x="11429" y="51"/>
                    <a:pt x="8873" y="1"/>
                    <a:pt x="5715" y="1"/>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6" name="Google Shape;296;p81"/>
            <p:cNvSpPr/>
            <p:nvPr/>
          </p:nvSpPr>
          <p:spPr>
            <a:xfrm>
              <a:off x="4824497" y="1572477"/>
              <a:ext cx="366532" cy="8594"/>
            </a:xfrm>
            <a:custGeom>
              <a:avLst/>
              <a:gdLst/>
              <a:ahLst/>
              <a:cxnLst/>
              <a:rect l="l" t="t" r="r" b="b"/>
              <a:pathLst>
                <a:path w="11430" h="268" extrusionOk="0">
                  <a:moveTo>
                    <a:pt x="5715" y="0"/>
                  </a:moveTo>
                  <a:cubicBezTo>
                    <a:pt x="2557" y="0"/>
                    <a:pt x="1" y="67"/>
                    <a:pt x="1" y="134"/>
                  </a:cubicBezTo>
                  <a:cubicBezTo>
                    <a:pt x="1" y="201"/>
                    <a:pt x="2557" y="267"/>
                    <a:pt x="5715" y="267"/>
                  </a:cubicBezTo>
                  <a:cubicBezTo>
                    <a:pt x="8873" y="267"/>
                    <a:pt x="11429" y="201"/>
                    <a:pt x="11429" y="134"/>
                  </a:cubicBezTo>
                  <a:cubicBezTo>
                    <a:pt x="11429" y="67"/>
                    <a:pt x="8873" y="0"/>
                    <a:pt x="5715"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7" name="Google Shape;297;p81"/>
            <p:cNvSpPr/>
            <p:nvPr/>
          </p:nvSpPr>
          <p:spPr>
            <a:xfrm>
              <a:off x="5060803" y="1630327"/>
              <a:ext cx="130226" cy="8594"/>
            </a:xfrm>
            <a:custGeom>
              <a:avLst/>
              <a:gdLst/>
              <a:ahLst/>
              <a:cxnLst/>
              <a:rect l="l" t="t" r="r" b="b"/>
              <a:pathLst>
                <a:path w="4061" h="268" extrusionOk="0">
                  <a:moveTo>
                    <a:pt x="2038" y="1"/>
                  </a:moveTo>
                  <a:cubicBezTo>
                    <a:pt x="902" y="1"/>
                    <a:pt x="0" y="67"/>
                    <a:pt x="0" y="134"/>
                  </a:cubicBezTo>
                  <a:cubicBezTo>
                    <a:pt x="0" y="201"/>
                    <a:pt x="902" y="268"/>
                    <a:pt x="2038" y="268"/>
                  </a:cubicBezTo>
                  <a:cubicBezTo>
                    <a:pt x="3158" y="268"/>
                    <a:pt x="4060" y="201"/>
                    <a:pt x="4060" y="134"/>
                  </a:cubicBezTo>
                  <a:cubicBezTo>
                    <a:pt x="4060" y="67"/>
                    <a:pt x="3158" y="1"/>
                    <a:pt x="2038" y="1"/>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8" name="Google Shape;298;p81"/>
            <p:cNvSpPr/>
            <p:nvPr/>
          </p:nvSpPr>
          <p:spPr>
            <a:xfrm>
              <a:off x="5119198" y="1370260"/>
              <a:ext cx="140937" cy="128366"/>
            </a:xfrm>
            <a:custGeom>
              <a:avLst/>
              <a:gdLst/>
              <a:ahLst/>
              <a:cxnLst/>
              <a:rect l="l" t="t" r="r" b="b"/>
              <a:pathLst>
                <a:path w="4395" h="4003" extrusionOk="0">
                  <a:moveTo>
                    <a:pt x="1960" y="0"/>
                  </a:moveTo>
                  <a:cubicBezTo>
                    <a:pt x="1517" y="0"/>
                    <a:pt x="1077" y="145"/>
                    <a:pt x="719" y="425"/>
                  </a:cubicBezTo>
                  <a:cubicBezTo>
                    <a:pt x="368" y="692"/>
                    <a:pt x="134" y="1093"/>
                    <a:pt x="34" y="1527"/>
                  </a:cubicBezTo>
                  <a:cubicBezTo>
                    <a:pt x="0" y="1678"/>
                    <a:pt x="0" y="1845"/>
                    <a:pt x="34" y="1995"/>
                  </a:cubicBezTo>
                  <a:cubicBezTo>
                    <a:pt x="50" y="1995"/>
                    <a:pt x="50" y="1828"/>
                    <a:pt x="134" y="1544"/>
                  </a:cubicBezTo>
                  <a:cubicBezTo>
                    <a:pt x="251" y="1160"/>
                    <a:pt x="502" y="809"/>
                    <a:pt x="836" y="575"/>
                  </a:cubicBezTo>
                  <a:cubicBezTo>
                    <a:pt x="1163" y="332"/>
                    <a:pt x="1530" y="222"/>
                    <a:pt x="1888" y="222"/>
                  </a:cubicBezTo>
                  <a:cubicBezTo>
                    <a:pt x="2810" y="222"/>
                    <a:pt x="3676" y="948"/>
                    <a:pt x="3676" y="1995"/>
                  </a:cubicBezTo>
                  <a:cubicBezTo>
                    <a:pt x="3676" y="3055"/>
                    <a:pt x="2809" y="3785"/>
                    <a:pt x="1886" y="3785"/>
                  </a:cubicBezTo>
                  <a:cubicBezTo>
                    <a:pt x="1528" y="3785"/>
                    <a:pt x="1162" y="3675"/>
                    <a:pt x="836" y="3432"/>
                  </a:cubicBezTo>
                  <a:cubicBezTo>
                    <a:pt x="502" y="3182"/>
                    <a:pt x="251" y="2847"/>
                    <a:pt x="134" y="2446"/>
                  </a:cubicBezTo>
                  <a:cubicBezTo>
                    <a:pt x="50" y="2162"/>
                    <a:pt x="50" y="1995"/>
                    <a:pt x="34" y="1995"/>
                  </a:cubicBezTo>
                  <a:cubicBezTo>
                    <a:pt x="0" y="2162"/>
                    <a:pt x="0" y="2313"/>
                    <a:pt x="34" y="2480"/>
                  </a:cubicBezTo>
                  <a:cubicBezTo>
                    <a:pt x="134" y="2914"/>
                    <a:pt x="368" y="3299"/>
                    <a:pt x="719" y="3583"/>
                  </a:cubicBezTo>
                  <a:cubicBezTo>
                    <a:pt x="1071" y="3858"/>
                    <a:pt x="1502" y="4002"/>
                    <a:pt x="1937" y="4002"/>
                  </a:cubicBezTo>
                  <a:cubicBezTo>
                    <a:pt x="2163" y="4002"/>
                    <a:pt x="2390" y="3963"/>
                    <a:pt x="2607" y="3883"/>
                  </a:cubicBezTo>
                  <a:cubicBezTo>
                    <a:pt x="4395" y="3265"/>
                    <a:pt x="4395" y="742"/>
                    <a:pt x="2607" y="107"/>
                  </a:cubicBezTo>
                  <a:cubicBezTo>
                    <a:pt x="2397" y="35"/>
                    <a:pt x="2178" y="0"/>
                    <a:pt x="1960"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9" name="Google Shape;299;p81"/>
            <p:cNvSpPr/>
            <p:nvPr/>
          </p:nvSpPr>
          <p:spPr>
            <a:xfrm>
              <a:off x="4798779" y="1619777"/>
              <a:ext cx="108260" cy="67246"/>
            </a:xfrm>
            <a:custGeom>
              <a:avLst/>
              <a:gdLst/>
              <a:ahLst/>
              <a:cxnLst/>
              <a:rect l="l" t="t" r="r" b="b"/>
              <a:pathLst>
                <a:path w="3376" h="2097" extrusionOk="0">
                  <a:moveTo>
                    <a:pt x="1685" y="249"/>
                  </a:moveTo>
                  <a:cubicBezTo>
                    <a:pt x="1742" y="249"/>
                    <a:pt x="1815" y="294"/>
                    <a:pt x="1872" y="363"/>
                  </a:cubicBezTo>
                  <a:cubicBezTo>
                    <a:pt x="2006" y="580"/>
                    <a:pt x="1955" y="848"/>
                    <a:pt x="1755" y="1015"/>
                  </a:cubicBezTo>
                  <a:cubicBezTo>
                    <a:pt x="1712" y="1046"/>
                    <a:pt x="1665" y="1072"/>
                    <a:pt x="1616" y="1092"/>
                  </a:cubicBezTo>
                  <a:lnTo>
                    <a:pt x="1616" y="1092"/>
                  </a:lnTo>
                  <a:cubicBezTo>
                    <a:pt x="1561" y="947"/>
                    <a:pt x="1529" y="793"/>
                    <a:pt x="1521" y="630"/>
                  </a:cubicBezTo>
                  <a:cubicBezTo>
                    <a:pt x="1504" y="497"/>
                    <a:pt x="1538" y="380"/>
                    <a:pt x="1621" y="279"/>
                  </a:cubicBezTo>
                  <a:cubicBezTo>
                    <a:pt x="1637" y="258"/>
                    <a:pt x="1659" y="249"/>
                    <a:pt x="1685" y="249"/>
                  </a:cubicBezTo>
                  <a:close/>
                  <a:moveTo>
                    <a:pt x="2873" y="265"/>
                  </a:moveTo>
                  <a:cubicBezTo>
                    <a:pt x="2897" y="265"/>
                    <a:pt x="2923" y="285"/>
                    <a:pt x="2958" y="330"/>
                  </a:cubicBezTo>
                  <a:cubicBezTo>
                    <a:pt x="3075" y="580"/>
                    <a:pt x="3125" y="848"/>
                    <a:pt x="3108" y="1132"/>
                  </a:cubicBezTo>
                  <a:cubicBezTo>
                    <a:pt x="3108" y="1292"/>
                    <a:pt x="3049" y="1448"/>
                    <a:pt x="2953" y="1574"/>
                  </a:cubicBezTo>
                  <a:lnTo>
                    <a:pt x="2953" y="1574"/>
                  </a:lnTo>
                  <a:cubicBezTo>
                    <a:pt x="2735" y="1310"/>
                    <a:pt x="2642" y="970"/>
                    <a:pt x="2691" y="614"/>
                  </a:cubicBezTo>
                  <a:cubicBezTo>
                    <a:pt x="2707" y="513"/>
                    <a:pt x="2741" y="413"/>
                    <a:pt x="2808" y="313"/>
                  </a:cubicBezTo>
                  <a:cubicBezTo>
                    <a:pt x="2831" y="281"/>
                    <a:pt x="2851" y="265"/>
                    <a:pt x="2873" y="265"/>
                  </a:cubicBezTo>
                  <a:close/>
                  <a:moveTo>
                    <a:pt x="1686" y="1"/>
                  </a:moveTo>
                  <a:cubicBezTo>
                    <a:pt x="1609" y="1"/>
                    <a:pt x="1534" y="27"/>
                    <a:pt x="1471" y="79"/>
                  </a:cubicBezTo>
                  <a:cubicBezTo>
                    <a:pt x="1321" y="213"/>
                    <a:pt x="1237" y="430"/>
                    <a:pt x="1254" y="630"/>
                  </a:cubicBezTo>
                  <a:cubicBezTo>
                    <a:pt x="1261" y="811"/>
                    <a:pt x="1296" y="985"/>
                    <a:pt x="1355" y="1148"/>
                  </a:cubicBezTo>
                  <a:lnTo>
                    <a:pt x="1355" y="1148"/>
                  </a:lnTo>
                  <a:cubicBezTo>
                    <a:pt x="1346" y="1148"/>
                    <a:pt x="1337" y="1148"/>
                    <a:pt x="1328" y="1148"/>
                  </a:cubicBezTo>
                  <a:cubicBezTo>
                    <a:pt x="1252" y="1148"/>
                    <a:pt x="1176" y="1137"/>
                    <a:pt x="1103" y="1115"/>
                  </a:cubicBezTo>
                  <a:cubicBezTo>
                    <a:pt x="769" y="998"/>
                    <a:pt x="468" y="781"/>
                    <a:pt x="268" y="480"/>
                  </a:cubicBezTo>
                  <a:cubicBezTo>
                    <a:pt x="111" y="276"/>
                    <a:pt x="28" y="161"/>
                    <a:pt x="5" y="161"/>
                  </a:cubicBezTo>
                  <a:cubicBezTo>
                    <a:pt x="3" y="161"/>
                    <a:pt x="2" y="161"/>
                    <a:pt x="1" y="162"/>
                  </a:cubicBezTo>
                  <a:cubicBezTo>
                    <a:pt x="34" y="296"/>
                    <a:pt x="101" y="430"/>
                    <a:pt x="184" y="530"/>
                  </a:cubicBezTo>
                  <a:cubicBezTo>
                    <a:pt x="368" y="881"/>
                    <a:pt x="686" y="1165"/>
                    <a:pt x="1053" y="1299"/>
                  </a:cubicBezTo>
                  <a:cubicBezTo>
                    <a:pt x="1152" y="1333"/>
                    <a:pt x="1252" y="1350"/>
                    <a:pt x="1352" y="1350"/>
                  </a:cubicBezTo>
                  <a:cubicBezTo>
                    <a:pt x="1382" y="1350"/>
                    <a:pt x="1411" y="1349"/>
                    <a:pt x="1441" y="1346"/>
                  </a:cubicBezTo>
                  <a:lnTo>
                    <a:pt x="1441" y="1346"/>
                  </a:lnTo>
                  <a:cubicBezTo>
                    <a:pt x="1504" y="1467"/>
                    <a:pt x="1581" y="1581"/>
                    <a:pt x="1671" y="1683"/>
                  </a:cubicBezTo>
                  <a:cubicBezTo>
                    <a:pt x="1805" y="1833"/>
                    <a:pt x="1972" y="1950"/>
                    <a:pt x="2156" y="2034"/>
                  </a:cubicBezTo>
                  <a:cubicBezTo>
                    <a:pt x="2256" y="2076"/>
                    <a:pt x="2361" y="2096"/>
                    <a:pt x="2465" y="2096"/>
                  </a:cubicBezTo>
                  <a:cubicBezTo>
                    <a:pt x="2570" y="2096"/>
                    <a:pt x="2674" y="2076"/>
                    <a:pt x="2774" y="2034"/>
                  </a:cubicBezTo>
                  <a:cubicBezTo>
                    <a:pt x="2890" y="1976"/>
                    <a:pt x="2993" y="1898"/>
                    <a:pt x="3080" y="1806"/>
                  </a:cubicBezTo>
                  <a:lnTo>
                    <a:pt x="3080" y="1806"/>
                  </a:lnTo>
                  <a:cubicBezTo>
                    <a:pt x="3200" y="1875"/>
                    <a:pt x="3275" y="1883"/>
                    <a:pt x="3275" y="1883"/>
                  </a:cubicBezTo>
                  <a:cubicBezTo>
                    <a:pt x="3287" y="1861"/>
                    <a:pt x="3222" y="1831"/>
                    <a:pt x="3127" y="1752"/>
                  </a:cubicBezTo>
                  <a:lnTo>
                    <a:pt x="3127" y="1752"/>
                  </a:lnTo>
                  <a:cubicBezTo>
                    <a:pt x="3264" y="1584"/>
                    <a:pt x="3349" y="1375"/>
                    <a:pt x="3359" y="1148"/>
                  </a:cubicBezTo>
                  <a:cubicBezTo>
                    <a:pt x="3376" y="814"/>
                    <a:pt x="3292" y="497"/>
                    <a:pt x="3142" y="213"/>
                  </a:cubicBezTo>
                  <a:cubicBezTo>
                    <a:pt x="3075" y="129"/>
                    <a:pt x="2991" y="62"/>
                    <a:pt x="2891" y="46"/>
                  </a:cubicBezTo>
                  <a:cubicBezTo>
                    <a:pt x="2791" y="62"/>
                    <a:pt x="2691" y="112"/>
                    <a:pt x="2641" y="196"/>
                  </a:cubicBezTo>
                  <a:cubicBezTo>
                    <a:pt x="2557" y="313"/>
                    <a:pt x="2524" y="447"/>
                    <a:pt x="2507" y="597"/>
                  </a:cubicBezTo>
                  <a:cubicBezTo>
                    <a:pt x="2458" y="985"/>
                    <a:pt x="2598" y="1374"/>
                    <a:pt x="2880" y="1656"/>
                  </a:cubicBezTo>
                  <a:lnTo>
                    <a:pt x="2880" y="1656"/>
                  </a:lnTo>
                  <a:cubicBezTo>
                    <a:pt x="2820" y="1715"/>
                    <a:pt x="2750" y="1764"/>
                    <a:pt x="2674" y="1800"/>
                  </a:cubicBezTo>
                  <a:cubicBezTo>
                    <a:pt x="2611" y="1828"/>
                    <a:pt x="2545" y="1840"/>
                    <a:pt x="2478" y="1840"/>
                  </a:cubicBezTo>
                  <a:cubicBezTo>
                    <a:pt x="2262" y="1840"/>
                    <a:pt x="2038" y="1707"/>
                    <a:pt x="1872" y="1516"/>
                  </a:cubicBezTo>
                  <a:cubicBezTo>
                    <a:pt x="1807" y="1441"/>
                    <a:pt x="1752" y="1362"/>
                    <a:pt x="1705" y="1280"/>
                  </a:cubicBezTo>
                  <a:lnTo>
                    <a:pt x="1705" y="1280"/>
                  </a:lnTo>
                  <a:cubicBezTo>
                    <a:pt x="1768" y="1254"/>
                    <a:pt x="1830" y="1221"/>
                    <a:pt x="1889" y="1182"/>
                  </a:cubicBezTo>
                  <a:cubicBezTo>
                    <a:pt x="2189" y="964"/>
                    <a:pt x="2273" y="547"/>
                    <a:pt x="2056" y="229"/>
                  </a:cubicBezTo>
                  <a:cubicBezTo>
                    <a:pt x="2006" y="146"/>
                    <a:pt x="1922" y="79"/>
                    <a:pt x="1822" y="29"/>
                  </a:cubicBezTo>
                  <a:cubicBezTo>
                    <a:pt x="1778" y="10"/>
                    <a:pt x="1732" y="1"/>
                    <a:pt x="1686" y="1"/>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00" name="Google Shape;300;p81"/>
          <p:cNvGrpSpPr/>
          <p:nvPr/>
        </p:nvGrpSpPr>
        <p:grpSpPr>
          <a:xfrm>
            <a:off x="2595036" y="1014695"/>
            <a:ext cx="1585449" cy="1152538"/>
            <a:chOff x="2595036" y="1014695"/>
            <a:chExt cx="1585449" cy="1152538"/>
          </a:xfrm>
        </p:grpSpPr>
        <p:sp>
          <p:nvSpPr>
            <p:cNvPr id="301" name="Google Shape;301;p81"/>
            <p:cNvSpPr/>
            <p:nvPr/>
          </p:nvSpPr>
          <p:spPr>
            <a:xfrm>
              <a:off x="2856483" y="1388410"/>
              <a:ext cx="139365" cy="297683"/>
            </a:xfrm>
            <a:custGeom>
              <a:avLst/>
              <a:gdLst/>
              <a:ahLst/>
              <a:cxnLst/>
              <a:rect l="l" t="t" r="r" b="b"/>
              <a:pathLst>
                <a:path w="4346" h="9283" extrusionOk="0">
                  <a:moveTo>
                    <a:pt x="193" y="1"/>
                  </a:moveTo>
                  <a:cubicBezTo>
                    <a:pt x="182" y="1"/>
                    <a:pt x="174" y="3"/>
                    <a:pt x="168" y="9"/>
                  </a:cubicBezTo>
                  <a:cubicBezTo>
                    <a:pt x="1" y="159"/>
                    <a:pt x="1538" y="1880"/>
                    <a:pt x="2624" y="4453"/>
                  </a:cubicBezTo>
                  <a:cubicBezTo>
                    <a:pt x="3740" y="6984"/>
                    <a:pt x="3943" y="9282"/>
                    <a:pt x="4176" y="9282"/>
                  </a:cubicBezTo>
                  <a:cubicBezTo>
                    <a:pt x="4176" y="9282"/>
                    <a:pt x="4177" y="9282"/>
                    <a:pt x="4178" y="9282"/>
                  </a:cubicBezTo>
                  <a:cubicBezTo>
                    <a:pt x="4278" y="9282"/>
                    <a:pt x="4345" y="8681"/>
                    <a:pt x="4262" y="7745"/>
                  </a:cubicBezTo>
                  <a:cubicBezTo>
                    <a:pt x="4212" y="7177"/>
                    <a:pt x="4111" y="6626"/>
                    <a:pt x="3978" y="6091"/>
                  </a:cubicBezTo>
                  <a:cubicBezTo>
                    <a:pt x="3643" y="4754"/>
                    <a:pt x="3092" y="3484"/>
                    <a:pt x="2357" y="2332"/>
                  </a:cubicBezTo>
                  <a:cubicBezTo>
                    <a:pt x="2056" y="1864"/>
                    <a:pt x="1722" y="1413"/>
                    <a:pt x="1354" y="995"/>
                  </a:cubicBezTo>
                  <a:cubicBezTo>
                    <a:pt x="772" y="336"/>
                    <a:pt x="317" y="1"/>
                    <a:pt x="193" y="1"/>
                  </a:cubicBez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2" name="Google Shape;302;p81"/>
            <p:cNvSpPr/>
            <p:nvPr/>
          </p:nvSpPr>
          <p:spPr>
            <a:xfrm>
              <a:off x="2974363" y="1014695"/>
              <a:ext cx="43965" cy="732486"/>
            </a:xfrm>
            <a:custGeom>
              <a:avLst/>
              <a:gdLst/>
              <a:ahLst/>
              <a:cxnLst/>
              <a:rect l="l" t="t" r="r" b="b"/>
              <a:pathLst>
                <a:path w="1371" h="22842" extrusionOk="0">
                  <a:moveTo>
                    <a:pt x="352" y="0"/>
                  </a:moveTo>
                  <a:cubicBezTo>
                    <a:pt x="251" y="0"/>
                    <a:pt x="151" y="1287"/>
                    <a:pt x="84" y="3359"/>
                  </a:cubicBezTo>
                  <a:cubicBezTo>
                    <a:pt x="34" y="5414"/>
                    <a:pt x="1" y="8288"/>
                    <a:pt x="84" y="11446"/>
                  </a:cubicBezTo>
                  <a:cubicBezTo>
                    <a:pt x="168" y="14620"/>
                    <a:pt x="368" y="17478"/>
                    <a:pt x="636" y="19533"/>
                  </a:cubicBezTo>
                  <a:cubicBezTo>
                    <a:pt x="885" y="21591"/>
                    <a:pt x="1150" y="22841"/>
                    <a:pt x="1252" y="22841"/>
                  </a:cubicBezTo>
                  <a:cubicBezTo>
                    <a:pt x="1253" y="22841"/>
                    <a:pt x="1253" y="22841"/>
                    <a:pt x="1254" y="22841"/>
                  </a:cubicBezTo>
                  <a:cubicBezTo>
                    <a:pt x="1371" y="22824"/>
                    <a:pt x="1287" y="21554"/>
                    <a:pt x="1170" y="19483"/>
                  </a:cubicBezTo>
                  <a:cubicBezTo>
                    <a:pt x="1054" y="17427"/>
                    <a:pt x="920" y="14587"/>
                    <a:pt x="836" y="11429"/>
                  </a:cubicBezTo>
                  <a:cubicBezTo>
                    <a:pt x="753" y="8271"/>
                    <a:pt x="703" y="5414"/>
                    <a:pt x="636" y="3342"/>
                  </a:cubicBezTo>
                  <a:cubicBezTo>
                    <a:pt x="552" y="1287"/>
                    <a:pt x="469" y="0"/>
                    <a:pt x="352" y="0"/>
                  </a:cubicBez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3" name="Google Shape;303;p81"/>
            <p:cNvSpPr/>
            <p:nvPr/>
          </p:nvSpPr>
          <p:spPr>
            <a:xfrm>
              <a:off x="3009188" y="1170543"/>
              <a:ext cx="155976" cy="533218"/>
            </a:xfrm>
            <a:custGeom>
              <a:avLst/>
              <a:gdLst/>
              <a:ahLst/>
              <a:cxnLst/>
              <a:rect l="l" t="t" r="r" b="b"/>
              <a:pathLst>
                <a:path w="4864" h="16628" extrusionOk="0">
                  <a:moveTo>
                    <a:pt x="4754" y="0"/>
                  </a:moveTo>
                  <a:cubicBezTo>
                    <a:pt x="4646" y="0"/>
                    <a:pt x="4092" y="797"/>
                    <a:pt x="3460" y="2208"/>
                  </a:cubicBezTo>
                  <a:cubicBezTo>
                    <a:pt x="1805" y="5984"/>
                    <a:pt x="703" y="9978"/>
                    <a:pt x="168" y="14055"/>
                  </a:cubicBezTo>
                  <a:cubicBezTo>
                    <a:pt x="1" y="15625"/>
                    <a:pt x="68" y="16628"/>
                    <a:pt x="168" y="16628"/>
                  </a:cubicBezTo>
                  <a:cubicBezTo>
                    <a:pt x="285" y="16628"/>
                    <a:pt x="385" y="15659"/>
                    <a:pt x="703" y="14138"/>
                  </a:cubicBezTo>
                  <a:cubicBezTo>
                    <a:pt x="1003" y="12618"/>
                    <a:pt x="1488" y="10512"/>
                    <a:pt x="2123" y="8223"/>
                  </a:cubicBezTo>
                  <a:cubicBezTo>
                    <a:pt x="2758" y="5917"/>
                    <a:pt x="3409" y="3862"/>
                    <a:pt x="3944" y="2409"/>
                  </a:cubicBezTo>
                  <a:cubicBezTo>
                    <a:pt x="4462" y="938"/>
                    <a:pt x="4863" y="53"/>
                    <a:pt x="4763" y="3"/>
                  </a:cubicBezTo>
                  <a:cubicBezTo>
                    <a:pt x="4760" y="1"/>
                    <a:pt x="4758" y="0"/>
                    <a:pt x="4754" y="0"/>
                  </a:cubicBez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4" name="Google Shape;304;p81"/>
            <p:cNvSpPr/>
            <p:nvPr/>
          </p:nvSpPr>
          <p:spPr>
            <a:xfrm>
              <a:off x="2823806" y="1663004"/>
              <a:ext cx="345110" cy="254007"/>
            </a:xfrm>
            <a:custGeom>
              <a:avLst/>
              <a:gdLst/>
              <a:ahLst/>
              <a:cxnLst/>
              <a:rect l="l" t="t" r="r" b="b"/>
              <a:pathLst>
                <a:path w="10762" h="7921" extrusionOk="0">
                  <a:moveTo>
                    <a:pt x="34" y="1"/>
                  </a:moveTo>
                  <a:lnTo>
                    <a:pt x="34" y="2507"/>
                  </a:lnTo>
                  <a:cubicBezTo>
                    <a:pt x="1" y="5498"/>
                    <a:pt x="2407" y="7921"/>
                    <a:pt x="5381" y="7921"/>
                  </a:cubicBezTo>
                  <a:cubicBezTo>
                    <a:pt x="8355" y="7921"/>
                    <a:pt x="10761" y="5498"/>
                    <a:pt x="10744" y="2507"/>
                  </a:cubicBezTo>
                  <a:lnTo>
                    <a:pt x="10744" y="1"/>
                  </a:ln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5" name="Google Shape;305;p81"/>
            <p:cNvSpPr/>
            <p:nvPr/>
          </p:nvSpPr>
          <p:spPr>
            <a:xfrm>
              <a:off x="2824896" y="1728903"/>
              <a:ext cx="346682" cy="4874"/>
            </a:xfrm>
            <a:custGeom>
              <a:avLst/>
              <a:gdLst/>
              <a:ahLst/>
              <a:cxnLst/>
              <a:rect l="l" t="t" r="r" b="b"/>
              <a:pathLst>
                <a:path w="10811" h="152" extrusionOk="0">
                  <a:moveTo>
                    <a:pt x="5397" y="1"/>
                  </a:moveTo>
                  <a:cubicBezTo>
                    <a:pt x="2406" y="1"/>
                    <a:pt x="0" y="34"/>
                    <a:pt x="0" y="68"/>
                  </a:cubicBezTo>
                  <a:cubicBezTo>
                    <a:pt x="0" y="118"/>
                    <a:pt x="2406" y="151"/>
                    <a:pt x="5397" y="151"/>
                  </a:cubicBezTo>
                  <a:cubicBezTo>
                    <a:pt x="8388" y="151"/>
                    <a:pt x="10811" y="118"/>
                    <a:pt x="10811" y="68"/>
                  </a:cubicBezTo>
                  <a:cubicBezTo>
                    <a:pt x="10811" y="34"/>
                    <a:pt x="8388" y="1"/>
                    <a:pt x="5397" y="1"/>
                  </a:cubicBezTo>
                  <a:close/>
                </a:path>
              </a:pathLst>
            </a:custGeom>
            <a:solidFill>
              <a:srgbClr val="FAFA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6" name="Google Shape;306;p81"/>
            <p:cNvSpPr/>
            <p:nvPr/>
          </p:nvSpPr>
          <p:spPr>
            <a:xfrm>
              <a:off x="2824896" y="1751414"/>
              <a:ext cx="346682" cy="4874"/>
            </a:xfrm>
            <a:custGeom>
              <a:avLst/>
              <a:gdLst/>
              <a:ahLst/>
              <a:cxnLst/>
              <a:rect l="l" t="t" r="r" b="b"/>
              <a:pathLst>
                <a:path w="10811" h="152" extrusionOk="0">
                  <a:moveTo>
                    <a:pt x="5397" y="1"/>
                  </a:moveTo>
                  <a:cubicBezTo>
                    <a:pt x="2406" y="1"/>
                    <a:pt x="0" y="34"/>
                    <a:pt x="0" y="68"/>
                  </a:cubicBezTo>
                  <a:cubicBezTo>
                    <a:pt x="0" y="118"/>
                    <a:pt x="2406" y="151"/>
                    <a:pt x="5397" y="151"/>
                  </a:cubicBezTo>
                  <a:cubicBezTo>
                    <a:pt x="8388" y="151"/>
                    <a:pt x="10811" y="118"/>
                    <a:pt x="10811" y="68"/>
                  </a:cubicBezTo>
                  <a:cubicBezTo>
                    <a:pt x="10811" y="34"/>
                    <a:pt x="8388" y="1"/>
                    <a:pt x="5397" y="1"/>
                  </a:cubicBezTo>
                  <a:close/>
                </a:path>
              </a:pathLst>
            </a:custGeom>
            <a:solidFill>
              <a:srgbClr val="FAFA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7" name="Google Shape;307;p81"/>
            <p:cNvSpPr/>
            <p:nvPr/>
          </p:nvSpPr>
          <p:spPr>
            <a:xfrm>
              <a:off x="2595036" y="1915920"/>
              <a:ext cx="1585449" cy="92194"/>
            </a:xfrm>
            <a:custGeom>
              <a:avLst/>
              <a:gdLst/>
              <a:ahLst/>
              <a:cxnLst/>
              <a:rect l="l" t="t" r="r" b="b"/>
              <a:pathLst>
                <a:path w="49441" h="2875" extrusionOk="0">
                  <a:moveTo>
                    <a:pt x="0" y="0"/>
                  </a:moveTo>
                  <a:lnTo>
                    <a:pt x="0" y="2874"/>
                  </a:lnTo>
                  <a:lnTo>
                    <a:pt x="49441" y="2874"/>
                  </a:lnTo>
                  <a:lnTo>
                    <a:pt x="49441" y="0"/>
                  </a:ln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8" name="Google Shape;308;p81"/>
            <p:cNvSpPr/>
            <p:nvPr/>
          </p:nvSpPr>
          <p:spPr>
            <a:xfrm>
              <a:off x="2895605" y="2008082"/>
              <a:ext cx="52559" cy="159151"/>
            </a:xfrm>
            <a:custGeom>
              <a:avLst/>
              <a:gdLst/>
              <a:ahLst/>
              <a:cxnLst/>
              <a:rect l="l" t="t" r="r" b="b"/>
              <a:pathLst>
                <a:path w="1639" h="4963" extrusionOk="0">
                  <a:moveTo>
                    <a:pt x="1" y="0"/>
                  </a:moveTo>
                  <a:lnTo>
                    <a:pt x="1" y="4963"/>
                  </a:lnTo>
                  <a:lnTo>
                    <a:pt x="1638" y="4963"/>
                  </a:lnTo>
                  <a:lnTo>
                    <a:pt x="1638" y="0"/>
                  </a:ln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9" name="Google Shape;309;p81"/>
            <p:cNvSpPr/>
            <p:nvPr/>
          </p:nvSpPr>
          <p:spPr>
            <a:xfrm>
              <a:off x="3765212" y="2008082"/>
              <a:ext cx="52559" cy="159151"/>
            </a:xfrm>
            <a:custGeom>
              <a:avLst/>
              <a:gdLst/>
              <a:ahLst/>
              <a:cxnLst/>
              <a:rect l="l" t="t" r="r" b="b"/>
              <a:pathLst>
                <a:path w="1639" h="4963" extrusionOk="0">
                  <a:moveTo>
                    <a:pt x="1" y="0"/>
                  </a:moveTo>
                  <a:lnTo>
                    <a:pt x="1" y="4963"/>
                  </a:lnTo>
                  <a:lnTo>
                    <a:pt x="1638" y="4963"/>
                  </a:lnTo>
                  <a:lnTo>
                    <a:pt x="1638" y="0"/>
                  </a:ln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0" name="Google Shape;310;p81"/>
            <p:cNvSpPr/>
            <p:nvPr/>
          </p:nvSpPr>
          <p:spPr>
            <a:xfrm>
              <a:off x="3465156" y="1579436"/>
              <a:ext cx="498329" cy="334368"/>
            </a:xfrm>
            <a:custGeom>
              <a:avLst/>
              <a:gdLst/>
              <a:ahLst/>
              <a:cxnLst/>
              <a:rect l="l" t="t" r="r" b="b"/>
              <a:pathLst>
                <a:path w="15540" h="10427" extrusionOk="0">
                  <a:moveTo>
                    <a:pt x="1120" y="0"/>
                  </a:moveTo>
                  <a:lnTo>
                    <a:pt x="1" y="10426"/>
                  </a:lnTo>
                  <a:lnTo>
                    <a:pt x="14354" y="10426"/>
                  </a:lnTo>
                  <a:lnTo>
                    <a:pt x="15540" y="0"/>
                  </a:ln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1" name="Google Shape;311;p81"/>
            <p:cNvSpPr/>
            <p:nvPr/>
          </p:nvSpPr>
          <p:spPr>
            <a:xfrm>
              <a:off x="3485006" y="1603551"/>
              <a:ext cx="449009" cy="292552"/>
            </a:xfrm>
            <a:custGeom>
              <a:avLst/>
              <a:gdLst/>
              <a:ahLst/>
              <a:cxnLst/>
              <a:rect l="l" t="t" r="r" b="b"/>
              <a:pathLst>
                <a:path w="14002" h="9123" extrusionOk="0">
                  <a:moveTo>
                    <a:pt x="1086" y="0"/>
                  </a:moveTo>
                  <a:lnTo>
                    <a:pt x="0" y="9123"/>
                  </a:lnTo>
                  <a:lnTo>
                    <a:pt x="12949" y="9123"/>
                  </a:lnTo>
                  <a:lnTo>
                    <a:pt x="14002"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2" name="Google Shape;312;p81"/>
            <p:cNvSpPr/>
            <p:nvPr/>
          </p:nvSpPr>
          <p:spPr>
            <a:xfrm>
              <a:off x="3568574" y="1652839"/>
              <a:ext cx="275428" cy="193976"/>
            </a:xfrm>
            <a:custGeom>
              <a:avLst/>
              <a:gdLst/>
              <a:ahLst/>
              <a:cxnLst/>
              <a:rect l="l" t="t" r="r" b="b"/>
              <a:pathLst>
                <a:path w="8589" h="6049" extrusionOk="0">
                  <a:moveTo>
                    <a:pt x="669" y="0"/>
                  </a:moveTo>
                  <a:lnTo>
                    <a:pt x="1" y="6049"/>
                  </a:lnTo>
                  <a:lnTo>
                    <a:pt x="8171" y="6049"/>
                  </a:lnTo>
                  <a:lnTo>
                    <a:pt x="8589" y="0"/>
                  </a:ln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3" name="Google Shape;313;p81"/>
            <p:cNvSpPr/>
            <p:nvPr/>
          </p:nvSpPr>
          <p:spPr>
            <a:xfrm>
              <a:off x="3925421" y="1710688"/>
              <a:ext cx="116854" cy="204719"/>
            </a:xfrm>
            <a:custGeom>
              <a:avLst/>
              <a:gdLst/>
              <a:ahLst/>
              <a:cxnLst/>
              <a:rect l="l" t="t" r="r" b="b"/>
              <a:pathLst>
                <a:path w="3644" h="6384" extrusionOk="0">
                  <a:moveTo>
                    <a:pt x="719" y="1"/>
                  </a:moveTo>
                  <a:lnTo>
                    <a:pt x="669" y="402"/>
                  </a:lnTo>
                  <a:lnTo>
                    <a:pt x="673" y="409"/>
                  </a:lnTo>
                  <a:lnTo>
                    <a:pt x="719" y="1"/>
                  </a:lnTo>
                  <a:close/>
                  <a:moveTo>
                    <a:pt x="673" y="409"/>
                  </a:moveTo>
                  <a:lnTo>
                    <a:pt x="1" y="6333"/>
                  </a:lnTo>
                  <a:lnTo>
                    <a:pt x="3643" y="6383"/>
                  </a:lnTo>
                  <a:lnTo>
                    <a:pt x="673" y="409"/>
                  </a:ln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14" name="Google Shape;314;p81"/>
          <p:cNvGrpSpPr/>
          <p:nvPr/>
        </p:nvGrpSpPr>
        <p:grpSpPr>
          <a:xfrm>
            <a:off x="3922214" y="644989"/>
            <a:ext cx="381507" cy="581929"/>
            <a:chOff x="3922214" y="644989"/>
            <a:chExt cx="381507" cy="581929"/>
          </a:xfrm>
        </p:grpSpPr>
        <p:sp>
          <p:nvSpPr>
            <p:cNvPr id="315" name="Google Shape;315;p81"/>
            <p:cNvSpPr/>
            <p:nvPr/>
          </p:nvSpPr>
          <p:spPr>
            <a:xfrm>
              <a:off x="3922214" y="644989"/>
              <a:ext cx="381507" cy="581929"/>
            </a:xfrm>
            <a:custGeom>
              <a:avLst/>
              <a:gdLst/>
              <a:ahLst/>
              <a:cxnLst/>
              <a:rect l="l" t="t" r="r" b="b"/>
              <a:pathLst>
                <a:path w="11897" h="18147" extrusionOk="0">
                  <a:moveTo>
                    <a:pt x="0" y="1"/>
                  </a:moveTo>
                  <a:lnTo>
                    <a:pt x="0" y="18146"/>
                  </a:lnTo>
                  <a:lnTo>
                    <a:pt x="11897" y="18146"/>
                  </a:lnTo>
                  <a:lnTo>
                    <a:pt x="11897" y="1"/>
                  </a:ln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6" name="Google Shape;316;p81"/>
            <p:cNvSpPr/>
            <p:nvPr/>
          </p:nvSpPr>
          <p:spPr>
            <a:xfrm>
              <a:off x="3937735" y="665897"/>
              <a:ext cx="348862" cy="540658"/>
            </a:xfrm>
            <a:custGeom>
              <a:avLst/>
              <a:gdLst/>
              <a:ahLst/>
              <a:cxnLst/>
              <a:rect l="l" t="t" r="r" b="b"/>
              <a:pathLst>
                <a:path w="10879" h="16860" extrusionOk="0">
                  <a:moveTo>
                    <a:pt x="1" y="0"/>
                  </a:moveTo>
                  <a:lnTo>
                    <a:pt x="1" y="16859"/>
                  </a:lnTo>
                  <a:lnTo>
                    <a:pt x="10878" y="16859"/>
                  </a:lnTo>
                  <a:lnTo>
                    <a:pt x="10878" y="0"/>
                  </a:lnTo>
                  <a:close/>
                </a:path>
              </a:pathLst>
            </a:custGeom>
            <a:solidFill>
              <a:srgbClr val="FAFA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7" name="Google Shape;317;p81"/>
            <p:cNvSpPr/>
            <p:nvPr/>
          </p:nvSpPr>
          <p:spPr>
            <a:xfrm>
              <a:off x="4064722" y="848073"/>
              <a:ext cx="95946" cy="176307"/>
            </a:xfrm>
            <a:custGeom>
              <a:avLst/>
              <a:gdLst/>
              <a:ahLst/>
              <a:cxnLst/>
              <a:rect l="l" t="t" r="r" b="b"/>
              <a:pathLst>
                <a:path w="2992" h="5498" extrusionOk="0">
                  <a:moveTo>
                    <a:pt x="1" y="0"/>
                  </a:moveTo>
                  <a:lnTo>
                    <a:pt x="1" y="5497"/>
                  </a:lnTo>
                  <a:lnTo>
                    <a:pt x="2992" y="5497"/>
                  </a:lnTo>
                  <a:lnTo>
                    <a:pt x="2992" y="0"/>
                  </a:ln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18" name="Google Shape;318;p81"/>
          <p:cNvGrpSpPr/>
          <p:nvPr/>
        </p:nvGrpSpPr>
        <p:grpSpPr>
          <a:xfrm>
            <a:off x="3459801" y="499787"/>
            <a:ext cx="219181" cy="334368"/>
            <a:chOff x="3459801" y="499787"/>
            <a:chExt cx="219181" cy="334368"/>
          </a:xfrm>
        </p:grpSpPr>
        <p:sp>
          <p:nvSpPr>
            <p:cNvPr id="319" name="Google Shape;319;p81"/>
            <p:cNvSpPr/>
            <p:nvPr/>
          </p:nvSpPr>
          <p:spPr>
            <a:xfrm>
              <a:off x="3459801" y="499787"/>
              <a:ext cx="219181" cy="334368"/>
            </a:xfrm>
            <a:custGeom>
              <a:avLst/>
              <a:gdLst/>
              <a:ahLst/>
              <a:cxnLst/>
              <a:rect l="l" t="t" r="r" b="b"/>
              <a:pathLst>
                <a:path w="6835" h="10427" extrusionOk="0">
                  <a:moveTo>
                    <a:pt x="1" y="1"/>
                  </a:moveTo>
                  <a:lnTo>
                    <a:pt x="1" y="10427"/>
                  </a:lnTo>
                  <a:lnTo>
                    <a:pt x="6835" y="10427"/>
                  </a:lnTo>
                  <a:lnTo>
                    <a:pt x="6835" y="1"/>
                  </a:ln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0" name="Google Shape;320;p81"/>
            <p:cNvSpPr/>
            <p:nvPr/>
          </p:nvSpPr>
          <p:spPr>
            <a:xfrm>
              <a:off x="3468908" y="511588"/>
              <a:ext cx="200422" cy="310798"/>
            </a:xfrm>
            <a:custGeom>
              <a:avLst/>
              <a:gdLst/>
              <a:ahLst/>
              <a:cxnLst/>
              <a:rect l="l" t="t" r="r" b="b"/>
              <a:pathLst>
                <a:path w="6250" h="9692" extrusionOk="0">
                  <a:moveTo>
                    <a:pt x="1" y="0"/>
                  </a:moveTo>
                  <a:lnTo>
                    <a:pt x="1" y="9691"/>
                  </a:lnTo>
                  <a:lnTo>
                    <a:pt x="6250" y="9691"/>
                  </a:lnTo>
                  <a:lnTo>
                    <a:pt x="6250" y="0"/>
                  </a:lnTo>
                  <a:close/>
                </a:path>
              </a:pathLst>
            </a:custGeom>
            <a:solidFill>
              <a:srgbClr val="FAFA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1" name="Google Shape;321;p81"/>
            <p:cNvSpPr/>
            <p:nvPr/>
          </p:nvSpPr>
          <p:spPr>
            <a:xfrm>
              <a:off x="3541797" y="616064"/>
              <a:ext cx="55220" cy="101814"/>
            </a:xfrm>
            <a:custGeom>
              <a:avLst/>
              <a:gdLst/>
              <a:ahLst/>
              <a:cxnLst/>
              <a:rect l="l" t="t" r="r" b="b"/>
              <a:pathLst>
                <a:path w="1722" h="3175" extrusionOk="0">
                  <a:moveTo>
                    <a:pt x="0" y="0"/>
                  </a:moveTo>
                  <a:lnTo>
                    <a:pt x="0" y="3175"/>
                  </a:lnTo>
                  <a:lnTo>
                    <a:pt x="1721" y="3175"/>
                  </a:lnTo>
                  <a:lnTo>
                    <a:pt x="1721" y="0"/>
                  </a:ln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22"/>
        <p:cNvGrpSpPr/>
        <p:nvPr/>
      </p:nvGrpSpPr>
      <p:grpSpPr>
        <a:xfrm>
          <a:off x="0" y="0"/>
          <a:ext cx="0" cy="0"/>
          <a:chOff x="0" y="0"/>
          <a:chExt cx="0" cy="0"/>
        </a:xfrm>
      </p:grpSpPr>
      <p:sp>
        <p:nvSpPr>
          <p:cNvPr id="323" name="Google Shape;323;p82"/>
          <p:cNvSpPr/>
          <p:nvPr/>
        </p:nvSpPr>
        <p:spPr>
          <a:xfrm>
            <a:off x="-731" y="4672701"/>
            <a:ext cx="9143833" cy="475558"/>
          </a:xfrm>
          <a:custGeom>
            <a:avLst/>
            <a:gdLst/>
            <a:ahLst/>
            <a:cxnLst/>
            <a:rect l="l" t="t" r="r" b="b"/>
            <a:pathLst>
              <a:path w="285299" h="14838" extrusionOk="0">
                <a:moveTo>
                  <a:pt x="0" y="1"/>
                </a:moveTo>
                <a:lnTo>
                  <a:pt x="0" y="14838"/>
                </a:lnTo>
                <a:lnTo>
                  <a:pt x="285299" y="14838"/>
                </a:lnTo>
                <a:lnTo>
                  <a:pt x="285299"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4" name="Google Shape;324;p82"/>
          <p:cNvSpPr txBox="1">
            <a:spLocks noGrp="1"/>
          </p:cNvSpPr>
          <p:nvPr>
            <p:ph type="body" idx="1"/>
          </p:nvPr>
        </p:nvSpPr>
        <p:spPr>
          <a:xfrm>
            <a:off x="2776200" y="1514400"/>
            <a:ext cx="3591600" cy="1153200"/>
          </a:xfrm>
          <a:prstGeom prst="rect">
            <a:avLst/>
          </a:prstGeom>
          <a:noFill/>
          <a:ln>
            <a:noFill/>
          </a:ln>
        </p:spPr>
        <p:txBody>
          <a:bodyPr spcFirstLastPara="1" wrap="square" lIns="91425" tIns="91425" rIns="91425" bIns="91425" anchor="t" anchorCtr="0">
            <a:noAutofit/>
          </a:bodyPr>
          <a:lstStyle>
            <a:lvl1pPr marL="457200" lvl="0" indent="-298450" algn="ctr">
              <a:lnSpc>
                <a:spcPct val="100000"/>
              </a:lnSpc>
              <a:spcBef>
                <a:spcPts val="0"/>
              </a:spcBef>
              <a:spcAft>
                <a:spcPts val="0"/>
              </a:spcAft>
              <a:buSzPts val="1100"/>
              <a:buChar char="●"/>
              <a:defRPr sz="1200"/>
            </a:lvl1pPr>
            <a:lvl2pPr marL="914400" lvl="1" indent="-298450" algn="l">
              <a:lnSpc>
                <a:spcPct val="115000"/>
              </a:lnSpc>
              <a:spcBef>
                <a:spcPts val="1600"/>
              </a:spcBef>
              <a:spcAft>
                <a:spcPts val="0"/>
              </a:spcAft>
              <a:buSzPts val="1100"/>
              <a:buChar char="○"/>
              <a:defRPr/>
            </a:lvl2pPr>
            <a:lvl3pPr marL="1371600" lvl="2" indent="-298450" algn="l">
              <a:lnSpc>
                <a:spcPct val="115000"/>
              </a:lnSpc>
              <a:spcBef>
                <a:spcPts val="1600"/>
              </a:spcBef>
              <a:spcAft>
                <a:spcPts val="0"/>
              </a:spcAft>
              <a:buSzPts val="1100"/>
              <a:buChar char="■"/>
              <a:defRPr/>
            </a:lvl3pPr>
            <a:lvl4pPr marL="1828800" lvl="3" indent="-298450" algn="l">
              <a:lnSpc>
                <a:spcPct val="115000"/>
              </a:lnSpc>
              <a:spcBef>
                <a:spcPts val="1600"/>
              </a:spcBef>
              <a:spcAft>
                <a:spcPts val="0"/>
              </a:spcAft>
              <a:buSzPts val="1100"/>
              <a:buChar char="●"/>
              <a:defRPr/>
            </a:lvl4pPr>
            <a:lvl5pPr marL="2286000" lvl="4" indent="-298450" algn="l">
              <a:lnSpc>
                <a:spcPct val="115000"/>
              </a:lnSpc>
              <a:spcBef>
                <a:spcPts val="1600"/>
              </a:spcBef>
              <a:spcAft>
                <a:spcPts val="0"/>
              </a:spcAft>
              <a:buSzPts val="1100"/>
              <a:buChar char="○"/>
              <a:defRPr/>
            </a:lvl5pPr>
            <a:lvl6pPr marL="2743200" lvl="5" indent="-298450" algn="l">
              <a:lnSpc>
                <a:spcPct val="115000"/>
              </a:lnSpc>
              <a:spcBef>
                <a:spcPts val="1600"/>
              </a:spcBef>
              <a:spcAft>
                <a:spcPts val="0"/>
              </a:spcAft>
              <a:buSzPts val="1100"/>
              <a:buChar char="■"/>
              <a:defRPr/>
            </a:lvl6pPr>
            <a:lvl7pPr marL="3200400" lvl="6" indent="-298450" algn="l">
              <a:lnSpc>
                <a:spcPct val="115000"/>
              </a:lnSpc>
              <a:spcBef>
                <a:spcPts val="1600"/>
              </a:spcBef>
              <a:spcAft>
                <a:spcPts val="0"/>
              </a:spcAft>
              <a:buSzPts val="1100"/>
              <a:buChar char="●"/>
              <a:defRPr/>
            </a:lvl7pPr>
            <a:lvl8pPr marL="3657600" lvl="7" indent="-298450" algn="l">
              <a:lnSpc>
                <a:spcPct val="115000"/>
              </a:lnSpc>
              <a:spcBef>
                <a:spcPts val="1600"/>
              </a:spcBef>
              <a:spcAft>
                <a:spcPts val="0"/>
              </a:spcAft>
              <a:buSzPts val="1100"/>
              <a:buChar char="○"/>
              <a:defRPr/>
            </a:lvl8pPr>
            <a:lvl9pPr marL="4114800" lvl="8" indent="-298450" algn="l">
              <a:lnSpc>
                <a:spcPct val="115000"/>
              </a:lnSpc>
              <a:spcBef>
                <a:spcPts val="1600"/>
              </a:spcBef>
              <a:spcAft>
                <a:spcPts val="1600"/>
              </a:spcAft>
              <a:buSzPts val="1100"/>
              <a:buChar char="■"/>
              <a:defRPr/>
            </a:lvl9pPr>
          </a:lstStyle>
          <a:p>
            <a:endParaRPr/>
          </a:p>
        </p:txBody>
      </p:sp>
      <p:sp>
        <p:nvSpPr>
          <p:cNvPr id="325" name="Google Shape;325;p82"/>
          <p:cNvSpPr txBox="1">
            <a:spLocks noGrp="1"/>
          </p:cNvSpPr>
          <p:nvPr>
            <p:ph type="body" idx="2"/>
          </p:nvPr>
        </p:nvSpPr>
        <p:spPr>
          <a:xfrm>
            <a:off x="2776200" y="2937600"/>
            <a:ext cx="3591600" cy="1153200"/>
          </a:xfrm>
          <a:prstGeom prst="rect">
            <a:avLst/>
          </a:prstGeom>
          <a:noFill/>
          <a:ln>
            <a:noFill/>
          </a:ln>
        </p:spPr>
        <p:txBody>
          <a:bodyPr spcFirstLastPara="1" wrap="square" lIns="91425" tIns="91425" rIns="91425" bIns="91425" anchor="t" anchorCtr="0">
            <a:noAutofit/>
          </a:bodyPr>
          <a:lstStyle>
            <a:lvl1pPr marL="457200" lvl="0" indent="-298450" algn="ctr">
              <a:lnSpc>
                <a:spcPct val="100000"/>
              </a:lnSpc>
              <a:spcBef>
                <a:spcPts val="0"/>
              </a:spcBef>
              <a:spcAft>
                <a:spcPts val="0"/>
              </a:spcAft>
              <a:buSzPts val="1100"/>
              <a:buChar char="●"/>
              <a:defRPr sz="1200"/>
            </a:lvl1pPr>
            <a:lvl2pPr marL="914400" lvl="1" indent="-298450" algn="l">
              <a:lnSpc>
                <a:spcPct val="115000"/>
              </a:lnSpc>
              <a:spcBef>
                <a:spcPts val="1600"/>
              </a:spcBef>
              <a:spcAft>
                <a:spcPts val="0"/>
              </a:spcAft>
              <a:buSzPts val="1100"/>
              <a:buChar char="○"/>
              <a:defRPr/>
            </a:lvl2pPr>
            <a:lvl3pPr marL="1371600" lvl="2" indent="-298450" algn="l">
              <a:lnSpc>
                <a:spcPct val="115000"/>
              </a:lnSpc>
              <a:spcBef>
                <a:spcPts val="1600"/>
              </a:spcBef>
              <a:spcAft>
                <a:spcPts val="0"/>
              </a:spcAft>
              <a:buSzPts val="1100"/>
              <a:buChar char="■"/>
              <a:defRPr/>
            </a:lvl3pPr>
            <a:lvl4pPr marL="1828800" lvl="3" indent="-298450" algn="l">
              <a:lnSpc>
                <a:spcPct val="115000"/>
              </a:lnSpc>
              <a:spcBef>
                <a:spcPts val="1600"/>
              </a:spcBef>
              <a:spcAft>
                <a:spcPts val="0"/>
              </a:spcAft>
              <a:buSzPts val="1100"/>
              <a:buChar char="●"/>
              <a:defRPr/>
            </a:lvl4pPr>
            <a:lvl5pPr marL="2286000" lvl="4" indent="-298450" algn="l">
              <a:lnSpc>
                <a:spcPct val="115000"/>
              </a:lnSpc>
              <a:spcBef>
                <a:spcPts val="1600"/>
              </a:spcBef>
              <a:spcAft>
                <a:spcPts val="0"/>
              </a:spcAft>
              <a:buSzPts val="1100"/>
              <a:buChar char="○"/>
              <a:defRPr/>
            </a:lvl5pPr>
            <a:lvl6pPr marL="2743200" lvl="5" indent="-298450" algn="l">
              <a:lnSpc>
                <a:spcPct val="115000"/>
              </a:lnSpc>
              <a:spcBef>
                <a:spcPts val="1600"/>
              </a:spcBef>
              <a:spcAft>
                <a:spcPts val="0"/>
              </a:spcAft>
              <a:buSzPts val="1100"/>
              <a:buChar char="■"/>
              <a:defRPr/>
            </a:lvl6pPr>
            <a:lvl7pPr marL="3200400" lvl="6" indent="-298450" algn="l">
              <a:lnSpc>
                <a:spcPct val="115000"/>
              </a:lnSpc>
              <a:spcBef>
                <a:spcPts val="1600"/>
              </a:spcBef>
              <a:spcAft>
                <a:spcPts val="0"/>
              </a:spcAft>
              <a:buSzPts val="1100"/>
              <a:buChar char="●"/>
              <a:defRPr/>
            </a:lvl7pPr>
            <a:lvl8pPr marL="3657600" lvl="7" indent="-298450" algn="l">
              <a:lnSpc>
                <a:spcPct val="115000"/>
              </a:lnSpc>
              <a:spcBef>
                <a:spcPts val="1600"/>
              </a:spcBef>
              <a:spcAft>
                <a:spcPts val="0"/>
              </a:spcAft>
              <a:buSzPts val="1100"/>
              <a:buChar char="○"/>
              <a:defRPr/>
            </a:lvl8pPr>
            <a:lvl9pPr marL="4114800" lvl="8" indent="-298450" algn="l">
              <a:lnSpc>
                <a:spcPct val="115000"/>
              </a:lnSpc>
              <a:spcBef>
                <a:spcPts val="1600"/>
              </a:spcBef>
              <a:spcAft>
                <a:spcPts val="1600"/>
              </a:spcAft>
              <a:buSzPts val="1100"/>
              <a:buChar char="■"/>
              <a:defRPr/>
            </a:lvl9pPr>
          </a:lstStyle>
          <a:p>
            <a:endParaRPr/>
          </a:p>
        </p:txBody>
      </p:sp>
      <p:sp>
        <p:nvSpPr>
          <p:cNvPr id="326" name="Google Shape;326;p82"/>
          <p:cNvSpPr txBox="1">
            <a:spLocks noGrp="1"/>
          </p:cNvSpPr>
          <p:nvPr>
            <p:ph type="title"/>
          </p:nvPr>
        </p:nvSpPr>
        <p:spPr>
          <a:xfrm>
            <a:off x="720000" y="540000"/>
            <a:ext cx="7704000" cy="3204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800"/>
              <a:buNone/>
              <a:defRPr sz="2700"/>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a:endParaRPr/>
          </a:p>
        </p:txBody>
      </p:sp>
      <p:grpSp>
        <p:nvGrpSpPr>
          <p:cNvPr id="327" name="Google Shape;327;p82"/>
          <p:cNvGrpSpPr/>
          <p:nvPr/>
        </p:nvGrpSpPr>
        <p:grpSpPr>
          <a:xfrm>
            <a:off x="6685382" y="628692"/>
            <a:ext cx="1531897" cy="1110210"/>
            <a:chOff x="6418270" y="761967"/>
            <a:chExt cx="1531897" cy="1110210"/>
          </a:xfrm>
        </p:grpSpPr>
        <p:sp>
          <p:nvSpPr>
            <p:cNvPr id="328" name="Google Shape;328;p82"/>
            <p:cNvSpPr/>
            <p:nvPr/>
          </p:nvSpPr>
          <p:spPr>
            <a:xfrm>
              <a:off x="6671186" y="1121765"/>
              <a:ext cx="134523" cy="286940"/>
            </a:xfrm>
            <a:custGeom>
              <a:avLst/>
              <a:gdLst/>
              <a:ahLst/>
              <a:cxnLst/>
              <a:rect l="l" t="t" r="r" b="b"/>
              <a:pathLst>
                <a:path w="4195" h="8948" extrusionOk="0">
                  <a:moveTo>
                    <a:pt x="192" y="0"/>
                  </a:moveTo>
                  <a:cubicBezTo>
                    <a:pt x="181" y="0"/>
                    <a:pt x="173" y="3"/>
                    <a:pt x="167" y="9"/>
                  </a:cubicBezTo>
                  <a:lnTo>
                    <a:pt x="151" y="9"/>
                  </a:lnTo>
                  <a:cubicBezTo>
                    <a:pt x="0" y="159"/>
                    <a:pt x="1471" y="1830"/>
                    <a:pt x="2523" y="4286"/>
                  </a:cubicBezTo>
                  <a:cubicBezTo>
                    <a:pt x="3605" y="6733"/>
                    <a:pt x="3808" y="8948"/>
                    <a:pt x="4025" y="8948"/>
                  </a:cubicBezTo>
                  <a:cubicBezTo>
                    <a:pt x="4025" y="8948"/>
                    <a:pt x="4026" y="8948"/>
                    <a:pt x="4027" y="8948"/>
                  </a:cubicBezTo>
                  <a:cubicBezTo>
                    <a:pt x="4127" y="8948"/>
                    <a:pt x="4194" y="8380"/>
                    <a:pt x="4111" y="7461"/>
                  </a:cubicBezTo>
                  <a:cubicBezTo>
                    <a:pt x="4060" y="6926"/>
                    <a:pt x="3977" y="6391"/>
                    <a:pt x="3843" y="5873"/>
                  </a:cubicBezTo>
                  <a:cubicBezTo>
                    <a:pt x="3509" y="4587"/>
                    <a:pt x="2991" y="3367"/>
                    <a:pt x="2273" y="2264"/>
                  </a:cubicBezTo>
                  <a:cubicBezTo>
                    <a:pt x="1989" y="1796"/>
                    <a:pt x="1654" y="1379"/>
                    <a:pt x="1304" y="978"/>
                  </a:cubicBezTo>
                  <a:cubicBezTo>
                    <a:pt x="737" y="335"/>
                    <a:pt x="311" y="0"/>
                    <a:pt x="192" y="0"/>
                  </a:cubicBez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9" name="Google Shape;329;p82"/>
            <p:cNvSpPr/>
            <p:nvPr/>
          </p:nvSpPr>
          <p:spPr>
            <a:xfrm>
              <a:off x="6784769" y="761967"/>
              <a:ext cx="42361" cy="705677"/>
            </a:xfrm>
            <a:custGeom>
              <a:avLst/>
              <a:gdLst/>
              <a:ahLst/>
              <a:cxnLst/>
              <a:rect l="l" t="t" r="r" b="b"/>
              <a:pathLst>
                <a:path w="1321" h="22006" extrusionOk="0">
                  <a:moveTo>
                    <a:pt x="351" y="0"/>
                  </a:moveTo>
                  <a:cubicBezTo>
                    <a:pt x="251" y="0"/>
                    <a:pt x="151" y="1237"/>
                    <a:pt x="84" y="3242"/>
                  </a:cubicBezTo>
                  <a:cubicBezTo>
                    <a:pt x="34" y="5230"/>
                    <a:pt x="1" y="7987"/>
                    <a:pt x="84" y="11028"/>
                  </a:cubicBezTo>
                  <a:cubicBezTo>
                    <a:pt x="151" y="14086"/>
                    <a:pt x="368" y="16843"/>
                    <a:pt x="602" y="18831"/>
                  </a:cubicBezTo>
                  <a:cubicBezTo>
                    <a:pt x="851" y="20789"/>
                    <a:pt x="1116" y="22006"/>
                    <a:pt x="1218" y="22006"/>
                  </a:cubicBezTo>
                  <a:cubicBezTo>
                    <a:pt x="1219" y="22006"/>
                    <a:pt x="1220" y="22006"/>
                    <a:pt x="1220" y="22006"/>
                  </a:cubicBezTo>
                  <a:cubicBezTo>
                    <a:pt x="1321" y="21989"/>
                    <a:pt x="1237" y="20769"/>
                    <a:pt x="1120" y="18781"/>
                  </a:cubicBezTo>
                  <a:cubicBezTo>
                    <a:pt x="1020" y="16792"/>
                    <a:pt x="886" y="14052"/>
                    <a:pt x="819" y="11011"/>
                  </a:cubicBezTo>
                  <a:cubicBezTo>
                    <a:pt x="736" y="7987"/>
                    <a:pt x="686" y="5230"/>
                    <a:pt x="602" y="3242"/>
                  </a:cubicBezTo>
                  <a:cubicBezTo>
                    <a:pt x="535" y="1237"/>
                    <a:pt x="452" y="0"/>
                    <a:pt x="351" y="0"/>
                  </a:cubicBez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0" name="Google Shape;330;p82"/>
            <p:cNvSpPr/>
            <p:nvPr/>
          </p:nvSpPr>
          <p:spPr>
            <a:xfrm>
              <a:off x="6817991" y="912460"/>
              <a:ext cx="151134" cy="513401"/>
            </a:xfrm>
            <a:custGeom>
              <a:avLst/>
              <a:gdLst/>
              <a:ahLst/>
              <a:cxnLst/>
              <a:rect l="l" t="t" r="r" b="b"/>
              <a:pathLst>
                <a:path w="4713" h="16010" extrusionOk="0">
                  <a:moveTo>
                    <a:pt x="4620" y="0"/>
                  </a:moveTo>
                  <a:cubicBezTo>
                    <a:pt x="4511" y="0"/>
                    <a:pt x="3974" y="764"/>
                    <a:pt x="3342" y="2108"/>
                  </a:cubicBezTo>
                  <a:cubicBezTo>
                    <a:pt x="2540" y="3929"/>
                    <a:pt x="1872" y="5800"/>
                    <a:pt x="1354" y="7705"/>
                  </a:cubicBezTo>
                  <a:cubicBezTo>
                    <a:pt x="819" y="9627"/>
                    <a:pt x="418" y="11565"/>
                    <a:pt x="184" y="13536"/>
                  </a:cubicBezTo>
                  <a:cubicBezTo>
                    <a:pt x="0" y="15057"/>
                    <a:pt x="84" y="16009"/>
                    <a:pt x="184" y="16009"/>
                  </a:cubicBezTo>
                  <a:cubicBezTo>
                    <a:pt x="285" y="16009"/>
                    <a:pt x="385" y="15090"/>
                    <a:pt x="686" y="13620"/>
                  </a:cubicBezTo>
                  <a:cubicBezTo>
                    <a:pt x="986" y="12133"/>
                    <a:pt x="1454" y="10111"/>
                    <a:pt x="2072" y="7906"/>
                  </a:cubicBezTo>
                  <a:cubicBezTo>
                    <a:pt x="2691" y="5700"/>
                    <a:pt x="3309" y="3729"/>
                    <a:pt x="3827" y="2308"/>
                  </a:cubicBezTo>
                  <a:cubicBezTo>
                    <a:pt x="4328" y="905"/>
                    <a:pt x="4712" y="53"/>
                    <a:pt x="4629" y="3"/>
                  </a:cubicBezTo>
                  <a:cubicBezTo>
                    <a:pt x="4626" y="1"/>
                    <a:pt x="4623" y="0"/>
                    <a:pt x="4620" y="0"/>
                  </a:cubicBez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1" name="Google Shape;331;p82"/>
            <p:cNvSpPr/>
            <p:nvPr/>
          </p:nvSpPr>
          <p:spPr>
            <a:xfrm>
              <a:off x="6640113" y="1386706"/>
              <a:ext cx="332219" cy="243296"/>
            </a:xfrm>
            <a:custGeom>
              <a:avLst/>
              <a:gdLst/>
              <a:ahLst/>
              <a:cxnLst/>
              <a:rect l="l" t="t" r="r" b="b"/>
              <a:pathLst>
                <a:path w="10360" h="7587" extrusionOk="0">
                  <a:moveTo>
                    <a:pt x="0" y="1"/>
                  </a:moveTo>
                  <a:lnTo>
                    <a:pt x="0" y="2423"/>
                  </a:lnTo>
                  <a:cubicBezTo>
                    <a:pt x="0" y="5280"/>
                    <a:pt x="2323" y="7586"/>
                    <a:pt x="5180" y="7586"/>
                  </a:cubicBezTo>
                  <a:cubicBezTo>
                    <a:pt x="8037" y="7586"/>
                    <a:pt x="10360" y="5280"/>
                    <a:pt x="10360" y="2423"/>
                  </a:cubicBezTo>
                  <a:lnTo>
                    <a:pt x="10360" y="1"/>
                  </a:ln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2" name="Google Shape;332;p82"/>
            <p:cNvSpPr/>
            <p:nvPr/>
          </p:nvSpPr>
          <p:spPr>
            <a:xfrm>
              <a:off x="6640113" y="1449943"/>
              <a:ext cx="334913" cy="4842"/>
            </a:xfrm>
            <a:custGeom>
              <a:avLst/>
              <a:gdLst/>
              <a:ahLst/>
              <a:cxnLst/>
              <a:rect l="l" t="t" r="r" b="b"/>
              <a:pathLst>
                <a:path w="10444" h="151" extrusionOk="0">
                  <a:moveTo>
                    <a:pt x="5230" y="0"/>
                  </a:moveTo>
                  <a:cubicBezTo>
                    <a:pt x="2339" y="0"/>
                    <a:pt x="0" y="34"/>
                    <a:pt x="0" y="67"/>
                  </a:cubicBezTo>
                  <a:cubicBezTo>
                    <a:pt x="0" y="117"/>
                    <a:pt x="2339" y="151"/>
                    <a:pt x="5230" y="151"/>
                  </a:cubicBezTo>
                  <a:cubicBezTo>
                    <a:pt x="8104" y="151"/>
                    <a:pt x="10443" y="117"/>
                    <a:pt x="10443" y="67"/>
                  </a:cubicBezTo>
                  <a:cubicBezTo>
                    <a:pt x="10443" y="34"/>
                    <a:pt x="8104" y="0"/>
                    <a:pt x="5230" y="0"/>
                  </a:cubicBezTo>
                  <a:close/>
                </a:path>
              </a:pathLst>
            </a:custGeom>
            <a:solidFill>
              <a:srgbClr val="FAFA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3" name="Google Shape;333;p82"/>
            <p:cNvSpPr/>
            <p:nvPr/>
          </p:nvSpPr>
          <p:spPr>
            <a:xfrm>
              <a:off x="6640113" y="1471365"/>
              <a:ext cx="334913" cy="4842"/>
            </a:xfrm>
            <a:custGeom>
              <a:avLst/>
              <a:gdLst/>
              <a:ahLst/>
              <a:cxnLst/>
              <a:rect l="l" t="t" r="r" b="b"/>
              <a:pathLst>
                <a:path w="10444" h="151" extrusionOk="0">
                  <a:moveTo>
                    <a:pt x="5230" y="1"/>
                  </a:moveTo>
                  <a:cubicBezTo>
                    <a:pt x="2339" y="1"/>
                    <a:pt x="0" y="34"/>
                    <a:pt x="0" y="84"/>
                  </a:cubicBezTo>
                  <a:cubicBezTo>
                    <a:pt x="0" y="117"/>
                    <a:pt x="2339" y="151"/>
                    <a:pt x="5230" y="151"/>
                  </a:cubicBezTo>
                  <a:cubicBezTo>
                    <a:pt x="8104" y="151"/>
                    <a:pt x="10443" y="117"/>
                    <a:pt x="10443" y="84"/>
                  </a:cubicBezTo>
                  <a:cubicBezTo>
                    <a:pt x="10443" y="34"/>
                    <a:pt x="8104" y="1"/>
                    <a:pt x="5230" y="1"/>
                  </a:cubicBezTo>
                  <a:close/>
                </a:path>
              </a:pathLst>
            </a:custGeom>
            <a:solidFill>
              <a:srgbClr val="FAFA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4" name="Google Shape;334;p82"/>
            <p:cNvSpPr/>
            <p:nvPr/>
          </p:nvSpPr>
          <p:spPr>
            <a:xfrm>
              <a:off x="6418270" y="1629970"/>
              <a:ext cx="1531897" cy="88955"/>
            </a:xfrm>
            <a:custGeom>
              <a:avLst/>
              <a:gdLst/>
              <a:ahLst/>
              <a:cxnLst/>
              <a:rect l="l" t="t" r="r" b="b"/>
              <a:pathLst>
                <a:path w="47771" h="2774" extrusionOk="0">
                  <a:moveTo>
                    <a:pt x="1" y="0"/>
                  </a:moveTo>
                  <a:lnTo>
                    <a:pt x="1" y="2774"/>
                  </a:lnTo>
                  <a:lnTo>
                    <a:pt x="47771" y="2774"/>
                  </a:lnTo>
                  <a:lnTo>
                    <a:pt x="47771" y="0"/>
                  </a:ln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5" name="Google Shape;335;p82"/>
            <p:cNvSpPr/>
            <p:nvPr/>
          </p:nvSpPr>
          <p:spPr>
            <a:xfrm>
              <a:off x="6708673" y="1718894"/>
              <a:ext cx="50955" cy="153283"/>
            </a:xfrm>
            <a:custGeom>
              <a:avLst/>
              <a:gdLst/>
              <a:ahLst/>
              <a:cxnLst/>
              <a:rect l="l" t="t" r="r" b="b"/>
              <a:pathLst>
                <a:path w="1589" h="4780" extrusionOk="0">
                  <a:moveTo>
                    <a:pt x="1" y="1"/>
                  </a:moveTo>
                  <a:lnTo>
                    <a:pt x="1" y="4779"/>
                  </a:lnTo>
                  <a:lnTo>
                    <a:pt x="1588" y="4779"/>
                  </a:lnTo>
                  <a:lnTo>
                    <a:pt x="1588" y="1"/>
                  </a:ln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6" name="Google Shape;336;p82"/>
            <p:cNvSpPr/>
            <p:nvPr/>
          </p:nvSpPr>
          <p:spPr>
            <a:xfrm>
              <a:off x="7548809" y="1718894"/>
              <a:ext cx="50955" cy="153283"/>
            </a:xfrm>
            <a:custGeom>
              <a:avLst/>
              <a:gdLst/>
              <a:ahLst/>
              <a:cxnLst/>
              <a:rect l="l" t="t" r="r" b="b"/>
              <a:pathLst>
                <a:path w="1589" h="4780" extrusionOk="0">
                  <a:moveTo>
                    <a:pt x="1" y="1"/>
                  </a:moveTo>
                  <a:lnTo>
                    <a:pt x="1" y="4779"/>
                  </a:lnTo>
                  <a:lnTo>
                    <a:pt x="1588" y="4779"/>
                  </a:lnTo>
                  <a:lnTo>
                    <a:pt x="1588" y="1"/>
                  </a:ln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7" name="Google Shape;337;p82"/>
            <p:cNvSpPr/>
            <p:nvPr/>
          </p:nvSpPr>
          <p:spPr>
            <a:xfrm>
              <a:off x="7258951" y="1305800"/>
              <a:ext cx="481718" cy="322054"/>
            </a:xfrm>
            <a:custGeom>
              <a:avLst/>
              <a:gdLst/>
              <a:ahLst/>
              <a:cxnLst/>
              <a:rect l="l" t="t" r="r" b="b"/>
              <a:pathLst>
                <a:path w="15022" h="10043" extrusionOk="0">
                  <a:moveTo>
                    <a:pt x="1087" y="1"/>
                  </a:moveTo>
                  <a:lnTo>
                    <a:pt x="1" y="10042"/>
                  </a:lnTo>
                  <a:lnTo>
                    <a:pt x="13869" y="10042"/>
                  </a:lnTo>
                  <a:lnTo>
                    <a:pt x="15022" y="1"/>
                  </a:ln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8" name="Google Shape;338;p82"/>
            <p:cNvSpPr/>
            <p:nvPr/>
          </p:nvSpPr>
          <p:spPr>
            <a:xfrm>
              <a:off x="7278256" y="1329370"/>
              <a:ext cx="433488" cy="281328"/>
            </a:xfrm>
            <a:custGeom>
              <a:avLst/>
              <a:gdLst/>
              <a:ahLst/>
              <a:cxnLst/>
              <a:rect l="l" t="t" r="r" b="b"/>
              <a:pathLst>
                <a:path w="13518" h="8773" extrusionOk="0">
                  <a:moveTo>
                    <a:pt x="1053" y="1"/>
                  </a:moveTo>
                  <a:lnTo>
                    <a:pt x="0" y="8773"/>
                  </a:lnTo>
                  <a:lnTo>
                    <a:pt x="12515" y="8773"/>
                  </a:lnTo>
                  <a:lnTo>
                    <a:pt x="13517"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9" name="Google Shape;339;p82"/>
            <p:cNvSpPr/>
            <p:nvPr/>
          </p:nvSpPr>
          <p:spPr>
            <a:xfrm>
              <a:off x="7358617" y="1376541"/>
              <a:ext cx="266321" cy="187018"/>
            </a:xfrm>
            <a:custGeom>
              <a:avLst/>
              <a:gdLst/>
              <a:ahLst/>
              <a:cxnLst/>
              <a:rect l="l" t="t" r="r" b="b"/>
              <a:pathLst>
                <a:path w="8305" h="5832" extrusionOk="0">
                  <a:moveTo>
                    <a:pt x="652" y="0"/>
                  </a:moveTo>
                  <a:lnTo>
                    <a:pt x="0" y="5831"/>
                  </a:lnTo>
                  <a:lnTo>
                    <a:pt x="7904" y="5831"/>
                  </a:lnTo>
                  <a:lnTo>
                    <a:pt x="8305" y="0"/>
                  </a:ln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0" name="Google Shape;340;p82"/>
            <p:cNvSpPr/>
            <p:nvPr/>
          </p:nvSpPr>
          <p:spPr>
            <a:xfrm>
              <a:off x="7703663" y="1432787"/>
              <a:ext cx="112557" cy="196670"/>
            </a:xfrm>
            <a:custGeom>
              <a:avLst/>
              <a:gdLst/>
              <a:ahLst/>
              <a:cxnLst/>
              <a:rect l="l" t="t" r="r" b="b"/>
              <a:pathLst>
                <a:path w="3510" h="6133" extrusionOk="0">
                  <a:moveTo>
                    <a:pt x="686" y="0"/>
                  </a:moveTo>
                  <a:lnTo>
                    <a:pt x="1" y="6082"/>
                  </a:lnTo>
                  <a:lnTo>
                    <a:pt x="3510" y="6133"/>
                  </a:lnTo>
                  <a:lnTo>
                    <a:pt x="652" y="368"/>
                  </a:lnTo>
                  <a:lnTo>
                    <a:pt x="686" y="0"/>
                  </a:ln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41" name="Google Shape;341;p82"/>
          <p:cNvGrpSpPr/>
          <p:nvPr/>
        </p:nvGrpSpPr>
        <p:grpSpPr>
          <a:xfrm>
            <a:off x="444493" y="717090"/>
            <a:ext cx="1721576" cy="1153083"/>
            <a:chOff x="735556" y="934490"/>
            <a:chExt cx="1721576" cy="1153083"/>
          </a:xfrm>
        </p:grpSpPr>
        <p:sp>
          <p:nvSpPr>
            <p:cNvPr id="342" name="Google Shape;342;p82"/>
            <p:cNvSpPr/>
            <p:nvPr/>
          </p:nvSpPr>
          <p:spPr>
            <a:xfrm>
              <a:off x="735556" y="1437084"/>
              <a:ext cx="990212" cy="650489"/>
            </a:xfrm>
            <a:custGeom>
              <a:avLst/>
              <a:gdLst/>
              <a:ahLst/>
              <a:cxnLst/>
              <a:rect l="l" t="t" r="r" b="b"/>
              <a:pathLst>
                <a:path w="30879" h="20285" extrusionOk="0">
                  <a:moveTo>
                    <a:pt x="1" y="0"/>
                  </a:moveTo>
                  <a:lnTo>
                    <a:pt x="1" y="20284"/>
                  </a:lnTo>
                  <a:lnTo>
                    <a:pt x="30878" y="20284"/>
                  </a:lnTo>
                  <a:lnTo>
                    <a:pt x="30878" y="0"/>
                  </a:ln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3" name="Google Shape;343;p82"/>
            <p:cNvSpPr/>
            <p:nvPr/>
          </p:nvSpPr>
          <p:spPr>
            <a:xfrm>
              <a:off x="770381" y="1463316"/>
              <a:ext cx="920562" cy="595333"/>
            </a:xfrm>
            <a:custGeom>
              <a:avLst/>
              <a:gdLst/>
              <a:ahLst/>
              <a:cxnLst/>
              <a:rect l="l" t="t" r="r" b="b"/>
              <a:pathLst>
                <a:path w="28707" h="18565" extrusionOk="0">
                  <a:moveTo>
                    <a:pt x="1" y="1"/>
                  </a:moveTo>
                  <a:lnTo>
                    <a:pt x="1" y="18564"/>
                  </a:lnTo>
                  <a:lnTo>
                    <a:pt x="28706" y="18564"/>
                  </a:lnTo>
                  <a:lnTo>
                    <a:pt x="28706" y="1"/>
                  </a:lnTo>
                  <a:close/>
                </a:path>
              </a:pathLst>
            </a:custGeom>
            <a:solidFill>
              <a:srgbClr val="FAFA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4" name="Google Shape;344;p82"/>
            <p:cNvSpPr/>
            <p:nvPr/>
          </p:nvSpPr>
          <p:spPr>
            <a:xfrm>
              <a:off x="1080634" y="1680316"/>
              <a:ext cx="300056" cy="163993"/>
            </a:xfrm>
            <a:custGeom>
              <a:avLst/>
              <a:gdLst/>
              <a:ahLst/>
              <a:cxnLst/>
              <a:rect l="l" t="t" r="r" b="b"/>
              <a:pathLst>
                <a:path w="9357" h="5114" extrusionOk="0">
                  <a:moveTo>
                    <a:pt x="0" y="1"/>
                  </a:moveTo>
                  <a:lnTo>
                    <a:pt x="0" y="5114"/>
                  </a:lnTo>
                  <a:lnTo>
                    <a:pt x="9357" y="5114"/>
                  </a:lnTo>
                  <a:lnTo>
                    <a:pt x="9357" y="1"/>
                  </a:ln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5" name="Google Shape;345;p82"/>
            <p:cNvSpPr/>
            <p:nvPr/>
          </p:nvSpPr>
          <p:spPr>
            <a:xfrm>
              <a:off x="2088452" y="1209886"/>
              <a:ext cx="368680" cy="559963"/>
            </a:xfrm>
            <a:custGeom>
              <a:avLst/>
              <a:gdLst/>
              <a:ahLst/>
              <a:cxnLst/>
              <a:rect l="l" t="t" r="r" b="b"/>
              <a:pathLst>
                <a:path w="11497" h="17462" extrusionOk="0">
                  <a:moveTo>
                    <a:pt x="1" y="1"/>
                  </a:moveTo>
                  <a:lnTo>
                    <a:pt x="1" y="17461"/>
                  </a:lnTo>
                  <a:lnTo>
                    <a:pt x="11496" y="17461"/>
                  </a:lnTo>
                  <a:lnTo>
                    <a:pt x="11496" y="1"/>
                  </a:ln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6" name="Google Shape;346;p82"/>
            <p:cNvSpPr/>
            <p:nvPr/>
          </p:nvSpPr>
          <p:spPr>
            <a:xfrm>
              <a:off x="2103459" y="1229704"/>
              <a:ext cx="337061" cy="520840"/>
            </a:xfrm>
            <a:custGeom>
              <a:avLst/>
              <a:gdLst/>
              <a:ahLst/>
              <a:cxnLst/>
              <a:rect l="l" t="t" r="r" b="b"/>
              <a:pathLst>
                <a:path w="10511" h="16242" extrusionOk="0">
                  <a:moveTo>
                    <a:pt x="1" y="1"/>
                  </a:moveTo>
                  <a:lnTo>
                    <a:pt x="1" y="16242"/>
                  </a:lnTo>
                  <a:lnTo>
                    <a:pt x="10510" y="16242"/>
                  </a:lnTo>
                  <a:lnTo>
                    <a:pt x="10510" y="1"/>
                  </a:lnTo>
                  <a:close/>
                </a:path>
              </a:pathLst>
            </a:custGeom>
            <a:solidFill>
              <a:srgbClr val="FAFA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7" name="Google Shape;347;p82"/>
            <p:cNvSpPr/>
            <p:nvPr/>
          </p:nvSpPr>
          <p:spPr>
            <a:xfrm>
              <a:off x="2226695" y="1404921"/>
              <a:ext cx="92194" cy="169894"/>
            </a:xfrm>
            <a:custGeom>
              <a:avLst/>
              <a:gdLst/>
              <a:ahLst/>
              <a:cxnLst/>
              <a:rect l="l" t="t" r="r" b="b"/>
              <a:pathLst>
                <a:path w="2875" h="5298" extrusionOk="0">
                  <a:moveTo>
                    <a:pt x="1" y="1"/>
                  </a:moveTo>
                  <a:lnTo>
                    <a:pt x="1" y="5297"/>
                  </a:lnTo>
                  <a:lnTo>
                    <a:pt x="2875" y="5297"/>
                  </a:lnTo>
                  <a:lnTo>
                    <a:pt x="2875" y="1"/>
                  </a:ln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8" name="Google Shape;348;p82"/>
            <p:cNvSpPr/>
            <p:nvPr/>
          </p:nvSpPr>
          <p:spPr>
            <a:xfrm>
              <a:off x="1603014" y="934490"/>
              <a:ext cx="211678" cy="322054"/>
            </a:xfrm>
            <a:custGeom>
              <a:avLst/>
              <a:gdLst/>
              <a:ahLst/>
              <a:cxnLst/>
              <a:rect l="l" t="t" r="r" b="b"/>
              <a:pathLst>
                <a:path w="6601" h="10043" extrusionOk="0">
                  <a:moveTo>
                    <a:pt x="1" y="1"/>
                  </a:moveTo>
                  <a:lnTo>
                    <a:pt x="1" y="10042"/>
                  </a:lnTo>
                  <a:lnTo>
                    <a:pt x="6601" y="10042"/>
                  </a:lnTo>
                  <a:lnTo>
                    <a:pt x="6601" y="1"/>
                  </a:ln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9" name="Google Shape;349;p82"/>
            <p:cNvSpPr/>
            <p:nvPr/>
          </p:nvSpPr>
          <p:spPr>
            <a:xfrm>
              <a:off x="1611608" y="945746"/>
              <a:ext cx="193463" cy="299543"/>
            </a:xfrm>
            <a:custGeom>
              <a:avLst/>
              <a:gdLst/>
              <a:ahLst/>
              <a:cxnLst/>
              <a:rect l="l" t="t" r="r" b="b"/>
              <a:pathLst>
                <a:path w="6033" h="9341" extrusionOk="0">
                  <a:moveTo>
                    <a:pt x="0" y="0"/>
                  </a:moveTo>
                  <a:lnTo>
                    <a:pt x="0" y="9341"/>
                  </a:lnTo>
                  <a:lnTo>
                    <a:pt x="6032" y="9341"/>
                  </a:lnTo>
                  <a:lnTo>
                    <a:pt x="6032" y="0"/>
                  </a:lnTo>
                  <a:close/>
                </a:path>
              </a:pathLst>
            </a:custGeom>
            <a:solidFill>
              <a:srgbClr val="FAFA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0" name="Google Shape;350;p82"/>
            <p:cNvSpPr/>
            <p:nvPr/>
          </p:nvSpPr>
          <p:spPr>
            <a:xfrm>
              <a:off x="1682317" y="1046470"/>
              <a:ext cx="53072" cy="97549"/>
            </a:xfrm>
            <a:custGeom>
              <a:avLst/>
              <a:gdLst/>
              <a:ahLst/>
              <a:cxnLst/>
              <a:rect l="l" t="t" r="r" b="b"/>
              <a:pathLst>
                <a:path w="1655" h="3042" extrusionOk="0">
                  <a:moveTo>
                    <a:pt x="1" y="1"/>
                  </a:moveTo>
                  <a:lnTo>
                    <a:pt x="1" y="3042"/>
                  </a:lnTo>
                  <a:lnTo>
                    <a:pt x="1655" y="3042"/>
                  </a:lnTo>
                  <a:lnTo>
                    <a:pt x="1655" y="1"/>
                  </a:ln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51" name="Google Shape;351;p82"/>
          <p:cNvGrpSpPr/>
          <p:nvPr/>
        </p:nvGrpSpPr>
        <p:grpSpPr>
          <a:xfrm>
            <a:off x="1388705" y="4044813"/>
            <a:ext cx="938231" cy="663894"/>
            <a:chOff x="1278330" y="4044813"/>
            <a:chExt cx="938231" cy="663894"/>
          </a:xfrm>
        </p:grpSpPr>
        <p:sp>
          <p:nvSpPr>
            <p:cNvPr id="352" name="Google Shape;352;p82"/>
            <p:cNvSpPr/>
            <p:nvPr/>
          </p:nvSpPr>
          <p:spPr>
            <a:xfrm>
              <a:off x="1306197" y="4117158"/>
              <a:ext cx="794088" cy="258272"/>
            </a:xfrm>
            <a:custGeom>
              <a:avLst/>
              <a:gdLst/>
              <a:ahLst/>
              <a:cxnLst/>
              <a:rect l="l" t="t" r="r" b="b"/>
              <a:pathLst>
                <a:path w="24763" h="8054" extrusionOk="0">
                  <a:moveTo>
                    <a:pt x="0" y="0"/>
                  </a:moveTo>
                  <a:lnTo>
                    <a:pt x="0" y="8054"/>
                  </a:lnTo>
                  <a:lnTo>
                    <a:pt x="24762" y="8054"/>
                  </a:lnTo>
                  <a:lnTo>
                    <a:pt x="24762" y="0"/>
                  </a:lnTo>
                  <a:close/>
                </a:path>
              </a:pathLst>
            </a:custGeom>
            <a:solidFill>
              <a:srgbClr val="F5F5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3" name="Google Shape;353;p82"/>
            <p:cNvSpPr/>
            <p:nvPr/>
          </p:nvSpPr>
          <p:spPr>
            <a:xfrm>
              <a:off x="1278330" y="4044813"/>
              <a:ext cx="855176" cy="72376"/>
            </a:xfrm>
            <a:custGeom>
              <a:avLst/>
              <a:gdLst/>
              <a:ahLst/>
              <a:cxnLst/>
              <a:rect l="l" t="t" r="r" b="b"/>
              <a:pathLst>
                <a:path w="26668" h="2257" extrusionOk="0">
                  <a:moveTo>
                    <a:pt x="1" y="1"/>
                  </a:moveTo>
                  <a:lnTo>
                    <a:pt x="1" y="2256"/>
                  </a:lnTo>
                  <a:lnTo>
                    <a:pt x="26667" y="2256"/>
                  </a:lnTo>
                  <a:lnTo>
                    <a:pt x="26667" y="1"/>
                  </a:ln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4" name="Google Shape;354;p82"/>
            <p:cNvSpPr/>
            <p:nvPr/>
          </p:nvSpPr>
          <p:spPr>
            <a:xfrm>
              <a:off x="1278330" y="4044813"/>
              <a:ext cx="444199" cy="330616"/>
            </a:xfrm>
            <a:custGeom>
              <a:avLst/>
              <a:gdLst/>
              <a:ahLst/>
              <a:cxnLst/>
              <a:rect l="l" t="t" r="r" b="b"/>
              <a:pathLst>
                <a:path w="13852" h="10310" extrusionOk="0">
                  <a:moveTo>
                    <a:pt x="1" y="1"/>
                  </a:moveTo>
                  <a:lnTo>
                    <a:pt x="1" y="2256"/>
                  </a:lnTo>
                  <a:lnTo>
                    <a:pt x="869" y="2256"/>
                  </a:lnTo>
                  <a:lnTo>
                    <a:pt x="869" y="10310"/>
                  </a:lnTo>
                  <a:lnTo>
                    <a:pt x="13334" y="10310"/>
                  </a:lnTo>
                  <a:lnTo>
                    <a:pt x="13852" y="2056"/>
                  </a:lnTo>
                  <a:lnTo>
                    <a:pt x="13852" y="1"/>
                  </a:ln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5" name="Google Shape;355;p82"/>
            <p:cNvSpPr/>
            <p:nvPr/>
          </p:nvSpPr>
          <p:spPr>
            <a:xfrm>
              <a:off x="1828064" y="4158942"/>
              <a:ext cx="161300" cy="38609"/>
            </a:xfrm>
            <a:custGeom>
              <a:avLst/>
              <a:gdLst/>
              <a:ahLst/>
              <a:cxnLst/>
              <a:rect l="l" t="t" r="r" b="b"/>
              <a:pathLst>
                <a:path w="5030" h="1204" extrusionOk="0">
                  <a:moveTo>
                    <a:pt x="1" y="0"/>
                  </a:moveTo>
                  <a:lnTo>
                    <a:pt x="1" y="1203"/>
                  </a:lnTo>
                  <a:lnTo>
                    <a:pt x="5030" y="1203"/>
                  </a:lnTo>
                  <a:lnTo>
                    <a:pt x="5030" y="0"/>
                  </a:ln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6" name="Google Shape;356;p82"/>
            <p:cNvSpPr/>
            <p:nvPr/>
          </p:nvSpPr>
          <p:spPr>
            <a:xfrm>
              <a:off x="1803404" y="4246262"/>
              <a:ext cx="206867" cy="82029"/>
            </a:xfrm>
            <a:custGeom>
              <a:avLst/>
              <a:gdLst/>
              <a:ahLst/>
              <a:cxnLst/>
              <a:rect l="l" t="t" r="r" b="b"/>
              <a:pathLst>
                <a:path w="6451" h="2558" extrusionOk="0">
                  <a:moveTo>
                    <a:pt x="1" y="1"/>
                  </a:moveTo>
                  <a:lnTo>
                    <a:pt x="1" y="2557"/>
                  </a:lnTo>
                  <a:lnTo>
                    <a:pt x="6450" y="2557"/>
                  </a:lnTo>
                  <a:lnTo>
                    <a:pt x="6450"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7" name="Google Shape;357;p82"/>
            <p:cNvSpPr/>
            <p:nvPr/>
          </p:nvSpPr>
          <p:spPr>
            <a:xfrm>
              <a:off x="1389252" y="4450403"/>
              <a:ext cx="794088" cy="258304"/>
            </a:xfrm>
            <a:custGeom>
              <a:avLst/>
              <a:gdLst/>
              <a:ahLst/>
              <a:cxnLst/>
              <a:rect l="l" t="t" r="r" b="b"/>
              <a:pathLst>
                <a:path w="24763" h="8055" extrusionOk="0">
                  <a:moveTo>
                    <a:pt x="0" y="1"/>
                  </a:moveTo>
                  <a:lnTo>
                    <a:pt x="0" y="8054"/>
                  </a:lnTo>
                  <a:lnTo>
                    <a:pt x="24762" y="8054"/>
                  </a:lnTo>
                  <a:lnTo>
                    <a:pt x="24762" y="1"/>
                  </a:lnTo>
                  <a:close/>
                </a:path>
              </a:pathLst>
            </a:custGeom>
            <a:solidFill>
              <a:srgbClr val="F5F5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8" name="Google Shape;358;p82"/>
            <p:cNvSpPr/>
            <p:nvPr/>
          </p:nvSpPr>
          <p:spPr>
            <a:xfrm>
              <a:off x="1361385" y="4378091"/>
              <a:ext cx="855176" cy="72344"/>
            </a:xfrm>
            <a:custGeom>
              <a:avLst/>
              <a:gdLst/>
              <a:ahLst/>
              <a:cxnLst/>
              <a:rect l="l" t="t" r="r" b="b"/>
              <a:pathLst>
                <a:path w="26668" h="2256" extrusionOk="0">
                  <a:moveTo>
                    <a:pt x="0" y="0"/>
                  </a:moveTo>
                  <a:lnTo>
                    <a:pt x="0" y="2256"/>
                  </a:lnTo>
                  <a:lnTo>
                    <a:pt x="26667" y="2256"/>
                  </a:lnTo>
                  <a:lnTo>
                    <a:pt x="26667" y="0"/>
                  </a:ln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9" name="Google Shape;359;p82"/>
            <p:cNvSpPr/>
            <p:nvPr/>
          </p:nvSpPr>
          <p:spPr>
            <a:xfrm>
              <a:off x="1361385" y="4378091"/>
              <a:ext cx="444199" cy="330616"/>
            </a:xfrm>
            <a:custGeom>
              <a:avLst/>
              <a:gdLst/>
              <a:ahLst/>
              <a:cxnLst/>
              <a:rect l="l" t="t" r="r" b="b"/>
              <a:pathLst>
                <a:path w="13852" h="10310" extrusionOk="0">
                  <a:moveTo>
                    <a:pt x="0" y="0"/>
                  </a:moveTo>
                  <a:lnTo>
                    <a:pt x="0" y="2256"/>
                  </a:lnTo>
                  <a:lnTo>
                    <a:pt x="869" y="2256"/>
                  </a:lnTo>
                  <a:lnTo>
                    <a:pt x="869" y="10309"/>
                  </a:lnTo>
                  <a:lnTo>
                    <a:pt x="13334" y="10309"/>
                  </a:lnTo>
                  <a:lnTo>
                    <a:pt x="13852" y="2039"/>
                  </a:lnTo>
                  <a:lnTo>
                    <a:pt x="13852" y="0"/>
                  </a:ln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0" name="Google Shape;360;p82"/>
            <p:cNvSpPr/>
            <p:nvPr/>
          </p:nvSpPr>
          <p:spPr>
            <a:xfrm>
              <a:off x="1911118" y="4492219"/>
              <a:ext cx="160754" cy="38609"/>
            </a:xfrm>
            <a:custGeom>
              <a:avLst/>
              <a:gdLst/>
              <a:ahLst/>
              <a:cxnLst/>
              <a:rect l="l" t="t" r="r" b="b"/>
              <a:pathLst>
                <a:path w="5013" h="1204" extrusionOk="0">
                  <a:moveTo>
                    <a:pt x="0" y="0"/>
                  </a:moveTo>
                  <a:lnTo>
                    <a:pt x="0" y="1203"/>
                  </a:lnTo>
                  <a:lnTo>
                    <a:pt x="5013" y="1203"/>
                  </a:lnTo>
                  <a:lnTo>
                    <a:pt x="5013" y="0"/>
                  </a:ln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1" name="Google Shape;361;p82"/>
            <p:cNvSpPr/>
            <p:nvPr/>
          </p:nvSpPr>
          <p:spPr>
            <a:xfrm>
              <a:off x="1885945" y="4579539"/>
              <a:ext cx="206835" cy="82029"/>
            </a:xfrm>
            <a:custGeom>
              <a:avLst/>
              <a:gdLst/>
              <a:ahLst/>
              <a:cxnLst/>
              <a:rect l="l" t="t" r="r" b="b"/>
              <a:pathLst>
                <a:path w="6450" h="2558" extrusionOk="0">
                  <a:moveTo>
                    <a:pt x="0" y="1"/>
                  </a:moveTo>
                  <a:lnTo>
                    <a:pt x="0" y="2557"/>
                  </a:lnTo>
                  <a:lnTo>
                    <a:pt x="6450" y="2557"/>
                  </a:lnTo>
                  <a:lnTo>
                    <a:pt x="6450"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62" name="Google Shape;362;p82"/>
          <p:cNvGrpSpPr/>
          <p:nvPr/>
        </p:nvGrpSpPr>
        <p:grpSpPr>
          <a:xfrm>
            <a:off x="6953203" y="3236296"/>
            <a:ext cx="837508" cy="1448842"/>
            <a:chOff x="7002828" y="3236296"/>
            <a:chExt cx="837508" cy="1448842"/>
          </a:xfrm>
        </p:grpSpPr>
        <p:sp>
          <p:nvSpPr>
            <p:cNvPr id="363" name="Google Shape;363;p82"/>
            <p:cNvSpPr/>
            <p:nvPr/>
          </p:nvSpPr>
          <p:spPr>
            <a:xfrm>
              <a:off x="7002828" y="3236296"/>
              <a:ext cx="837507" cy="1448842"/>
            </a:xfrm>
            <a:custGeom>
              <a:avLst/>
              <a:gdLst/>
              <a:ahLst/>
              <a:cxnLst/>
              <a:rect l="l" t="t" r="r" b="b"/>
              <a:pathLst>
                <a:path w="26117" h="45181" extrusionOk="0">
                  <a:moveTo>
                    <a:pt x="586" y="0"/>
                  </a:moveTo>
                  <a:lnTo>
                    <a:pt x="1" y="45180"/>
                  </a:lnTo>
                  <a:lnTo>
                    <a:pt x="26116" y="45180"/>
                  </a:lnTo>
                  <a:lnTo>
                    <a:pt x="26116" y="619"/>
                  </a:lnTo>
                  <a:lnTo>
                    <a:pt x="586" y="0"/>
                  </a:lnTo>
                  <a:close/>
                </a:path>
              </a:pathLst>
            </a:custGeom>
            <a:solidFill>
              <a:srgbClr val="F5F5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4" name="Google Shape;364;p82"/>
            <p:cNvSpPr/>
            <p:nvPr/>
          </p:nvSpPr>
          <p:spPr>
            <a:xfrm>
              <a:off x="7465242" y="3247551"/>
              <a:ext cx="375094" cy="1437586"/>
            </a:xfrm>
            <a:custGeom>
              <a:avLst/>
              <a:gdLst/>
              <a:ahLst/>
              <a:cxnLst/>
              <a:rect l="l" t="t" r="r" b="b"/>
              <a:pathLst>
                <a:path w="11697" h="44830" extrusionOk="0">
                  <a:moveTo>
                    <a:pt x="234" y="0"/>
                  </a:moveTo>
                  <a:lnTo>
                    <a:pt x="0" y="44829"/>
                  </a:lnTo>
                  <a:lnTo>
                    <a:pt x="11696" y="44829"/>
                  </a:lnTo>
                  <a:lnTo>
                    <a:pt x="11696" y="268"/>
                  </a:lnTo>
                  <a:lnTo>
                    <a:pt x="234" y="0"/>
                  </a:ln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5" name="Google Shape;365;p82"/>
            <p:cNvSpPr/>
            <p:nvPr/>
          </p:nvSpPr>
          <p:spPr>
            <a:xfrm>
              <a:off x="7048396" y="3262559"/>
              <a:ext cx="396515" cy="296304"/>
            </a:xfrm>
            <a:custGeom>
              <a:avLst/>
              <a:gdLst/>
              <a:ahLst/>
              <a:cxnLst/>
              <a:rect l="l" t="t" r="r" b="b"/>
              <a:pathLst>
                <a:path w="12365" h="9240" extrusionOk="0">
                  <a:moveTo>
                    <a:pt x="0" y="0"/>
                  </a:moveTo>
                  <a:lnTo>
                    <a:pt x="0" y="9240"/>
                  </a:lnTo>
                  <a:lnTo>
                    <a:pt x="12364" y="9240"/>
                  </a:lnTo>
                  <a:lnTo>
                    <a:pt x="12364" y="435"/>
                  </a:lnTo>
                  <a:lnTo>
                    <a:pt x="0" y="0"/>
                  </a:ln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6" name="Google Shape;366;p82"/>
            <p:cNvSpPr/>
            <p:nvPr/>
          </p:nvSpPr>
          <p:spPr>
            <a:xfrm>
              <a:off x="7185004" y="3340226"/>
              <a:ext cx="121119" cy="47716"/>
            </a:xfrm>
            <a:custGeom>
              <a:avLst/>
              <a:gdLst/>
              <a:ahLst/>
              <a:cxnLst/>
              <a:rect l="l" t="t" r="r" b="b"/>
              <a:pathLst>
                <a:path w="3777" h="1488" extrusionOk="0">
                  <a:moveTo>
                    <a:pt x="3777" y="1"/>
                  </a:moveTo>
                  <a:lnTo>
                    <a:pt x="1" y="118"/>
                  </a:lnTo>
                  <a:lnTo>
                    <a:pt x="1" y="1488"/>
                  </a:lnTo>
                  <a:lnTo>
                    <a:pt x="3777" y="1488"/>
                  </a:lnTo>
                  <a:lnTo>
                    <a:pt x="3777" y="1"/>
                  </a:lnTo>
                  <a:close/>
                </a:path>
              </a:pathLst>
            </a:custGeom>
            <a:solidFill>
              <a:srgbClr val="F5F5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7" name="Google Shape;367;p82"/>
            <p:cNvSpPr/>
            <p:nvPr/>
          </p:nvSpPr>
          <p:spPr>
            <a:xfrm>
              <a:off x="7185004" y="3424885"/>
              <a:ext cx="125416" cy="17733"/>
            </a:xfrm>
            <a:custGeom>
              <a:avLst/>
              <a:gdLst/>
              <a:ahLst/>
              <a:cxnLst/>
              <a:rect l="l" t="t" r="r" b="b"/>
              <a:pathLst>
                <a:path w="3911" h="553" extrusionOk="0">
                  <a:moveTo>
                    <a:pt x="1" y="1"/>
                  </a:moveTo>
                  <a:lnTo>
                    <a:pt x="1" y="552"/>
                  </a:lnTo>
                  <a:lnTo>
                    <a:pt x="3911" y="552"/>
                  </a:lnTo>
                  <a:lnTo>
                    <a:pt x="3911" y="1"/>
                  </a:lnTo>
                  <a:close/>
                </a:path>
              </a:pathLst>
            </a:custGeom>
            <a:solidFill>
              <a:srgbClr val="F5F5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8" name="Google Shape;368;p82"/>
            <p:cNvSpPr/>
            <p:nvPr/>
          </p:nvSpPr>
          <p:spPr>
            <a:xfrm>
              <a:off x="7048396" y="4300937"/>
              <a:ext cx="396515" cy="295791"/>
            </a:xfrm>
            <a:custGeom>
              <a:avLst/>
              <a:gdLst/>
              <a:ahLst/>
              <a:cxnLst/>
              <a:rect l="l" t="t" r="r" b="b"/>
              <a:pathLst>
                <a:path w="12365" h="9224" extrusionOk="0">
                  <a:moveTo>
                    <a:pt x="0" y="0"/>
                  </a:moveTo>
                  <a:lnTo>
                    <a:pt x="0" y="9223"/>
                  </a:lnTo>
                  <a:lnTo>
                    <a:pt x="12364" y="9223"/>
                  </a:lnTo>
                  <a:lnTo>
                    <a:pt x="12364" y="435"/>
                  </a:lnTo>
                  <a:lnTo>
                    <a:pt x="0" y="0"/>
                  </a:ln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9" name="Google Shape;369;p82"/>
            <p:cNvSpPr/>
            <p:nvPr/>
          </p:nvSpPr>
          <p:spPr>
            <a:xfrm>
              <a:off x="7185004" y="4378091"/>
              <a:ext cx="121119" cy="47716"/>
            </a:xfrm>
            <a:custGeom>
              <a:avLst/>
              <a:gdLst/>
              <a:ahLst/>
              <a:cxnLst/>
              <a:rect l="l" t="t" r="r" b="b"/>
              <a:pathLst>
                <a:path w="3777" h="1488" extrusionOk="0">
                  <a:moveTo>
                    <a:pt x="3777" y="0"/>
                  </a:moveTo>
                  <a:lnTo>
                    <a:pt x="1" y="134"/>
                  </a:lnTo>
                  <a:lnTo>
                    <a:pt x="1" y="1487"/>
                  </a:lnTo>
                  <a:lnTo>
                    <a:pt x="3777" y="1487"/>
                  </a:lnTo>
                  <a:lnTo>
                    <a:pt x="3777" y="0"/>
                  </a:lnTo>
                  <a:close/>
                </a:path>
              </a:pathLst>
            </a:custGeom>
            <a:solidFill>
              <a:srgbClr val="F5F5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0" name="Google Shape;370;p82"/>
            <p:cNvSpPr/>
            <p:nvPr/>
          </p:nvSpPr>
          <p:spPr>
            <a:xfrm>
              <a:off x="7185004" y="4462749"/>
              <a:ext cx="125416" cy="17701"/>
            </a:xfrm>
            <a:custGeom>
              <a:avLst/>
              <a:gdLst/>
              <a:ahLst/>
              <a:cxnLst/>
              <a:rect l="l" t="t" r="r" b="b"/>
              <a:pathLst>
                <a:path w="3911" h="552" extrusionOk="0">
                  <a:moveTo>
                    <a:pt x="1" y="0"/>
                  </a:moveTo>
                  <a:lnTo>
                    <a:pt x="1" y="552"/>
                  </a:lnTo>
                  <a:lnTo>
                    <a:pt x="3911" y="552"/>
                  </a:lnTo>
                  <a:lnTo>
                    <a:pt x="3911" y="0"/>
                  </a:lnTo>
                  <a:close/>
                </a:path>
              </a:pathLst>
            </a:custGeom>
            <a:solidFill>
              <a:srgbClr val="F5F5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1" name="Google Shape;371;p82"/>
            <p:cNvSpPr/>
            <p:nvPr/>
          </p:nvSpPr>
          <p:spPr>
            <a:xfrm>
              <a:off x="7048396" y="3596349"/>
              <a:ext cx="396515" cy="296336"/>
            </a:xfrm>
            <a:custGeom>
              <a:avLst/>
              <a:gdLst/>
              <a:ahLst/>
              <a:cxnLst/>
              <a:rect l="l" t="t" r="r" b="b"/>
              <a:pathLst>
                <a:path w="12365" h="9241" extrusionOk="0">
                  <a:moveTo>
                    <a:pt x="0" y="1"/>
                  </a:moveTo>
                  <a:lnTo>
                    <a:pt x="0" y="9240"/>
                  </a:lnTo>
                  <a:lnTo>
                    <a:pt x="12364" y="9240"/>
                  </a:lnTo>
                  <a:lnTo>
                    <a:pt x="12364" y="452"/>
                  </a:lnTo>
                  <a:lnTo>
                    <a:pt x="0" y="1"/>
                  </a:ln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2" name="Google Shape;372;p82"/>
            <p:cNvSpPr/>
            <p:nvPr/>
          </p:nvSpPr>
          <p:spPr>
            <a:xfrm>
              <a:off x="7185004" y="3674049"/>
              <a:ext cx="121119" cy="47716"/>
            </a:xfrm>
            <a:custGeom>
              <a:avLst/>
              <a:gdLst/>
              <a:ahLst/>
              <a:cxnLst/>
              <a:rect l="l" t="t" r="r" b="b"/>
              <a:pathLst>
                <a:path w="3777" h="1488" extrusionOk="0">
                  <a:moveTo>
                    <a:pt x="3777" y="0"/>
                  </a:moveTo>
                  <a:lnTo>
                    <a:pt x="1" y="134"/>
                  </a:lnTo>
                  <a:lnTo>
                    <a:pt x="1" y="1487"/>
                  </a:lnTo>
                  <a:lnTo>
                    <a:pt x="3777" y="1487"/>
                  </a:lnTo>
                  <a:lnTo>
                    <a:pt x="3777" y="0"/>
                  </a:lnTo>
                  <a:close/>
                </a:path>
              </a:pathLst>
            </a:custGeom>
            <a:solidFill>
              <a:srgbClr val="F5F5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3" name="Google Shape;373;p82"/>
            <p:cNvSpPr/>
            <p:nvPr/>
          </p:nvSpPr>
          <p:spPr>
            <a:xfrm>
              <a:off x="7185004" y="3758707"/>
              <a:ext cx="125416" cy="17701"/>
            </a:xfrm>
            <a:custGeom>
              <a:avLst/>
              <a:gdLst/>
              <a:ahLst/>
              <a:cxnLst/>
              <a:rect l="l" t="t" r="r" b="b"/>
              <a:pathLst>
                <a:path w="3911" h="552" extrusionOk="0">
                  <a:moveTo>
                    <a:pt x="1" y="0"/>
                  </a:moveTo>
                  <a:lnTo>
                    <a:pt x="1" y="552"/>
                  </a:lnTo>
                  <a:lnTo>
                    <a:pt x="3911" y="552"/>
                  </a:lnTo>
                  <a:lnTo>
                    <a:pt x="3911" y="0"/>
                  </a:lnTo>
                  <a:close/>
                </a:path>
              </a:pathLst>
            </a:custGeom>
            <a:solidFill>
              <a:srgbClr val="F5F5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4" name="Google Shape;374;p82"/>
            <p:cNvSpPr/>
            <p:nvPr/>
          </p:nvSpPr>
          <p:spPr>
            <a:xfrm>
              <a:off x="7043041" y="3951048"/>
              <a:ext cx="396515" cy="296336"/>
            </a:xfrm>
            <a:custGeom>
              <a:avLst/>
              <a:gdLst/>
              <a:ahLst/>
              <a:cxnLst/>
              <a:rect l="l" t="t" r="r" b="b"/>
              <a:pathLst>
                <a:path w="12365" h="9241" extrusionOk="0">
                  <a:moveTo>
                    <a:pt x="0" y="1"/>
                  </a:moveTo>
                  <a:lnTo>
                    <a:pt x="0" y="9240"/>
                  </a:lnTo>
                  <a:lnTo>
                    <a:pt x="12364" y="9240"/>
                  </a:lnTo>
                  <a:lnTo>
                    <a:pt x="12364" y="1"/>
                  </a:ln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5" name="Google Shape;375;p82"/>
            <p:cNvSpPr/>
            <p:nvPr/>
          </p:nvSpPr>
          <p:spPr>
            <a:xfrm>
              <a:off x="7182342" y="4081242"/>
              <a:ext cx="114160" cy="44510"/>
            </a:xfrm>
            <a:custGeom>
              <a:avLst/>
              <a:gdLst/>
              <a:ahLst/>
              <a:cxnLst/>
              <a:rect l="l" t="t" r="r" b="b"/>
              <a:pathLst>
                <a:path w="3560" h="1388" extrusionOk="0">
                  <a:moveTo>
                    <a:pt x="3559" y="1"/>
                  </a:moveTo>
                  <a:lnTo>
                    <a:pt x="0" y="118"/>
                  </a:lnTo>
                  <a:lnTo>
                    <a:pt x="0" y="1388"/>
                  </a:lnTo>
                  <a:lnTo>
                    <a:pt x="3559" y="1388"/>
                  </a:lnTo>
                  <a:lnTo>
                    <a:pt x="3559" y="1"/>
                  </a:lnTo>
                  <a:close/>
                </a:path>
              </a:pathLst>
            </a:custGeom>
            <a:solidFill>
              <a:srgbClr val="F5F5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6" name="Google Shape;376;p82"/>
            <p:cNvSpPr/>
            <p:nvPr/>
          </p:nvSpPr>
          <p:spPr>
            <a:xfrm>
              <a:off x="7182342" y="4160545"/>
              <a:ext cx="117912" cy="16643"/>
            </a:xfrm>
            <a:custGeom>
              <a:avLst/>
              <a:gdLst/>
              <a:ahLst/>
              <a:cxnLst/>
              <a:rect l="l" t="t" r="r" b="b"/>
              <a:pathLst>
                <a:path w="3677" h="519" extrusionOk="0">
                  <a:moveTo>
                    <a:pt x="0" y="1"/>
                  </a:moveTo>
                  <a:lnTo>
                    <a:pt x="0" y="519"/>
                  </a:lnTo>
                  <a:lnTo>
                    <a:pt x="3676" y="519"/>
                  </a:lnTo>
                  <a:lnTo>
                    <a:pt x="3676" y="1"/>
                  </a:lnTo>
                  <a:close/>
                </a:path>
              </a:pathLst>
            </a:custGeom>
            <a:solidFill>
              <a:srgbClr val="F5F5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Quote">
  <p:cSld name="CUSTOM_9">
    <p:spTree>
      <p:nvGrpSpPr>
        <p:cNvPr id="1" name="Shape 377"/>
        <p:cNvGrpSpPr/>
        <p:nvPr/>
      </p:nvGrpSpPr>
      <p:grpSpPr>
        <a:xfrm>
          <a:off x="0" y="0"/>
          <a:ext cx="0" cy="0"/>
          <a:chOff x="0" y="0"/>
          <a:chExt cx="0" cy="0"/>
        </a:xfrm>
      </p:grpSpPr>
      <p:sp>
        <p:nvSpPr>
          <p:cNvPr id="378" name="Google Shape;378;p83"/>
          <p:cNvSpPr/>
          <p:nvPr/>
        </p:nvSpPr>
        <p:spPr>
          <a:xfrm>
            <a:off x="-731" y="4672701"/>
            <a:ext cx="9143833" cy="475558"/>
          </a:xfrm>
          <a:custGeom>
            <a:avLst/>
            <a:gdLst/>
            <a:ahLst/>
            <a:cxnLst/>
            <a:rect l="l" t="t" r="r" b="b"/>
            <a:pathLst>
              <a:path w="285299" h="14838" extrusionOk="0">
                <a:moveTo>
                  <a:pt x="0" y="1"/>
                </a:moveTo>
                <a:lnTo>
                  <a:pt x="0" y="14838"/>
                </a:lnTo>
                <a:lnTo>
                  <a:pt x="285299" y="14838"/>
                </a:lnTo>
                <a:lnTo>
                  <a:pt x="285299"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9" name="Google Shape;379;p83"/>
          <p:cNvSpPr txBox="1">
            <a:spLocks noGrp="1"/>
          </p:cNvSpPr>
          <p:nvPr>
            <p:ph type="title"/>
          </p:nvPr>
        </p:nvSpPr>
        <p:spPr>
          <a:xfrm>
            <a:off x="3726000" y="2667600"/>
            <a:ext cx="3380400" cy="8856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2800"/>
              <a:buNone/>
              <a:defRPr sz="2700"/>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a:endParaRPr/>
          </a:p>
        </p:txBody>
      </p:sp>
      <p:sp>
        <p:nvSpPr>
          <p:cNvPr id="380" name="Google Shape;380;p83"/>
          <p:cNvSpPr txBox="1">
            <a:spLocks noGrp="1"/>
          </p:cNvSpPr>
          <p:nvPr>
            <p:ph type="subTitle" idx="1"/>
          </p:nvPr>
        </p:nvSpPr>
        <p:spPr>
          <a:xfrm>
            <a:off x="3726100" y="1712900"/>
            <a:ext cx="3380400" cy="945900"/>
          </a:xfrm>
          <a:prstGeom prst="rect">
            <a:avLst/>
          </a:prstGeom>
          <a:noFill/>
          <a:ln>
            <a:noFill/>
          </a:ln>
        </p:spPr>
        <p:txBody>
          <a:bodyPr spcFirstLastPara="1" wrap="square" lIns="91425" tIns="91425" rIns="91425" bIns="91425" anchor="b" anchorCtr="0">
            <a:noAutofit/>
          </a:bodyPr>
          <a:lstStyle>
            <a:lvl1pPr lvl="0" algn="r">
              <a:lnSpc>
                <a:spcPct val="100000"/>
              </a:lnSpc>
              <a:spcBef>
                <a:spcPts val="0"/>
              </a:spcBef>
              <a:spcAft>
                <a:spcPts val="0"/>
              </a:spcAft>
              <a:buSzPts val="2100"/>
              <a:buNone/>
              <a:defRPr sz="16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grpSp>
        <p:nvGrpSpPr>
          <p:cNvPr id="381" name="Google Shape;381;p83"/>
          <p:cNvGrpSpPr/>
          <p:nvPr/>
        </p:nvGrpSpPr>
        <p:grpSpPr>
          <a:xfrm>
            <a:off x="1980709" y="594611"/>
            <a:ext cx="656880" cy="622850"/>
            <a:chOff x="1980709" y="594611"/>
            <a:chExt cx="656880" cy="622850"/>
          </a:xfrm>
        </p:grpSpPr>
        <p:sp>
          <p:nvSpPr>
            <p:cNvPr id="382" name="Google Shape;382;p83"/>
            <p:cNvSpPr/>
            <p:nvPr/>
          </p:nvSpPr>
          <p:spPr>
            <a:xfrm>
              <a:off x="1980709" y="594611"/>
              <a:ext cx="656880" cy="622850"/>
            </a:xfrm>
            <a:custGeom>
              <a:avLst/>
              <a:gdLst/>
              <a:ahLst/>
              <a:cxnLst/>
              <a:rect l="l" t="t" r="r" b="b"/>
              <a:pathLst>
                <a:path w="19670" h="18651" extrusionOk="0">
                  <a:moveTo>
                    <a:pt x="9650" y="1"/>
                  </a:moveTo>
                  <a:cubicBezTo>
                    <a:pt x="8645" y="1"/>
                    <a:pt x="7630" y="164"/>
                    <a:pt x="6643" y="500"/>
                  </a:cubicBezTo>
                  <a:cubicBezTo>
                    <a:pt x="3081" y="1703"/>
                    <a:pt x="594" y="4960"/>
                    <a:pt x="337" y="8714"/>
                  </a:cubicBezTo>
                  <a:cubicBezTo>
                    <a:pt x="1" y="13848"/>
                    <a:pt x="3899" y="18292"/>
                    <a:pt x="9033" y="18629"/>
                  </a:cubicBezTo>
                  <a:cubicBezTo>
                    <a:pt x="9245" y="18644"/>
                    <a:pt x="9456" y="18651"/>
                    <a:pt x="9666" y="18651"/>
                  </a:cubicBezTo>
                  <a:cubicBezTo>
                    <a:pt x="13194" y="18651"/>
                    <a:pt x="16427" y="16642"/>
                    <a:pt x="18001" y="13447"/>
                  </a:cubicBezTo>
                  <a:cubicBezTo>
                    <a:pt x="19670" y="10078"/>
                    <a:pt x="19140" y="6019"/>
                    <a:pt x="16654" y="3179"/>
                  </a:cubicBezTo>
                  <a:cubicBezTo>
                    <a:pt x="14853" y="1123"/>
                    <a:pt x="12287" y="1"/>
                    <a:pt x="9650" y="1"/>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3" name="Google Shape;383;p83"/>
            <p:cNvSpPr/>
            <p:nvPr/>
          </p:nvSpPr>
          <p:spPr>
            <a:xfrm>
              <a:off x="2298429" y="732365"/>
              <a:ext cx="145769" cy="185943"/>
            </a:xfrm>
            <a:custGeom>
              <a:avLst/>
              <a:gdLst/>
              <a:ahLst/>
              <a:cxnLst/>
              <a:rect l="l" t="t" r="r" b="b"/>
              <a:pathLst>
                <a:path w="4365" h="5568" extrusionOk="0">
                  <a:moveTo>
                    <a:pt x="81" y="1"/>
                  </a:moveTo>
                  <a:cubicBezTo>
                    <a:pt x="48" y="113"/>
                    <a:pt x="48" y="242"/>
                    <a:pt x="48" y="386"/>
                  </a:cubicBezTo>
                  <a:cubicBezTo>
                    <a:pt x="48" y="659"/>
                    <a:pt x="32" y="1012"/>
                    <a:pt x="16" y="1429"/>
                  </a:cubicBezTo>
                  <a:cubicBezTo>
                    <a:pt x="16" y="2311"/>
                    <a:pt x="0" y="3530"/>
                    <a:pt x="0" y="4878"/>
                  </a:cubicBezTo>
                  <a:lnTo>
                    <a:pt x="0" y="5488"/>
                  </a:lnTo>
                  <a:lnTo>
                    <a:pt x="0" y="5568"/>
                  </a:lnTo>
                  <a:lnTo>
                    <a:pt x="81" y="5568"/>
                  </a:lnTo>
                  <a:cubicBezTo>
                    <a:pt x="1284" y="5568"/>
                    <a:pt x="2359" y="5552"/>
                    <a:pt x="3129" y="5536"/>
                  </a:cubicBezTo>
                  <a:lnTo>
                    <a:pt x="4043" y="5520"/>
                  </a:lnTo>
                  <a:cubicBezTo>
                    <a:pt x="4139" y="5520"/>
                    <a:pt x="4252" y="5520"/>
                    <a:pt x="4364" y="5488"/>
                  </a:cubicBezTo>
                  <a:cubicBezTo>
                    <a:pt x="4252" y="5472"/>
                    <a:pt x="4156" y="5456"/>
                    <a:pt x="4043" y="5456"/>
                  </a:cubicBezTo>
                  <a:lnTo>
                    <a:pt x="3129" y="5440"/>
                  </a:lnTo>
                  <a:cubicBezTo>
                    <a:pt x="2376" y="5424"/>
                    <a:pt x="1332" y="5408"/>
                    <a:pt x="161" y="5408"/>
                  </a:cubicBezTo>
                  <a:lnTo>
                    <a:pt x="161" y="5408"/>
                  </a:lnTo>
                  <a:lnTo>
                    <a:pt x="161" y="4878"/>
                  </a:lnTo>
                  <a:cubicBezTo>
                    <a:pt x="161" y="3530"/>
                    <a:pt x="145" y="2311"/>
                    <a:pt x="145" y="1429"/>
                  </a:cubicBezTo>
                  <a:cubicBezTo>
                    <a:pt x="129" y="1012"/>
                    <a:pt x="113" y="659"/>
                    <a:pt x="113" y="386"/>
                  </a:cubicBezTo>
                  <a:cubicBezTo>
                    <a:pt x="113" y="242"/>
                    <a:pt x="113" y="113"/>
                    <a:pt x="81" y="1"/>
                  </a:cubicBezTo>
                  <a:close/>
                </a:path>
              </a:pathLst>
            </a:custGeom>
            <a:solidFill>
              <a:srgbClr val="FAFA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4" name="Google Shape;384;p83"/>
            <p:cNvSpPr/>
            <p:nvPr/>
          </p:nvSpPr>
          <p:spPr>
            <a:xfrm>
              <a:off x="2299497" y="646106"/>
              <a:ext cx="5377" cy="52029"/>
            </a:xfrm>
            <a:custGeom>
              <a:avLst/>
              <a:gdLst/>
              <a:ahLst/>
              <a:cxnLst/>
              <a:rect l="l" t="t" r="r" b="b"/>
              <a:pathLst>
                <a:path w="161" h="1558" extrusionOk="0">
                  <a:moveTo>
                    <a:pt x="81" y="1"/>
                  </a:moveTo>
                  <a:cubicBezTo>
                    <a:pt x="32" y="1"/>
                    <a:pt x="0" y="338"/>
                    <a:pt x="0" y="771"/>
                  </a:cubicBezTo>
                  <a:cubicBezTo>
                    <a:pt x="0" y="1204"/>
                    <a:pt x="32" y="1557"/>
                    <a:pt x="81" y="1557"/>
                  </a:cubicBezTo>
                  <a:cubicBezTo>
                    <a:pt x="113" y="1557"/>
                    <a:pt x="161" y="1204"/>
                    <a:pt x="161" y="771"/>
                  </a:cubicBezTo>
                  <a:cubicBezTo>
                    <a:pt x="161" y="338"/>
                    <a:pt x="129" y="1"/>
                    <a:pt x="81" y="1"/>
                  </a:cubicBezTo>
                  <a:close/>
                </a:path>
              </a:pathLst>
            </a:custGeom>
            <a:solidFill>
              <a:srgbClr val="FAFA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5" name="Google Shape;385;p83"/>
            <p:cNvSpPr/>
            <p:nvPr/>
          </p:nvSpPr>
          <p:spPr>
            <a:xfrm>
              <a:off x="2406662" y="687816"/>
              <a:ext cx="38605" cy="36668"/>
            </a:xfrm>
            <a:custGeom>
              <a:avLst/>
              <a:gdLst/>
              <a:ahLst/>
              <a:cxnLst/>
              <a:rect l="l" t="t" r="r" b="b"/>
              <a:pathLst>
                <a:path w="1156" h="1098" extrusionOk="0">
                  <a:moveTo>
                    <a:pt x="1114" y="0"/>
                  </a:moveTo>
                  <a:cubicBezTo>
                    <a:pt x="1056" y="0"/>
                    <a:pt x="799" y="214"/>
                    <a:pt x="513" y="485"/>
                  </a:cubicBezTo>
                  <a:cubicBezTo>
                    <a:pt x="209" y="789"/>
                    <a:pt x="0" y="1062"/>
                    <a:pt x="32" y="1094"/>
                  </a:cubicBezTo>
                  <a:cubicBezTo>
                    <a:pt x="33" y="1096"/>
                    <a:pt x="35" y="1097"/>
                    <a:pt x="38" y="1097"/>
                  </a:cubicBezTo>
                  <a:cubicBezTo>
                    <a:pt x="83" y="1097"/>
                    <a:pt x="340" y="883"/>
                    <a:pt x="626" y="613"/>
                  </a:cubicBezTo>
                  <a:cubicBezTo>
                    <a:pt x="931" y="308"/>
                    <a:pt x="1155" y="35"/>
                    <a:pt x="1123" y="3"/>
                  </a:cubicBezTo>
                  <a:cubicBezTo>
                    <a:pt x="1121" y="1"/>
                    <a:pt x="1118" y="0"/>
                    <a:pt x="1114" y="0"/>
                  </a:cubicBezTo>
                  <a:close/>
                </a:path>
              </a:pathLst>
            </a:custGeom>
            <a:solidFill>
              <a:srgbClr val="FAFA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6" name="Google Shape;386;p83"/>
            <p:cNvSpPr/>
            <p:nvPr/>
          </p:nvSpPr>
          <p:spPr>
            <a:xfrm>
              <a:off x="2482202" y="778283"/>
              <a:ext cx="45551" cy="27117"/>
            </a:xfrm>
            <a:custGeom>
              <a:avLst/>
              <a:gdLst/>
              <a:ahLst/>
              <a:cxnLst/>
              <a:rect l="l" t="t" r="r" b="b"/>
              <a:pathLst>
                <a:path w="1364" h="812" extrusionOk="0">
                  <a:moveTo>
                    <a:pt x="1315" y="0"/>
                  </a:moveTo>
                  <a:cubicBezTo>
                    <a:pt x="1243" y="0"/>
                    <a:pt x="953" y="111"/>
                    <a:pt x="626" y="310"/>
                  </a:cubicBezTo>
                  <a:cubicBezTo>
                    <a:pt x="257" y="535"/>
                    <a:pt x="0" y="776"/>
                    <a:pt x="16" y="808"/>
                  </a:cubicBezTo>
                  <a:cubicBezTo>
                    <a:pt x="19" y="811"/>
                    <a:pt x="24" y="812"/>
                    <a:pt x="30" y="812"/>
                  </a:cubicBezTo>
                  <a:cubicBezTo>
                    <a:pt x="101" y="812"/>
                    <a:pt x="383" y="660"/>
                    <a:pt x="706" y="455"/>
                  </a:cubicBezTo>
                  <a:cubicBezTo>
                    <a:pt x="1075" y="230"/>
                    <a:pt x="1364" y="54"/>
                    <a:pt x="1332" y="6"/>
                  </a:cubicBezTo>
                  <a:cubicBezTo>
                    <a:pt x="1330" y="2"/>
                    <a:pt x="1324" y="0"/>
                    <a:pt x="1315" y="0"/>
                  </a:cubicBezTo>
                  <a:close/>
                </a:path>
              </a:pathLst>
            </a:custGeom>
            <a:solidFill>
              <a:srgbClr val="FAFA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7" name="Google Shape;387;p83"/>
            <p:cNvSpPr/>
            <p:nvPr/>
          </p:nvSpPr>
          <p:spPr>
            <a:xfrm>
              <a:off x="2504142" y="910260"/>
              <a:ext cx="71298" cy="5377"/>
            </a:xfrm>
            <a:custGeom>
              <a:avLst/>
              <a:gdLst/>
              <a:ahLst/>
              <a:cxnLst/>
              <a:rect l="l" t="t" r="r" b="b"/>
              <a:pathLst>
                <a:path w="2135" h="161" extrusionOk="0">
                  <a:moveTo>
                    <a:pt x="1076" y="0"/>
                  </a:moveTo>
                  <a:cubicBezTo>
                    <a:pt x="482" y="0"/>
                    <a:pt x="1" y="32"/>
                    <a:pt x="1" y="80"/>
                  </a:cubicBezTo>
                  <a:cubicBezTo>
                    <a:pt x="1" y="129"/>
                    <a:pt x="482" y="161"/>
                    <a:pt x="1076" y="161"/>
                  </a:cubicBezTo>
                  <a:cubicBezTo>
                    <a:pt x="1653" y="161"/>
                    <a:pt x="2135" y="129"/>
                    <a:pt x="2135" y="80"/>
                  </a:cubicBezTo>
                  <a:cubicBezTo>
                    <a:pt x="2135" y="32"/>
                    <a:pt x="1653" y="0"/>
                    <a:pt x="1076" y="0"/>
                  </a:cubicBezTo>
                  <a:close/>
                </a:path>
              </a:pathLst>
            </a:custGeom>
            <a:solidFill>
              <a:srgbClr val="FAFA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8" name="Google Shape;388;p83"/>
            <p:cNvSpPr/>
            <p:nvPr/>
          </p:nvSpPr>
          <p:spPr>
            <a:xfrm>
              <a:off x="2013402" y="905418"/>
              <a:ext cx="67525" cy="5410"/>
            </a:xfrm>
            <a:custGeom>
              <a:avLst/>
              <a:gdLst/>
              <a:ahLst/>
              <a:cxnLst/>
              <a:rect l="l" t="t" r="r" b="b"/>
              <a:pathLst>
                <a:path w="2022" h="162" extrusionOk="0">
                  <a:moveTo>
                    <a:pt x="1011" y="1"/>
                  </a:moveTo>
                  <a:cubicBezTo>
                    <a:pt x="449" y="1"/>
                    <a:pt x="0" y="33"/>
                    <a:pt x="0" y="81"/>
                  </a:cubicBezTo>
                  <a:cubicBezTo>
                    <a:pt x="0" y="129"/>
                    <a:pt x="449" y="161"/>
                    <a:pt x="1011" y="161"/>
                  </a:cubicBezTo>
                  <a:cubicBezTo>
                    <a:pt x="1572" y="161"/>
                    <a:pt x="2022" y="129"/>
                    <a:pt x="2022" y="81"/>
                  </a:cubicBezTo>
                  <a:cubicBezTo>
                    <a:pt x="2022" y="33"/>
                    <a:pt x="1572" y="1"/>
                    <a:pt x="1011" y="1"/>
                  </a:cubicBezTo>
                  <a:close/>
                </a:path>
              </a:pathLst>
            </a:custGeom>
            <a:solidFill>
              <a:srgbClr val="FAFA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9" name="Google Shape;389;p83"/>
            <p:cNvSpPr/>
            <p:nvPr/>
          </p:nvSpPr>
          <p:spPr>
            <a:xfrm>
              <a:off x="2061625" y="1008208"/>
              <a:ext cx="55202" cy="43180"/>
            </a:xfrm>
            <a:custGeom>
              <a:avLst/>
              <a:gdLst/>
              <a:ahLst/>
              <a:cxnLst/>
              <a:rect l="l" t="t" r="r" b="b"/>
              <a:pathLst>
                <a:path w="1653" h="1293" extrusionOk="0">
                  <a:moveTo>
                    <a:pt x="1612" y="0"/>
                  </a:moveTo>
                  <a:cubicBezTo>
                    <a:pt x="1546" y="0"/>
                    <a:pt x="1194" y="248"/>
                    <a:pt x="770" y="581"/>
                  </a:cubicBezTo>
                  <a:cubicBezTo>
                    <a:pt x="337" y="934"/>
                    <a:pt x="0" y="1255"/>
                    <a:pt x="16" y="1287"/>
                  </a:cubicBezTo>
                  <a:cubicBezTo>
                    <a:pt x="19" y="1290"/>
                    <a:pt x="23" y="1292"/>
                    <a:pt x="30" y="1292"/>
                  </a:cubicBezTo>
                  <a:cubicBezTo>
                    <a:pt x="108" y="1292"/>
                    <a:pt x="468" y="1035"/>
                    <a:pt x="882" y="709"/>
                  </a:cubicBezTo>
                  <a:cubicBezTo>
                    <a:pt x="1316" y="356"/>
                    <a:pt x="1653" y="35"/>
                    <a:pt x="1620" y="3"/>
                  </a:cubicBezTo>
                  <a:cubicBezTo>
                    <a:pt x="1619" y="1"/>
                    <a:pt x="1616" y="0"/>
                    <a:pt x="1612" y="0"/>
                  </a:cubicBezTo>
                  <a:close/>
                </a:path>
              </a:pathLst>
            </a:custGeom>
            <a:solidFill>
              <a:srgbClr val="FAFA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0" name="Google Shape;390;p83"/>
            <p:cNvSpPr/>
            <p:nvPr/>
          </p:nvSpPr>
          <p:spPr>
            <a:xfrm>
              <a:off x="2165016" y="1085918"/>
              <a:ext cx="38605" cy="59577"/>
            </a:xfrm>
            <a:custGeom>
              <a:avLst/>
              <a:gdLst/>
              <a:ahLst/>
              <a:cxnLst/>
              <a:rect l="l" t="t" r="r" b="b"/>
              <a:pathLst>
                <a:path w="1156" h="1784" extrusionOk="0">
                  <a:moveTo>
                    <a:pt x="1102" y="0"/>
                  </a:moveTo>
                  <a:cubicBezTo>
                    <a:pt x="1050" y="0"/>
                    <a:pt x="758" y="344"/>
                    <a:pt x="466" y="821"/>
                  </a:cubicBezTo>
                  <a:cubicBezTo>
                    <a:pt x="177" y="1318"/>
                    <a:pt x="0" y="1751"/>
                    <a:pt x="49" y="1783"/>
                  </a:cubicBezTo>
                  <a:cubicBezTo>
                    <a:pt x="49" y="1784"/>
                    <a:pt x="50" y="1784"/>
                    <a:pt x="51" y="1784"/>
                  </a:cubicBezTo>
                  <a:cubicBezTo>
                    <a:pt x="90" y="1784"/>
                    <a:pt x="327" y="1389"/>
                    <a:pt x="610" y="901"/>
                  </a:cubicBezTo>
                  <a:cubicBezTo>
                    <a:pt x="899" y="420"/>
                    <a:pt x="1156" y="19"/>
                    <a:pt x="1107" y="2"/>
                  </a:cubicBezTo>
                  <a:cubicBezTo>
                    <a:pt x="1106" y="1"/>
                    <a:pt x="1104" y="0"/>
                    <a:pt x="1102" y="0"/>
                  </a:cubicBezTo>
                  <a:close/>
                </a:path>
              </a:pathLst>
            </a:custGeom>
            <a:solidFill>
              <a:srgbClr val="FAFA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1" name="Google Shape;391;p83"/>
            <p:cNvSpPr/>
            <p:nvPr/>
          </p:nvSpPr>
          <p:spPr>
            <a:xfrm>
              <a:off x="2299497" y="1114370"/>
              <a:ext cx="5377" cy="71298"/>
            </a:xfrm>
            <a:custGeom>
              <a:avLst/>
              <a:gdLst/>
              <a:ahLst/>
              <a:cxnLst/>
              <a:rect l="l" t="t" r="r" b="b"/>
              <a:pathLst>
                <a:path w="161" h="2135" extrusionOk="0">
                  <a:moveTo>
                    <a:pt x="81" y="1"/>
                  </a:moveTo>
                  <a:cubicBezTo>
                    <a:pt x="32" y="1"/>
                    <a:pt x="0" y="482"/>
                    <a:pt x="0" y="1076"/>
                  </a:cubicBezTo>
                  <a:cubicBezTo>
                    <a:pt x="0" y="1653"/>
                    <a:pt x="32" y="2135"/>
                    <a:pt x="81" y="2135"/>
                  </a:cubicBezTo>
                  <a:cubicBezTo>
                    <a:pt x="113" y="2135"/>
                    <a:pt x="161" y="1653"/>
                    <a:pt x="161" y="1076"/>
                  </a:cubicBezTo>
                  <a:cubicBezTo>
                    <a:pt x="161" y="482"/>
                    <a:pt x="113" y="1"/>
                    <a:pt x="81" y="1"/>
                  </a:cubicBezTo>
                  <a:close/>
                </a:path>
              </a:pathLst>
            </a:custGeom>
            <a:solidFill>
              <a:srgbClr val="FAFA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2" name="Google Shape;392;p83"/>
            <p:cNvSpPr/>
            <p:nvPr/>
          </p:nvSpPr>
          <p:spPr>
            <a:xfrm>
              <a:off x="2401285" y="1091328"/>
              <a:ext cx="55235" cy="46853"/>
            </a:xfrm>
            <a:custGeom>
              <a:avLst/>
              <a:gdLst/>
              <a:ahLst/>
              <a:cxnLst/>
              <a:rect l="l" t="t" r="r" b="b"/>
              <a:pathLst>
                <a:path w="1654" h="1403" extrusionOk="0">
                  <a:moveTo>
                    <a:pt x="36" y="0"/>
                  </a:moveTo>
                  <a:cubicBezTo>
                    <a:pt x="34" y="0"/>
                    <a:pt x="33" y="1"/>
                    <a:pt x="33" y="1"/>
                  </a:cubicBezTo>
                  <a:cubicBezTo>
                    <a:pt x="1" y="33"/>
                    <a:pt x="289" y="418"/>
                    <a:pt x="739" y="819"/>
                  </a:cubicBezTo>
                  <a:cubicBezTo>
                    <a:pt x="1150" y="1171"/>
                    <a:pt x="1534" y="1403"/>
                    <a:pt x="1621" y="1403"/>
                  </a:cubicBezTo>
                  <a:cubicBezTo>
                    <a:pt x="1629" y="1403"/>
                    <a:pt x="1634" y="1401"/>
                    <a:pt x="1637" y="1397"/>
                  </a:cubicBezTo>
                  <a:cubicBezTo>
                    <a:pt x="1653" y="1365"/>
                    <a:pt x="1284" y="1076"/>
                    <a:pt x="851" y="691"/>
                  </a:cubicBezTo>
                  <a:cubicBezTo>
                    <a:pt x="413" y="315"/>
                    <a:pt x="81" y="0"/>
                    <a:pt x="36" y="0"/>
                  </a:cubicBezTo>
                  <a:close/>
                </a:path>
              </a:pathLst>
            </a:custGeom>
            <a:solidFill>
              <a:srgbClr val="FAFA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3" name="Google Shape;393;p83"/>
            <p:cNvSpPr/>
            <p:nvPr/>
          </p:nvSpPr>
          <p:spPr>
            <a:xfrm>
              <a:off x="2482736" y="1015722"/>
              <a:ext cx="46085" cy="44649"/>
            </a:xfrm>
            <a:custGeom>
              <a:avLst/>
              <a:gdLst/>
              <a:ahLst/>
              <a:cxnLst/>
              <a:rect l="l" t="t" r="r" b="b"/>
              <a:pathLst>
                <a:path w="1380" h="1337" extrusionOk="0">
                  <a:moveTo>
                    <a:pt x="40" y="0"/>
                  </a:moveTo>
                  <a:cubicBezTo>
                    <a:pt x="37" y="0"/>
                    <a:pt x="34" y="1"/>
                    <a:pt x="32" y="3"/>
                  </a:cubicBezTo>
                  <a:cubicBezTo>
                    <a:pt x="0" y="35"/>
                    <a:pt x="273" y="372"/>
                    <a:pt x="626" y="725"/>
                  </a:cubicBezTo>
                  <a:cubicBezTo>
                    <a:pt x="975" y="1074"/>
                    <a:pt x="1281" y="1337"/>
                    <a:pt x="1340" y="1337"/>
                  </a:cubicBezTo>
                  <a:cubicBezTo>
                    <a:pt x="1344" y="1337"/>
                    <a:pt x="1346" y="1336"/>
                    <a:pt x="1348" y="1334"/>
                  </a:cubicBezTo>
                  <a:cubicBezTo>
                    <a:pt x="1380" y="1302"/>
                    <a:pt x="1107" y="981"/>
                    <a:pt x="754" y="612"/>
                  </a:cubicBezTo>
                  <a:cubicBezTo>
                    <a:pt x="405" y="263"/>
                    <a:pt x="99" y="0"/>
                    <a:pt x="40" y="0"/>
                  </a:cubicBezTo>
                  <a:close/>
                </a:path>
              </a:pathLst>
            </a:custGeom>
            <a:solidFill>
              <a:srgbClr val="FAFA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4" name="Google Shape;394;p83"/>
            <p:cNvSpPr/>
            <p:nvPr/>
          </p:nvSpPr>
          <p:spPr>
            <a:xfrm>
              <a:off x="2072846" y="773541"/>
              <a:ext cx="40775" cy="38805"/>
            </a:xfrm>
            <a:custGeom>
              <a:avLst/>
              <a:gdLst/>
              <a:ahLst/>
              <a:cxnLst/>
              <a:rect l="l" t="t" r="r" b="b"/>
              <a:pathLst>
                <a:path w="1221" h="1162" extrusionOk="0">
                  <a:moveTo>
                    <a:pt x="42" y="0"/>
                  </a:moveTo>
                  <a:cubicBezTo>
                    <a:pt x="38" y="0"/>
                    <a:pt x="35" y="1"/>
                    <a:pt x="33" y="3"/>
                  </a:cubicBezTo>
                  <a:cubicBezTo>
                    <a:pt x="1" y="35"/>
                    <a:pt x="226" y="324"/>
                    <a:pt x="546" y="645"/>
                  </a:cubicBezTo>
                  <a:cubicBezTo>
                    <a:pt x="847" y="945"/>
                    <a:pt x="1119" y="1161"/>
                    <a:pt x="1179" y="1161"/>
                  </a:cubicBezTo>
                  <a:cubicBezTo>
                    <a:pt x="1183" y="1161"/>
                    <a:pt x="1186" y="1160"/>
                    <a:pt x="1188" y="1158"/>
                  </a:cubicBezTo>
                  <a:cubicBezTo>
                    <a:pt x="1220" y="1126"/>
                    <a:pt x="980" y="837"/>
                    <a:pt x="659" y="517"/>
                  </a:cubicBezTo>
                  <a:cubicBezTo>
                    <a:pt x="358" y="216"/>
                    <a:pt x="100" y="0"/>
                    <a:pt x="42" y="0"/>
                  </a:cubicBezTo>
                  <a:close/>
                </a:path>
              </a:pathLst>
            </a:custGeom>
            <a:solidFill>
              <a:srgbClr val="FAFA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5" name="Google Shape;395;p83"/>
            <p:cNvSpPr/>
            <p:nvPr/>
          </p:nvSpPr>
          <p:spPr>
            <a:xfrm>
              <a:off x="2162344" y="680302"/>
              <a:ext cx="40208" cy="38271"/>
            </a:xfrm>
            <a:custGeom>
              <a:avLst/>
              <a:gdLst/>
              <a:ahLst/>
              <a:cxnLst/>
              <a:rect l="l" t="t" r="r" b="b"/>
              <a:pathLst>
                <a:path w="1204" h="1146" extrusionOk="0">
                  <a:moveTo>
                    <a:pt x="41" y="1"/>
                  </a:moveTo>
                  <a:cubicBezTo>
                    <a:pt x="37" y="1"/>
                    <a:pt x="34" y="2"/>
                    <a:pt x="32" y="4"/>
                  </a:cubicBezTo>
                  <a:cubicBezTo>
                    <a:pt x="0" y="36"/>
                    <a:pt x="241" y="325"/>
                    <a:pt x="546" y="629"/>
                  </a:cubicBezTo>
                  <a:cubicBezTo>
                    <a:pt x="846" y="930"/>
                    <a:pt x="1104" y="1146"/>
                    <a:pt x="1162" y="1146"/>
                  </a:cubicBezTo>
                  <a:cubicBezTo>
                    <a:pt x="1166" y="1146"/>
                    <a:pt x="1169" y="1145"/>
                    <a:pt x="1171" y="1143"/>
                  </a:cubicBezTo>
                  <a:cubicBezTo>
                    <a:pt x="1204" y="1111"/>
                    <a:pt x="979" y="838"/>
                    <a:pt x="658" y="517"/>
                  </a:cubicBezTo>
                  <a:cubicBezTo>
                    <a:pt x="372" y="231"/>
                    <a:pt x="99" y="1"/>
                    <a:pt x="41" y="1"/>
                  </a:cubicBezTo>
                  <a:close/>
                </a:path>
              </a:pathLst>
            </a:custGeom>
            <a:solidFill>
              <a:srgbClr val="FAFA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96" name="Google Shape;396;p83"/>
          <p:cNvGrpSpPr/>
          <p:nvPr/>
        </p:nvGrpSpPr>
        <p:grpSpPr>
          <a:xfrm>
            <a:off x="-94857" y="1618000"/>
            <a:ext cx="906006" cy="595800"/>
            <a:chOff x="-94857" y="1618000"/>
            <a:chExt cx="906006" cy="595800"/>
          </a:xfrm>
        </p:grpSpPr>
        <p:sp>
          <p:nvSpPr>
            <p:cNvPr id="397" name="Google Shape;397;p83"/>
            <p:cNvSpPr/>
            <p:nvPr/>
          </p:nvSpPr>
          <p:spPr>
            <a:xfrm>
              <a:off x="-94857" y="1618000"/>
              <a:ext cx="906006" cy="595800"/>
            </a:xfrm>
            <a:custGeom>
              <a:avLst/>
              <a:gdLst/>
              <a:ahLst/>
              <a:cxnLst/>
              <a:rect l="l" t="t" r="r" b="b"/>
              <a:pathLst>
                <a:path w="27130" h="17841" extrusionOk="0">
                  <a:moveTo>
                    <a:pt x="0" y="1"/>
                  </a:moveTo>
                  <a:lnTo>
                    <a:pt x="0" y="17841"/>
                  </a:lnTo>
                  <a:lnTo>
                    <a:pt x="27130" y="17841"/>
                  </a:lnTo>
                  <a:lnTo>
                    <a:pt x="27130" y="1"/>
                  </a:ln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8" name="Google Shape;398;p83"/>
            <p:cNvSpPr/>
            <p:nvPr/>
          </p:nvSpPr>
          <p:spPr>
            <a:xfrm>
              <a:off x="-63266" y="1642646"/>
              <a:ext cx="842289" cy="544372"/>
            </a:xfrm>
            <a:custGeom>
              <a:avLst/>
              <a:gdLst/>
              <a:ahLst/>
              <a:cxnLst/>
              <a:rect l="l" t="t" r="r" b="b"/>
              <a:pathLst>
                <a:path w="25222" h="16301" extrusionOk="0">
                  <a:moveTo>
                    <a:pt x="1" y="1"/>
                  </a:moveTo>
                  <a:lnTo>
                    <a:pt x="1" y="16301"/>
                  </a:lnTo>
                  <a:lnTo>
                    <a:pt x="25221" y="16301"/>
                  </a:lnTo>
                  <a:lnTo>
                    <a:pt x="25221" y="1"/>
                  </a:lnTo>
                  <a:close/>
                </a:path>
              </a:pathLst>
            </a:custGeom>
            <a:solidFill>
              <a:srgbClr val="FAFA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9" name="Google Shape;399;p83"/>
            <p:cNvSpPr/>
            <p:nvPr/>
          </p:nvSpPr>
          <p:spPr>
            <a:xfrm>
              <a:off x="220692" y="1840879"/>
              <a:ext cx="274908" cy="150044"/>
            </a:xfrm>
            <a:custGeom>
              <a:avLst/>
              <a:gdLst/>
              <a:ahLst/>
              <a:cxnLst/>
              <a:rect l="l" t="t" r="r" b="b"/>
              <a:pathLst>
                <a:path w="8232" h="4493" extrusionOk="0">
                  <a:moveTo>
                    <a:pt x="1" y="1"/>
                  </a:moveTo>
                  <a:lnTo>
                    <a:pt x="1" y="4493"/>
                  </a:lnTo>
                  <a:lnTo>
                    <a:pt x="8231" y="4493"/>
                  </a:lnTo>
                  <a:lnTo>
                    <a:pt x="8231" y="1"/>
                  </a:ln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00" name="Google Shape;400;p83"/>
          <p:cNvGrpSpPr/>
          <p:nvPr/>
        </p:nvGrpSpPr>
        <p:grpSpPr>
          <a:xfrm>
            <a:off x="7881171" y="2280917"/>
            <a:ext cx="978340" cy="2392218"/>
            <a:chOff x="7881171" y="2278620"/>
            <a:chExt cx="978340" cy="2392218"/>
          </a:xfrm>
        </p:grpSpPr>
        <p:sp>
          <p:nvSpPr>
            <p:cNvPr id="401" name="Google Shape;401;p83"/>
            <p:cNvSpPr/>
            <p:nvPr/>
          </p:nvSpPr>
          <p:spPr>
            <a:xfrm>
              <a:off x="8442641" y="2530953"/>
              <a:ext cx="373456" cy="90567"/>
            </a:xfrm>
            <a:custGeom>
              <a:avLst/>
              <a:gdLst/>
              <a:ahLst/>
              <a:cxnLst/>
              <a:rect l="l" t="t" r="r" b="b"/>
              <a:pathLst>
                <a:path w="11183" h="2712" extrusionOk="0">
                  <a:moveTo>
                    <a:pt x="1" y="0"/>
                  </a:moveTo>
                  <a:lnTo>
                    <a:pt x="241" y="2712"/>
                  </a:lnTo>
                  <a:lnTo>
                    <a:pt x="11183" y="2712"/>
                  </a:lnTo>
                  <a:lnTo>
                    <a:pt x="11183" y="819"/>
                  </a:lnTo>
                  <a:lnTo>
                    <a:pt x="1" y="0"/>
                  </a:lnTo>
                  <a:close/>
                </a:path>
              </a:pathLst>
            </a:custGeom>
            <a:solidFill>
              <a:srgbClr val="FAFA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2" name="Google Shape;402;p83"/>
            <p:cNvSpPr/>
            <p:nvPr/>
          </p:nvSpPr>
          <p:spPr>
            <a:xfrm>
              <a:off x="8463547" y="2479525"/>
              <a:ext cx="347208" cy="78244"/>
            </a:xfrm>
            <a:custGeom>
              <a:avLst/>
              <a:gdLst/>
              <a:ahLst/>
              <a:cxnLst/>
              <a:rect l="l" t="t" r="r" b="b"/>
              <a:pathLst>
                <a:path w="10397" h="2343" extrusionOk="0">
                  <a:moveTo>
                    <a:pt x="0" y="0"/>
                  </a:moveTo>
                  <a:lnTo>
                    <a:pt x="0" y="1589"/>
                  </a:lnTo>
                  <a:lnTo>
                    <a:pt x="10188" y="2343"/>
                  </a:lnTo>
                  <a:lnTo>
                    <a:pt x="10397" y="0"/>
                  </a:lnTo>
                  <a:close/>
                </a:path>
              </a:pathLst>
            </a:custGeom>
            <a:solidFill>
              <a:srgbClr val="FAFA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3" name="Google Shape;403;p83"/>
            <p:cNvSpPr/>
            <p:nvPr/>
          </p:nvSpPr>
          <p:spPr>
            <a:xfrm>
              <a:off x="8429250" y="2431302"/>
              <a:ext cx="349879" cy="48256"/>
            </a:xfrm>
            <a:custGeom>
              <a:avLst/>
              <a:gdLst/>
              <a:ahLst/>
              <a:cxnLst/>
              <a:rect l="l" t="t" r="r" b="b"/>
              <a:pathLst>
                <a:path w="10477" h="1445" extrusionOk="0">
                  <a:moveTo>
                    <a:pt x="1" y="0"/>
                  </a:moveTo>
                  <a:lnTo>
                    <a:pt x="209" y="1444"/>
                  </a:lnTo>
                  <a:lnTo>
                    <a:pt x="10477" y="1444"/>
                  </a:lnTo>
                  <a:lnTo>
                    <a:pt x="10477" y="0"/>
                  </a:lnTo>
                  <a:close/>
                </a:path>
              </a:pathLst>
            </a:custGeom>
            <a:solidFill>
              <a:srgbClr val="FAFA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4" name="Google Shape;404;p83"/>
            <p:cNvSpPr/>
            <p:nvPr/>
          </p:nvSpPr>
          <p:spPr>
            <a:xfrm>
              <a:off x="8463547" y="2479525"/>
              <a:ext cx="335419" cy="11822"/>
            </a:xfrm>
            <a:custGeom>
              <a:avLst/>
              <a:gdLst/>
              <a:ahLst/>
              <a:cxnLst/>
              <a:rect l="l" t="t" r="r" b="b"/>
              <a:pathLst>
                <a:path w="10044" h="354" extrusionOk="0">
                  <a:moveTo>
                    <a:pt x="0" y="0"/>
                  </a:moveTo>
                  <a:lnTo>
                    <a:pt x="0" y="353"/>
                  </a:lnTo>
                  <a:lnTo>
                    <a:pt x="10044" y="0"/>
                  </a:ln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5" name="Google Shape;405;p83"/>
            <p:cNvSpPr/>
            <p:nvPr/>
          </p:nvSpPr>
          <p:spPr>
            <a:xfrm>
              <a:off x="8463547" y="2532556"/>
              <a:ext cx="341297" cy="25213"/>
            </a:xfrm>
            <a:custGeom>
              <a:avLst/>
              <a:gdLst/>
              <a:ahLst/>
              <a:cxnLst/>
              <a:rect l="l" t="t" r="r" b="b"/>
              <a:pathLst>
                <a:path w="10220" h="755" extrusionOk="0">
                  <a:moveTo>
                    <a:pt x="0" y="1"/>
                  </a:moveTo>
                  <a:lnTo>
                    <a:pt x="10188" y="755"/>
                  </a:lnTo>
                  <a:lnTo>
                    <a:pt x="10220" y="370"/>
                  </a:lnTo>
                  <a:lnTo>
                    <a:pt x="0" y="1"/>
                  </a:ln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6" name="Google Shape;406;p83"/>
            <p:cNvSpPr/>
            <p:nvPr/>
          </p:nvSpPr>
          <p:spPr>
            <a:xfrm>
              <a:off x="8650525" y="2504705"/>
              <a:ext cx="148441" cy="7514"/>
            </a:xfrm>
            <a:custGeom>
              <a:avLst/>
              <a:gdLst/>
              <a:ahLst/>
              <a:cxnLst/>
              <a:rect l="l" t="t" r="r" b="b"/>
              <a:pathLst>
                <a:path w="4445" h="225" extrusionOk="0">
                  <a:moveTo>
                    <a:pt x="1765" y="0"/>
                  </a:moveTo>
                  <a:lnTo>
                    <a:pt x="1" y="225"/>
                  </a:lnTo>
                  <a:lnTo>
                    <a:pt x="4445" y="225"/>
                  </a:lnTo>
                  <a:lnTo>
                    <a:pt x="1765" y="0"/>
                  </a:ln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7" name="Google Shape;407;p83"/>
            <p:cNvSpPr/>
            <p:nvPr/>
          </p:nvSpPr>
          <p:spPr>
            <a:xfrm>
              <a:off x="8447484" y="2583984"/>
              <a:ext cx="110938" cy="8082"/>
            </a:xfrm>
            <a:custGeom>
              <a:avLst/>
              <a:gdLst/>
              <a:ahLst/>
              <a:cxnLst/>
              <a:rect l="l" t="t" r="r" b="b"/>
              <a:pathLst>
                <a:path w="3322" h="242" extrusionOk="0">
                  <a:moveTo>
                    <a:pt x="0" y="1"/>
                  </a:moveTo>
                  <a:lnTo>
                    <a:pt x="16" y="241"/>
                  </a:lnTo>
                  <a:lnTo>
                    <a:pt x="3321" y="1"/>
                  </a:ln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8" name="Google Shape;408;p83"/>
            <p:cNvSpPr/>
            <p:nvPr/>
          </p:nvSpPr>
          <p:spPr>
            <a:xfrm>
              <a:off x="8550874" y="2448434"/>
              <a:ext cx="228789" cy="7013"/>
            </a:xfrm>
            <a:custGeom>
              <a:avLst/>
              <a:gdLst/>
              <a:ahLst/>
              <a:cxnLst/>
              <a:rect l="l" t="t" r="r" b="b"/>
              <a:pathLst>
                <a:path w="6851" h="210" extrusionOk="0">
                  <a:moveTo>
                    <a:pt x="6835" y="1"/>
                  </a:moveTo>
                  <a:lnTo>
                    <a:pt x="0" y="209"/>
                  </a:lnTo>
                  <a:cubicBezTo>
                    <a:pt x="0" y="209"/>
                    <a:pt x="6851" y="161"/>
                    <a:pt x="6835" y="1"/>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9" name="Google Shape;409;p83"/>
            <p:cNvSpPr/>
            <p:nvPr/>
          </p:nvSpPr>
          <p:spPr>
            <a:xfrm>
              <a:off x="7992076" y="2278620"/>
              <a:ext cx="390588" cy="52530"/>
            </a:xfrm>
            <a:custGeom>
              <a:avLst/>
              <a:gdLst/>
              <a:ahLst/>
              <a:cxnLst/>
              <a:rect l="l" t="t" r="r" b="b"/>
              <a:pathLst>
                <a:path w="11696" h="1573" extrusionOk="0">
                  <a:moveTo>
                    <a:pt x="0" y="0"/>
                  </a:moveTo>
                  <a:lnTo>
                    <a:pt x="0" y="1572"/>
                  </a:lnTo>
                  <a:lnTo>
                    <a:pt x="11696" y="1572"/>
                  </a:lnTo>
                  <a:lnTo>
                    <a:pt x="11696" y="0"/>
                  </a:ln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0" name="Google Shape;410;p83"/>
            <p:cNvSpPr/>
            <p:nvPr/>
          </p:nvSpPr>
          <p:spPr>
            <a:xfrm>
              <a:off x="8042970" y="2280758"/>
              <a:ext cx="4842" cy="49324"/>
            </a:xfrm>
            <a:custGeom>
              <a:avLst/>
              <a:gdLst/>
              <a:ahLst/>
              <a:cxnLst/>
              <a:rect l="l" t="t" r="r" b="b"/>
              <a:pathLst>
                <a:path w="145" h="1477" extrusionOk="0">
                  <a:moveTo>
                    <a:pt x="64" y="0"/>
                  </a:moveTo>
                  <a:cubicBezTo>
                    <a:pt x="32" y="0"/>
                    <a:pt x="0" y="337"/>
                    <a:pt x="0" y="738"/>
                  </a:cubicBezTo>
                  <a:cubicBezTo>
                    <a:pt x="0" y="1139"/>
                    <a:pt x="32" y="1476"/>
                    <a:pt x="64" y="1476"/>
                  </a:cubicBezTo>
                  <a:cubicBezTo>
                    <a:pt x="113" y="1476"/>
                    <a:pt x="145" y="1139"/>
                    <a:pt x="145" y="738"/>
                  </a:cubicBezTo>
                  <a:cubicBezTo>
                    <a:pt x="145" y="337"/>
                    <a:pt x="113" y="0"/>
                    <a:pt x="64" y="0"/>
                  </a:cubicBezTo>
                  <a:close/>
                </a:path>
              </a:pathLst>
            </a:custGeom>
            <a:solidFill>
              <a:srgbClr val="FAFA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1" name="Google Shape;411;p83"/>
            <p:cNvSpPr/>
            <p:nvPr/>
          </p:nvSpPr>
          <p:spPr>
            <a:xfrm>
              <a:off x="8034387" y="2279689"/>
              <a:ext cx="4842" cy="49324"/>
            </a:xfrm>
            <a:custGeom>
              <a:avLst/>
              <a:gdLst/>
              <a:ahLst/>
              <a:cxnLst/>
              <a:rect l="l" t="t" r="r" b="b"/>
              <a:pathLst>
                <a:path w="145" h="1477" extrusionOk="0">
                  <a:moveTo>
                    <a:pt x="65" y="0"/>
                  </a:moveTo>
                  <a:cubicBezTo>
                    <a:pt x="33" y="0"/>
                    <a:pt x="1" y="337"/>
                    <a:pt x="1" y="738"/>
                  </a:cubicBezTo>
                  <a:cubicBezTo>
                    <a:pt x="1" y="1139"/>
                    <a:pt x="33" y="1476"/>
                    <a:pt x="65" y="1476"/>
                  </a:cubicBezTo>
                  <a:cubicBezTo>
                    <a:pt x="113" y="1476"/>
                    <a:pt x="145" y="1139"/>
                    <a:pt x="145" y="738"/>
                  </a:cubicBezTo>
                  <a:cubicBezTo>
                    <a:pt x="145" y="337"/>
                    <a:pt x="113" y="0"/>
                    <a:pt x="65" y="0"/>
                  </a:cubicBezTo>
                  <a:close/>
                </a:path>
              </a:pathLst>
            </a:custGeom>
            <a:solidFill>
              <a:srgbClr val="FAFA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2" name="Google Shape;412;p83"/>
            <p:cNvSpPr/>
            <p:nvPr/>
          </p:nvSpPr>
          <p:spPr>
            <a:xfrm>
              <a:off x="8349970" y="2280758"/>
              <a:ext cx="4842" cy="49324"/>
            </a:xfrm>
            <a:custGeom>
              <a:avLst/>
              <a:gdLst/>
              <a:ahLst/>
              <a:cxnLst/>
              <a:rect l="l" t="t" r="r" b="b"/>
              <a:pathLst>
                <a:path w="145" h="1477" extrusionOk="0">
                  <a:moveTo>
                    <a:pt x="64" y="0"/>
                  </a:moveTo>
                  <a:cubicBezTo>
                    <a:pt x="32" y="0"/>
                    <a:pt x="0" y="337"/>
                    <a:pt x="0" y="738"/>
                  </a:cubicBezTo>
                  <a:cubicBezTo>
                    <a:pt x="0" y="1139"/>
                    <a:pt x="32" y="1476"/>
                    <a:pt x="64" y="1476"/>
                  </a:cubicBezTo>
                  <a:cubicBezTo>
                    <a:pt x="112" y="1476"/>
                    <a:pt x="145" y="1139"/>
                    <a:pt x="145" y="738"/>
                  </a:cubicBezTo>
                  <a:cubicBezTo>
                    <a:pt x="145" y="337"/>
                    <a:pt x="112" y="0"/>
                    <a:pt x="64" y="0"/>
                  </a:cubicBezTo>
                  <a:close/>
                </a:path>
              </a:pathLst>
            </a:custGeom>
            <a:solidFill>
              <a:srgbClr val="FAFA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3" name="Google Shape;413;p83"/>
            <p:cNvSpPr/>
            <p:nvPr/>
          </p:nvSpPr>
          <p:spPr>
            <a:xfrm>
              <a:off x="8341388" y="2279689"/>
              <a:ext cx="4842" cy="49324"/>
            </a:xfrm>
            <a:custGeom>
              <a:avLst/>
              <a:gdLst/>
              <a:ahLst/>
              <a:cxnLst/>
              <a:rect l="l" t="t" r="r" b="b"/>
              <a:pathLst>
                <a:path w="145" h="1477" extrusionOk="0">
                  <a:moveTo>
                    <a:pt x="81" y="0"/>
                  </a:moveTo>
                  <a:cubicBezTo>
                    <a:pt x="33" y="0"/>
                    <a:pt x="0" y="337"/>
                    <a:pt x="0" y="738"/>
                  </a:cubicBezTo>
                  <a:cubicBezTo>
                    <a:pt x="0" y="1139"/>
                    <a:pt x="33" y="1476"/>
                    <a:pt x="81" y="1476"/>
                  </a:cubicBezTo>
                  <a:cubicBezTo>
                    <a:pt x="113" y="1476"/>
                    <a:pt x="145" y="1139"/>
                    <a:pt x="145" y="738"/>
                  </a:cubicBezTo>
                  <a:cubicBezTo>
                    <a:pt x="145" y="337"/>
                    <a:pt x="113" y="0"/>
                    <a:pt x="81" y="0"/>
                  </a:cubicBezTo>
                  <a:close/>
                </a:path>
              </a:pathLst>
            </a:custGeom>
            <a:solidFill>
              <a:srgbClr val="FAFA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4" name="Google Shape;414;p83"/>
            <p:cNvSpPr/>
            <p:nvPr/>
          </p:nvSpPr>
          <p:spPr>
            <a:xfrm>
              <a:off x="8093330" y="2303800"/>
              <a:ext cx="199335" cy="4842"/>
            </a:xfrm>
            <a:custGeom>
              <a:avLst/>
              <a:gdLst/>
              <a:ahLst/>
              <a:cxnLst/>
              <a:rect l="l" t="t" r="r" b="b"/>
              <a:pathLst>
                <a:path w="5969" h="145" extrusionOk="0">
                  <a:moveTo>
                    <a:pt x="2984" y="0"/>
                  </a:moveTo>
                  <a:cubicBezTo>
                    <a:pt x="1332" y="0"/>
                    <a:pt x="0" y="32"/>
                    <a:pt x="0" y="80"/>
                  </a:cubicBezTo>
                  <a:cubicBezTo>
                    <a:pt x="0" y="112"/>
                    <a:pt x="1332" y="144"/>
                    <a:pt x="2984" y="144"/>
                  </a:cubicBezTo>
                  <a:cubicBezTo>
                    <a:pt x="4637" y="144"/>
                    <a:pt x="5968" y="112"/>
                    <a:pt x="5968" y="80"/>
                  </a:cubicBezTo>
                  <a:cubicBezTo>
                    <a:pt x="5968" y="32"/>
                    <a:pt x="4637" y="0"/>
                    <a:pt x="2984" y="0"/>
                  </a:cubicBezTo>
                  <a:close/>
                </a:path>
              </a:pathLst>
            </a:custGeom>
            <a:solidFill>
              <a:srgbClr val="FAFA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5" name="Google Shape;415;p83"/>
            <p:cNvSpPr/>
            <p:nvPr/>
          </p:nvSpPr>
          <p:spPr>
            <a:xfrm>
              <a:off x="7990440" y="2513821"/>
              <a:ext cx="390621" cy="103959"/>
            </a:xfrm>
            <a:custGeom>
              <a:avLst/>
              <a:gdLst/>
              <a:ahLst/>
              <a:cxnLst/>
              <a:rect l="l" t="t" r="r" b="b"/>
              <a:pathLst>
                <a:path w="11697" h="3113" extrusionOk="0">
                  <a:moveTo>
                    <a:pt x="1" y="0"/>
                  </a:moveTo>
                  <a:lnTo>
                    <a:pt x="1" y="3112"/>
                  </a:lnTo>
                  <a:lnTo>
                    <a:pt x="11697" y="3112"/>
                  </a:lnTo>
                  <a:lnTo>
                    <a:pt x="11697" y="0"/>
                  </a:ln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6" name="Google Shape;416;p83"/>
            <p:cNvSpPr/>
            <p:nvPr/>
          </p:nvSpPr>
          <p:spPr>
            <a:xfrm>
              <a:off x="7991542" y="2522370"/>
              <a:ext cx="394362" cy="90634"/>
            </a:xfrm>
            <a:custGeom>
              <a:avLst/>
              <a:gdLst/>
              <a:ahLst/>
              <a:cxnLst/>
              <a:rect l="l" t="t" r="r" b="b"/>
              <a:pathLst>
                <a:path w="11809" h="2714" extrusionOk="0">
                  <a:moveTo>
                    <a:pt x="6494" y="154"/>
                  </a:moveTo>
                  <a:cubicBezTo>
                    <a:pt x="6583" y="154"/>
                    <a:pt x="6674" y="183"/>
                    <a:pt x="6754" y="241"/>
                  </a:cubicBezTo>
                  <a:cubicBezTo>
                    <a:pt x="6947" y="354"/>
                    <a:pt x="7075" y="546"/>
                    <a:pt x="7123" y="771"/>
                  </a:cubicBezTo>
                  <a:cubicBezTo>
                    <a:pt x="7198" y="1203"/>
                    <a:pt x="7078" y="1636"/>
                    <a:pt x="6778" y="1940"/>
                  </a:cubicBezTo>
                  <a:lnTo>
                    <a:pt x="6778" y="1940"/>
                  </a:lnTo>
                  <a:cubicBezTo>
                    <a:pt x="6568" y="1811"/>
                    <a:pt x="6381" y="1646"/>
                    <a:pt x="6225" y="1445"/>
                  </a:cubicBezTo>
                  <a:cubicBezTo>
                    <a:pt x="6081" y="1284"/>
                    <a:pt x="6000" y="1076"/>
                    <a:pt x="5984" y="851"/>
                  </a:cubicBezTo>
                  <a:cubicBezTo>
                    <a:pt x="5968" y="643"/>
                    <a:pt x="6032" y="418"/>
                    <a:pt x="6193" y="274"/>
                  </a:cubicBezTo>
                  <a:cubicBezTo>
                    <a:pt x="6280" y="195"/>
                    <a:pt x="6386" y="154"/>
                    <a:pt x="6494" y="154"/>
                  </a:cubicBezTo>
                  <a:close/>
                  <a:moveTo>
                    <a:pt x="9312" y="127"/>
                  </a:moveTo>
                  <a:cubicBezTo>
                    <a:pt x="9326" y="127"/>
                    <a:pt x="9340" y="128"/>
                    <a:pt x="9353" y="129"/>
                  </a:cubicBezTo>
                  <a:cubicBezTo>
                    <a:pt x="9658" y="145"/>
                    <a:pt x="9931" y="482"/>
                    <a:pt x="9963" y="819"/>
                  </a:cubicBezTo>
                  <a:cubicBezTo>
                    <a:pt x="9979" y="1204"/>
                    <a:pt x="9851" y="1557"/>
                    <a:pt x="9578" y="1830"/>
                  </a:cubicBezTo>
                  <a:cubicBezTo>
                    <a:pt x="9517" y="1894"/>
                    <a:pt x="9451" y="1953"/>
                    <a:pt x="9381" y="2006"/>
                  </a:cubicBezTo>
                  <a:lnTo>
                    <a:pt x="9381" y="2006"/>
                  </a:lnTo>
                  <a:cubicBezTo>
                    <a:pt x="9201" y="1884"/>
                    <a:pt x="9053" y="1726"/>
                    <a:pt x="8936" y="1557"/>
                  </a:cubicBezTo>
                  <a:cubicBezTo>
                    <a:pt x="8776" y="1300"/>
                    <a:pt x="8712" y="1012"/>
                    <a:pt x="8744" y="723"/>
                  </a:cubicBezTo>
                  <a:cubicBezTo>
                    <a:pt x="8776" y="562"/>
                    <a:pt x="8840" y="418"/>
                    <a:pt x="8936" y="306"/>
                  </a:cubicBezTo>
                  <a:cubicBezTo>
                    <a:pt x="9039" y="203"/>
                    <a:pt x="9168" y="127"/>
                    <a:pt x="9312" y="127"/>
                  </a:cubicBezTo>
                  <a:close/>
                  <a:moveTo>
                    <a:pt x="3584" y="182"/>
                  </a:moveTo>
                  <a:cubicBezTo>
                    <a:pt x="3710" y="182"/>
                    <a:pt x="3837" y="221"/>
                    <a:pt x="3947" y="306"/>
                  </a:cubicBezTo>
                  <a:cubicBezTo>
                    <a:pt x="4203" y="530"/>
                    <a:pt x="4300" y="899"/>
                    <a:pt x="4187" y="1236"/>
                  </a:cubicBezTo>
                  <a:cubicBezTo>
                    <a:pt x="4091" y="1541"/>
                    <a:pt x="3899" y="1814"/>
                    <a:pt x="3642" y="2006"/>
                  </a:cubicBezTo>
                  <a:cubicBezTo>
                    <a:pt x="3620" y="2024"/>
                    <a:pt x="3599" y="2042"/>
                    <a:pt x="3577" y="2060"/>
                  </a:cubicBezTo>
                  <a:lnTo>
                    <a:pt x="3577" y="2060"/>
                  </a:lnTo>
                  <a:cubicBezTo>
                    <a:pt x="3434" y="1939"/>
                    <a:pt x="3310" y="1796"/>
                    <a:pt x="3209" y="1637"/>
                  </a:cubicBezTo>
                  <a:cubicBezTo>
                    <a:pt x="2984" y="1316"/>
                    <a:pt x="2936" y="899"/>
                    <a:pt x="3080" y="530"/>
                  </a:cubicBezTo>
                  <a:cubicBezTo>
                    <a:pt x="3145" y="354"/>
                    <a:pt x="3289" y="225"/>
                    <a:pt x="3465" y="193"/>
                  </a:cubicBezTo>
                  <a:cubicBezTo>
                    <a:pt x="3504" y="186"/>
                    <a:pt x="3544" y="182"/>
                    <a:pt x="3584" y="182"/>
                  </a:cubicBezTo>
                  <a:close/>
                  <a:moveTo>
                    <a:pt x="6450" y="1"/>
                  </a:moveTo>
                  <a:cubicBezTo>
                    <a:pt x="6321" y="17"/>
                    <a:pt x="6193" y="65"/>
                    <a:pt x="6097" y="161"/>
                  </a:cubicBezTo>
                  <a:cubicBezTo>
                    <a:pt x="5904" y="354"/>
                    <a:pt x="5808" y="610"/>
                    <a:pt x="5840" y="867"/>
                  </a:cubicBezTo>
                  <a:cubicBezTo>
                    <a:pt x="5856" y="1108"/>
                    <a:pt x="5952" y="1348"/>
                    <a:pt x="6113" y="1541"/>
                  </a:cubicBezTo>
                  <a:cubicBezTo>
                    <a:pt x="6269" y="1732"/>
                    <a:pt x="6458" y="1899"/>
                    <a:pt x="6670" y="2036"/>
                  </a:cubicBezTo>
                  <a:lnTo>
                    <a:pt x="6670" y="2036"/>
                  </a:lnTo>
                  <a:cubicBezTo>
                    <a:pt x="6323" y="2307"/>
                    <a:pt x="5905" y="2473"/>
                    <a:pt x="5471" y="2504"/>
                  </a:cubicBezTo>
                  <a:cubicBezTo>
                    <a:pt x="5342" y="2523"/>
                    <a:pt x="5211" y="2532"/>
                    <a:pt x="5080" y="2532"/>
                  </a:cubicBezTo>
                  <a:cubicBezTo>
                    <a:pt x="4772" y="2532"/>
                    <a:pt x="4464" y="2481"/>
                    <a:pt x="4171" y="2391"/>
                  </a:cubicBezTo>
                  <a:cubicBezTo>
                    <a:pt x="3985" y="2332"/>
                    <a:pt x="3813" y="2241"/>
                    <a:pt x="3659" y="2126"/>
                  </a:cubicBezTo>
                  <a:lnTo>
                    <a:pt x="3659" y="2126"/>
                  </a:lnTo>
                  <a:cubicBezTo>
                    <a:pt x="3675" y="2113"/>
                    <a:pt x="3691" y="2100"/>
                    <a:pt x="3706" y="2086"/>
                  </a:cubicBezTo>
                  <a:cubicBezTo>
                    <a:pt x="3979" y="1878"/>
                    <a:pt x="4187" y="1589"/>
                    <a:pt x="4300" y="1268"/>
                  </a:cubicBezTo>
                  <a:cubicBezTo>
                    <a:pt x="4428" y="883"/>
                    <a:pt x="4316" y="466"/>
                    <a:pt x="4027" y="209"/>
                  </a:cubicBezTo>
                  <a:cubicBezTo>
                    <a:pt x="3886" y="107"/>
                    <a:pt x="3724" y="55"/>
                    <a:pt x="3558" y="55"/>
                  </a:cubicBezTo>
                  <a:cubicBezTo>
                    <a:pt x="3517" y="55"/>
                    <a:pt x="3475" y="59"/>
                    <a:pt x="3433" y="65"/>
                  </a:cubicBezTo>
                  <a:cubicBezTo>
                    <a:pt x="3225" y="113"/>
                    <a:pt x="3032" y="257"/>
                    <a:pt x="2952" y="466"/>
                  </a:cubicBezTo>
                  <a:cubicBezTo>
                    <a:pt x="2808" y="883"/>
                    <a:pt x="2856" y="1348"/>
                    <a:pt x="3080" y="1717"/>
                  </a:cubicBezTo>
                  <a:cubicBezTo>
                    <a:pt x="3184" y="1883"/>
                    <a:pt x="3311" y="2028"/>
                    <a:pt x="3457" y="2151"/>
                  </a:cubicBezTo>
                  <a:lnTo>
                    <a:pt x="3457" y="2151"/>
                  </a:lnTo>
                  <a:cubicBezTo>
                    <a:pt x="3062" y="2434"/>
                    <a:pt x="2600" y="2604"/>
                    <a:pt x="2102" y="2632"/>
                  </a:cubicBezTo>
                  <a:cubicBezTo>
                    <a:pt x="2066" y="2633"/>
                    <a:pt x="2030" y="2634"/>
                    <a:pt x="1995" y="2634"/>
                  </a:cubicBezTo>
                  <a:cubicBezTo>
                    <a:pt x="1600" y="2634"/>
                    <a:pt x="1220" y="2552"/>
                    <a:pt x="866" y="2375"/>
                  </a:cubicBezTo>
                  <a:cubicBezTo>
                    <a:pt x="529" y="2215"/>
                    <a:pt x="241" y="1990"/>
                    <a:pt x="0" y="1717"/>
                  </a:cubicBezTo>
                  <a:lnTo>
                    <a:pt x="0" y="1717"/>
                  </a:lnTo>
                  <a:cubicBezTo>
                    <a:pt x="0" y="1733"/>
                    <a:pt x="16" y="1750"/>
                    <a:pt x="32" y="1766"/>
                  </a:cubicBezTo>
                  <a:cubicBezTo>
                    <a:pt x="80" y="1830"/>
                    <a:pt x="128" y="1878"/>
                    <a:pt x="177" y="1926"/>
                  </a:cubicBezTo>
                  <a:cubicBezTo>
                    <a:pt x="369" y="2135"/>
                    <a:pt x="594" y="2295"/>
                    <a:pt x="834" y="2423"/>
                  </a:cubicBezTo>
                  <a:cubicBezTo>
                    <a:pt x="1207" y="2617"/>
                    <a:pt x="1607" y="2714"/>
                    <a:pt x="2009" y="2714"/>
                  </a:cubicBezTo>
                  <a:cubicBezTo>
                    <a:pt x="2040" y="2714"/>
                    <a:pt x="2071" y="2713"/>
                    <a:pt x="2102" y="2712"/>
                  </a:cubicBezTo>
                  <a:cubicBezTo>
                    <a:pt x="2625" y="2698"/>
                    <a:pt x="3123" y="2522"/>
                    <a:pt x="3541" y="2217"/>
                  </a:cubicBezTo>
                  <a:lnTo>
                    <a:pt x="3541" y="2217"/>
                  </a:lnTo>
                  <a:cubicBezTo>
                    <a:pt x="3715" y="2347"/>
                    <a:pt x="3911" y="2449"/>
                    <a:pt x="4123" y="2520"/>
                  </a:cubicBezTo>
                  <a:cubicBezTo>
                    <a:pt x="4441" y="2622"/>
                    <a:pt x="4768" y="2676"/>
                    <a:pt x="5090" y="2676"/>
                  </a:cubicBezTo>
                  <a:cubicBezTo>
                    <a:pt x="5223" y="2676"/>
                    <a:pt x="5356" y="2667"/>
                    <a:pt x="5487" y="2648"/>
                  </a:cubicBezTo>
                  <a:cubicBezTo>
                    <a:pt x="5968" y="2616"/>
                    <a:pt x="6433" y="2423"/>
                    <a:pt x="6802" y="2119"/>
                  </a:cubicBezTo>
                  <a:cubicBezTo>
                    <a:pt x="6803" y="2118"/>
                    <a:pt x="6804" y="2117"/>
                    <a:pt x="6805" y="2117"/>
                  </a:cubicBezTo>
                  <a:lnTo>
                    <a:pt x="6805" y="2117"/>
                  </a:lnTo>
                  <a:cubicBezTo>
                    <a:pt x="6946" y="2195"/>
                    <a:pt x="7096" y="2261"/>
                    <a:pt x="7252" y="2311"/>
                  </a:cubicBezTo>
                  <a:cubicBezTo>
                    <a:pt x="7587" y="2427"/>
                    <a:pt x="7933" y="2481"/>
                    <a:pt x="8289" y="2481"/>
                  </a:cubicBezTo>
                  <a:cubicBezTo>
                    <a:pt x="8376" y="2481"/>
                    <a:pt x="8463" y="2478"/>
                    <a:pt x="8551" y="2471"/>
                  </a:cubicBezTo>
                  <a:cubicBezTo>
                    <a:pt x="8873" y="2436"/>
                    <a:pt x="9177" y="2320"/>
                    <a:pt x="9431" y="2131"/>
                  </a:cubicBezTo>
                  <a:lnTo>
                    <a:pt x="9431" y="2131"/>
                  </a:lnTo>
                  <a:cubicBezTo>
                    <a:pt x="9442" y="2138"/>
                    <a:pt x="9454" y="2144"/>
                    <a:pt x="9466" y="2151"/>
                  </a:cubicBezTo>
                  <a:cubicBezTo>
                    <a:pt x="9767" y="2295"/>
                    <a:pt x="10094" y="2367"/>
                    <a:pt x="10422" y="2367"/>
                  </a:cubicBezTo>
                  <a:cubicBezTo>
                    <a:pt x="10532" y="2367"/>
                    <a:pt x="10641" y="2359"/>
                    <a:pt x="10749" y="2343"/>
                  </a:cubicBezTo>
                  <a:cubicBezTo>
                    <a:pt x="11022" y="2295"/>
                    <a:pt x="11295" y="2215"/>
                    <a:pt x="11551" y="2102"/>
                  </a:cubicBezTo>
                  <a:cubicBezTo>
                    <a:pt x="11632" y="2070"/>
                    <a:pt x="11696" y="2038"/>
                    <a:pt x="11744" y="2022"/>
                  </a:cubicBezTo>
                  <a:cubicBezTo>
                    <a:pt x="11760" y="2006"/>
                    <a:pt x="11792" y="2006"/>
                    <a:pt x="11808" y="1990"/>
                  </a:cubicBezTo>
                  <a:cubicBezTo>
                    <a:pt x="11808" y="1988"/>
                    <a:pt x="11806" y="1987"/>
                    <a:pt x="11803" y="1987"/>
                  </a:cubicBezTo>
                  <a:cubicBezTo>
                    <a:pt x="11781" y="1987"/>
                    <a:pt x="11689" y="2031"/>
                    <a:pt x="11535" y="2086"/>
                  </a:cubicBezTo>
                  <a:cubicBezTo>
                    <a:pt x="11279" y="2183"/>
                    <a:pt x="11022" y="2247"/>
                    <a:pt x="10749" y="2279"/>
                  </a:cubicBezTo>
                  <a:cubicBezTo>
                    <a:pt x="10645" y="2295"/>
                    <a:pt x="10540" y="2303"/>
                    <a:pt x="10434" y="2303"/>
                  </a:cubicBezTo>
                  <a:cubicBezTo>
                    <a:pt x="10118" y="2303"/>
                    <a:pt x="9803" y="2231"/>
                    <a:pt x="9514" y="2086"/>
                  </a:cubicBezTo>
                  <a:cubicBezTo>
                    <a:pt x="9509" y="2084"/>
                    <a:pt x="9504" y="2081"/>
                    <a:pt x="9499" y="2078"/>
                  </a:cubicBezTo>
                  <a:lnTo>
                    <a:pt x="9499" y="2078"/>
                  </a:lnTo>
                  <a:cubicBezTo>
                    <a:pt x="9561" y="2027"/>
                    <a:pt x="9620" y="1971"/>
                    <a:pt x="9674" y="1910"/>
                  </a:cubicBezTo>
                  <a:cubicBezTo>
                    <a:pt x="9963" y="1621"/>
                    <a:pt x="10107" y="1220"/>
                    <a:pt x="10075" y="803"/>
                  </a:cubicBezTo>
                  <a:cubicBezTo>
                    <a:pt x="10059" y="610"/>
                    <a:pt x="9979" y="434"/>
                    <a:pt x="9851" y="274"/>
                  </a:cubicBezTo>
                  <a:cubicBezTo>
                    <a:pt x="9722" y="129"/>
                    <a:pt x="9546" y="33"/>
                    <a:pt x="9353" y="17"/>
                  </a:cubicBezTo>
                  <a:cubicBezTo>
                    <a:pt x="9337" y="15"/>
                    <a:pt x="9321" y="15"/>
                    <a:pt x="9305" y="15"/>
                  </a:cubicBezTo>
                  <a:cubicBezTo>
                    <a:pt x="9132" y="15"/>
                    <a:pt x="8974" y="94"/>
                    <a:pt x="8856" y="241"/>
                  </a:cubicBezTo>
                  <a:cubicBezTo>
                    <a:pt x="8744" y="370"/>
                    <a:pt x="8680" y="530"/>
                    <a:pt x="8647" y="707"/>
                  </a:cubicBezTo>
                  <a:cubicBezTo>
                    <a:pt x="8599" y="1012"/>
                    <a:pt x="8680" y="1332"/>
                    <a:pt x="8856" y="1605"/>
                  </a:cubicBezTo>
                  <a:cubicBezTo>
                    <a:pt x="8981" y="1780"/>
                    <a:pt x="9135" y="1936"/>
                    <a:pt x="9311" y="2057"/>
                  </a:cubicBezTo>
                  <a:lnTo>
                    <a:pt x="9311" y="2057"/>
                  </a:lnTo>
                  <a:cubicBezTo>
                    <a:pt x="9083" y="2211"/>
                    <a:pt x="8817" y="2305"/>
                    <a:pt x="8535" y="2327"/>
                  </a:cubicBezTo>
                  <a:cubicBezTo>
                    <a:pt x="8443" y="2338"/>
                    <a:pt x="8350" y="2343"/>
                    <a:pt x="8256" y="2343"/>
                  </a:cubicBezTo>
                  <a:cubicBezTo>
                    <a:pt x="7928" y="2343"/>
                    <a:pt x="7596" y="2279"/>
                    <a:pt x="7284" y="2167"/>
                  </a:cubicBezTo>
                  <a:cubicBezTo>
                    <a:pt x="7153" y="2126"/>
                    <a:pt x="7027" y="2075"/>
                    <a:pt x="6907" y="2013"/>
                  </a:cubicBezTo>
                  <a:lnTo>
                    <a:pt x="6907" y="2013"/>
                  </a:lnTo>
                  <a:cubicBezTo>
                    <a:pt x="7219" y="1667"/>
                    <a:pt x="7355" y="1203"/>
                    <a:pt x="7268" y="739"/>
                  </a:cubicBezTo>
                  <a:cubicBezTo>
                    <a:pt x="7220" y="482"/>
                    <a:pt x="7059" y="257"/>
                    <a:pt x="6835" y="113"/>
                  </a:cubicBezTo>
                  <a:cubicBezTo>
                    <a:pt x="6722" y="33"/>
                    <a:pt x="6594" y="1"/>
                    <a:pt x="6450" y="1"/>
                  </a:cubicBezTo>
                  <a:close/>
                </a:path>
              </a:pathLst>
            </a:custGeom>
            <a:solidFill>
              <a:srgbClr val="FAFA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7" name="Google Shape;417;p83"/>
            <p:cNvSpPr/>
            <p:nvPr/>
          </p:nvSpPr>
          <p:spPr>
            <a:xfrm>
              <a:off x="8025271" y="2332186"/>
              <a:ext cx="355790" cy="181134"/>
            </a:xfrm>
            <a:custGeom>
              <a:avLst/>
              <a:gdLst/>
              <a:ahLst/>
              <a:cxnLst/>
              <a:rect l="l" t="t" r="r" b="b"/>
              <a:pathLst>
                <a:path w="10654" h="5424" extrusionOk="0">
                  <a:moveTo>
                    <a:pt x="1" y="0"/>
                  </a:moveTo>
                  <a:lnTo>
                    <a:pt x="1" y="5423"/>
                  </a:lnTo>
                  <a:lnTo>
                    <a:pt x="10654" y="5423"/>
                  </a:lnTo>
                  <a:lnTo>
                    <a:pt x="10654" y="0"/>
                  </a:ln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8" name="Google Shape;418;p83"/>
            <p:cNvSpPr/>
            <p:nvPr/>
          </p:nvSpPr>
          <p:spPr>
            <a:xfrm>
              <a:off x="8082075" y="2338598"/>
              <a:ext cx="4842" cy="175257"/>
            </a:xfrm>
            <a:custGeom>
              <a:avLst/>
              <a:gdLst/>
              <a:ahLst/>
              <a:cxnLst/>
              <a:rect l="l" t="t" r="r" b="b"/>
              <a:pathLst>
                <a:path w="145" h="5248" extrusionOk="0">
                  <a:moveTo>
                    <a:pt x="65" y="1"/>
                  </a:moveTo>
                  <a:cubicBezTo>
                    <a:pt x="32" y="1"/>
                    <a:pt x="0" y="1172"/>
                    <a:pt x="0" y="2632"/>
                  </a:cubicBezTo>
                  <a:cubicBezTo>
                    <a:pt x="0" y="4076"/>
                    <a:pt x="32" y="5247"/>
                    <a:pt x="65" y="5247"/>
                  </a:cubicBezTo>
                  <a:cubicBezTo>
                    <a:pt x="113" y="5247"/>
                    <a:pt x="145" y="4076"/>
                    <a:pt x="145" y="2632"/>
                  </a:cubicBezTo>
                  <a:cubicBezTo>
                    <a:pt x="145" y="1172"/>
                    <a:pt x="113" y="1"/>
                    <a:pt x="65" y="1"/>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9" name="Google Shape;419;p83"/>
            <p:cNvSpPr/>
            <p:nvPr/>
          </p:nvSpPr>
          <p:spPr>
            <a:xfrm>
              <a:off x="8108858" y="2336461"/>
              <a:ext cx="4842" cy="173086"/>
            </a:xfrm>
            <a:custGeom>
              <a:avLst/>
              <a:gdLst/>
              <a:ahLst/>
              <a:cxnLst/>
              <a:rect l="l" t="t" r="r" b="b"/>
              <a:pathLst>
                <a:path w="145" h="5183" extrusionOk="0">
                  <a:moveTo>
                    <a:pt x="81" y="1"/>
                  </a:moveTo>
                  <a:cubicBezTo>
                    <a:pt x="33" y="1"/>
                    <a:pt x="1" y="1156"/>
                    <a:pt x="1" y="2584"/>
                  </a:cubicBezTo>
                  <a:cubicBezTo>
                    <a:pt x="1" y="4012"/>
                    <a:pt x="33" y="5183"/>
                    <a:pt x="81" y="5183"/>
                  </a:cubicBezTo>
                  <a:cubicBezTo>
                    <a:pt x="113" y="5183"/>
                    <a:pt x="145" y="4012"/>
                    <a:pt x="145" y="2584"/>
                  </a:cubicBezTo>
                  <a:cubicBezTo>
                    <a:pt x="145" y="1156"/>
                    <a:pt x="113" y="1"/>
                    <a:pt x="81" y="1"/>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0" name="Google Shape;420;p83"/>
            <p:cNvSpPr/>
            <p:nvPr/>
          </p:nvSpPr>
          <p:spPr>
            <a:xfrm>
              <a:off x="8338182" y="2330583"/>
              <a:ext cx="4842" cy="182170"/>
            </a:xfrm>
            <a:custGeom>
              <a:avLst/>
              <a:gdLst/>
              <a:ahLst/>
              <a:cxnLst/>
              <a:rect l="l" t="t" r="r" b="b"/>
              <a:pathLst>
                <a:path w="145" h="5455" extrusionOk="0">
                  <a:moveTo>
                    <a:pt x="80" y="0"/>
                  </a:moveTo>
                  <a:cubicBezTo>
                    <a:pt x="32" y="0"/>
                    <a:pt x="0" y="1220"/>
                    <a:pt x="0" y="2728"/>
                  </a:cubicBezTo>
                  <a:cubicBezTo>
                    <a:pt x="0" y="4236"/>
                    <a:pt x="32" y="5455"/>
                    <a:pt x="80" y="5455"/>
                  </a:cubicBezTo>
                  <a:cubicBezTo>
                    <a:pt x="112" y="5455"/>
                    <a:pt x="145" y="4236"/>
                    <a:pt x="145" y="2728"/>
                  </a:cubicBezTo>
                  <a:cubicBezTo>
                    <a:pt x="145" y="1220"/>
                    <a:pt x="112" y="0"/>
                    <a:pt x="80"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1" name="Google Shape;421;p83"/>
            <p:cNvSpPr/>
            <p:nvPr/>
          </p:nvSpPr>
          <p:spPr>
            <a:xfrm>
              <a:off x="8306557" y="2333255"/>
              <a:ext cx="4842" cy="177361"/>
            </a:xfrm>
            <a:custGeom>
              <a:avLst/>
              <a:gdLst/>
              <a:ahLst/>
              <a:cxnLst/>
              <a:rect l="l" t="t" r="r" b="b"/>
              <a:pathLst>
                <a:path w="145" h="5311" extrusionOk="0">
                  <a:moveTo>
                    <a:pt x="65" y="0"/>
                  </a:moveTo>
                  <a:cubicBezTo>
                    <a:pt x="33" y="0"/>
                    <a:pt x="1" y="1188"/>
                    <a:pt x="1" y="2648"/>
                  </a:cubicBezTo>
                  <a:cubicBezTo>
                    <a:pt x="1" y="4124"/>
                    <a:pt x="33" y="5311"/>
                    <a:pt x="65" y="5311"/>
                  </a:cubicBezTo>
                  <a:cubicBezTo>
                    <a:pt x="113" y="5311"/>
                    <a:pt x="145" y="4124"/>
                    <a:pt x="145" y="2648"/>
                  </a:cubicBezTo>
                  <a:cubicBezTo>
                    <a:pt x="145" y="1188"/>
                    <a:pt x="113" y="0"/>
                    <a:pt x="65"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2" name="Google Shape;422;p83"/>
            <p:cNvSpPr/>
            <p:nvPr/>
          </p:nvSpPr>
          <p:spPr>
            <a:xfrm>
              <a:off x="7881171" y="2615075"/>
              <a:ext cx="529378" cy="1712329"/>
            </a:xfrm>
            <a:custGeom>
              <a:avLst/>
              <a:gdLst/>
              <a:ahLst/>
              <a:cxnLst/>
              <a:rect l="l" t="t" r="r" b="b"/>
              <a:pathLst>
                <a:path w="15852" h="51275" extrusionOk="0">
                  <a:moveTo>
                    <a:pt x="0" y="0"/>
                  </a:moveTo>
                  <a:lnTo>
                    <a:pt x="0" y="51275"/>
                  </a:lnTo>
                  <a:lnTo>
                    <a:pt x="15851" y="51275"/>
                  </a:lnTo>
                  <a:lnTo>
                    <a:pt x="15851" y="0"/>
                  </a:lnTo>
                  <a:close/>
                </a:path>
              </a:pathLst>
            </a:custGeom>
            <a:solidFill>
              <a:srgbClr val="F5F5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3" name="Google Shape;423;p83"/>
            <p:cNvSpPr/>
            <p:nvPr/>
          </p:nvSpPr>
          <p:spPr>
            <a:xfrm>
              <a:off x="8410515" y="2615609"/>
              <a:ext cx="448996" cy="1711794"/>
            </a:xfrm>
            <a:custGeom>
              <a:avLst/>
              <a:gdLst/>
              <a:ahLst/>
              <a:cxnLst/>
              <a:rect l="l" t="t" r="r" b="b"/>
              <a:pathLst>
                <a:path w="13445" h="51259" extrusionOk="0">
                  <a:moveTo>
                    <a:pt x="0" y="0"/>
                  </a:moveTo>
                  <a:lnTo>
                    <a:pt x="0" y="51259"/>
                  </a:lnTo>
                  <a:lnTo>
                    <a:pt x="13444" y="51259"/>
                  </a:lnTo>
                  <a:lnTo>
                    <a:pt x="13444" y="0"/>
                  </a:ln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4" name="Google Shape;424;p83"/>
            <p:cNvSpPr/>
            <p:nvPr/>
          </p:nvSpPr>
          <p:spPr>
            <a:xfrm>
              <a:off x="7922414" y="2684704"/>
              <a:ext cx="424885" cy="368647"/>
            </a:xfrm>
            <a:custGeom>
              <a:avLst/>
              <a:gdLst/>
              <a:ahLst/>
              <a:cxnLst/>
              <a:rect l="l" t="t" r="r" b="b"/>
              <a:pathLst>
                <a:path w="12723" h="11039" extrusionOk="0">
                  <a:moveTo>
                    <a:pt x="0" y="1"/>
                  </a:moveTo>
                  <a:lnTo>
                    <a:pt x="0" y="11039"/>
                  </a:lnTo>
                  <a:lnTo>
                    <a:pt x="12723" y="11039"/>
                  </a:lnTo>
                  <a:lnTo>
                    <a:pt x="12723" y="1"/>
                  </a:ln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5" name="Google Shape;425;p83"/>
            <p:cNvSpPr/>
            <p:nvPr/>
          </p:nvSpPr>
          <p:spPr>
            <a:xfrm>
              <a:off x="7922414" y="3095128"/>
              <a:ext cx="424885" cy="369182"/>
            </a:xfrm>
            <a:custGeom>
              <a:avLst/>
              <a:gdLst/>
              <a:ahLst/>
              <a:cxnLst/>
              <a:rect l="l" t="t" r="r" b="b"/>
              <a:pathLst>
                <a:path w="12723" h="11055" extrusionOk="0">
                  <a:moveTo>
                    <a:pt x="0" y="0"/>
                  </a:moveTo>
                  <a:lnTo>
                    <a:pt x="0" y="11054"/>
                  </a:lnTo>
                  <a:lnTo>
                    <a:pt x="12723" y="11054"/>
                  </a:lnTo>
                  <a:lnTo>
                    <a:pt x="12723" y="0"/>
                  </a:ln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6" name="Google Shape;426;p83"/>
            <p:cNvSpPr/>
            <p:nvPr/>
          </p:nvSpPr>
          <p:spPr>
            <a:xfrm>
              <a:off x="7922414" y="3506054"/>
              <a:ext cx="424885" cy="368647"/>
            </a:xfrm>
            <a:custGeom>
              <a:avLst/>
              <a:gdLst/>
              <a:ahLst/>
              <a:cxnLst/>
              <a:rect l="l" t="t" r="r" b="b"/>
              <a:pathLst>
                <a:path w="12723" h="11039" extrusionOk="0">
                  <a:moveTo>
                    <a:pt x="0" y="0"/>
                  </a:moveTo>
                  <a:lnTo>
                    <a:pt x="0" y="11038"/>
                  </a:lnTo>
                  <a:lnTo>
                    <a:pt x="12723" y="11038"/>
                  </a:lnTo>
                  <a:lnTo>
                    <a:pt x="12723" y="0"/>
                  </a:ln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7" name="Google Shape;427;p83"/>
            <p:cNvSpPr/>
            <p:nvPr/>
          </p:nvSpPr>
          <p:spPr>
            <a:xfrm>
              <a:off x="7922414" y="3916445"/>
              <a:ext cx="424885" cy="369182"/>
            </a:xfrm>
            <a:custGeom>
              <a:avLst/>
              <a:gdLst/>
              <a:ahLst/>
              <a:cxnLst/>
              <a:rect l="l" t="t" r="r" b="b"/>
              <a:pathLst>
                <a:path w="12723" h="11055" extrusionOk="0">
                  <a:moveTo>
                    <a:pt x="0" y="1"/>
                  </a:moveTo>
                  <a:lnTo>
                    <a:pt x="0" y="11055"/>
                  </a:lnTo>
                  <a:lnTo>
                    <a:pt x="12723" y="11055"/>
                  </a:lnTo>
                  <a:lnTo>
                    <a:pt x="12723" y="1"/>
                  </a:ln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8" name="Google Shape;428;p83"/>
            <p:cNvSpPr/>
            <p:nvPr/>
          </p:nvSpPr>
          <p:spPr>
            <a:xfrm>
              <a:off x="8100276" y="2737768"/>
              <a:ext cx="34330" cy="29722"/>
            </a:xfrm>
            <a:custGeom>
              <a:avLst/>
              <a:gdLst/>
              <a:ahLst/>
              <a:cxnLst/>
              <a:rect l="l" t="t" r="r" b="b"/>
              <a:pathLst>
                <a:path w="1028" h="890" extrusionOk="0">
                  <a:moveTo>
                    <a:pt x="594" y="0"/>
                  </a:moveTo>
                  <a:cubicBezTo>
                    <a:pt x="193" y="0"/>
                    <a:pt x="1" y="482"/>
                    <a:pt x="290" y="754"/>
                  </a:cubicBezTo>
                  <a:cubicBezTo>
                    <a:pt x="378" y="848"/>
                    <a:pt x="487" y="889"/>
                    <a:pt x="593" y="889"/>
                  </a:cubicBezTo>
                  <a:cubicBezTo>
                    <a:pt x="815" y="889"/>
                    <a:pt x="1028" y="710"/>
                    <a:pt x="1028" y="449"/>
                  </a:cubicBezTo>
                  <a:cubicBezTo>
                    <a:pt x="1028" y="209"/>
                    <a:pt x="835" y="0"/>
                    <a:pt x="594" y="0"/>
                  </a:cubicBezTo>
                  <a:close/>
                </a:path>
              </a:pathLst>
            </a:custGeom>
            <a:solidFill>
              <a:srgbClr val="FAFA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9" name="Google Shape;429;p83"/>
            <p:cNvSpPr/>
            <p:nvPr/>
          </p:nvSpPr>
          <p:spPr>
            <a:xfrm>
              <a:off x="8100276" y="3153503"/>
              <a:ext cx="34330" cy="29488"/>
            </a:xfrm>
            <a:custGeom>
              <a:avLst/>
              <a:gdLst/>
              <a:ahLst/>
              <a:cxnLst/>
              <a:rect l="l" t="t" r="r" b="b"/>
              <a:pathLst>
                <a:path w="1028" h="883" extrusionOk="0">
                  <a:moveTo>
                    <a:pt x="594" y="1"/>
                  </a:moveTo>
                  <a:cubicBezTo>
                    <a:pt x="193" y="1"/>
                    <a:pt x="1" y="466"/>
                    <a:pt x="290" y="755"/>
                  </a:cubicBezTo>
                  <a:cubicBezTo>
                    <a:pt x="377" y="843"/>
                    <a:pt x="485" y="882"/>
                    <a:pt x="591" y="882"/>
                  </a:cubicBezTo>
                  <a:cubicBezTo>
                    <a:pt x="814" y="882"/>
                    <a:pt x="1028" y="706"/>
                    <a:pt x="1028" y="434"/>
                  </a:cubicBezTo>
                  <a:cubicBezTo>
                    <a:pt x="1028" y="193"/>
                    <a:pt x="835" y="1"/>
                    <a:pt x="594" y="1"/>
                  </a:cubicBezTo>
                  <a:close/>
                </a:path>
              </a:pathLst>
            </a:custGeom>
            <a:solidFill>
              <a:srgbClr val="FAFA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0" name="Google Shape;430;p83"/>
            <p:cNvSpPr/>
            <p:nvPr/>
          </p:nvSpPr>
          <p:spPr>
            <a:xfrm>
              <a:off x="8100276" y="3568736"/>
              <a:ext cx="34330" cy="29488"/>
            </a:xfrm>
            <a:custGeom>
              <a:avLst/>
              <a:gdLst/>
              <a:ahLst/>
              <a:cxnLst/>
              <a:rect l="l" t="t" r="r" b="b"/>
              <a:pathLst>
                <a:path w="1028" h="883" extrusionOk="0">
                  <a:moveTo>
                    <a:pt x="594" y="0"/>
                  </a:moveTo>
                  <a:cubicBezTo>
                    <a:pt x="193" y="0"/>
                    <a:pt x="1" y="482"/>
                    <a:pt x="290" y="755"/>
                  </a:cubicBezTo>
                  <a:cubicBezTo>
                    <a:pt x="378" y="843"/>
                    <a:pt x="487" y="882"/>
                    <a:pt x="593" y="882"/>
                  </a:cubicBezTo>
                  <a:cubicBezTo>
                    <a:pt x="815" y="882"/>
                    <a:pt x="1028" y="710"/>
                    <a:pt x="1028" y="450"/>
                  </a:cubicBezTo>
                  <a:cubicBezTo>
                    <a:pt x="1028" y="193"/>
                    <a:pt x="835" y="0"/>
                    <a:pt x="594" y="0"/>
                  </a:cubicBezTo>
                  <a:close/>
                </a:path>
              </a:pathLst>
            </a:custGeom>
            <a:solidFill>
              <a:srgbClr val="FAFA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1" name="Google Shape;431;p83"/>
            <p:cNvSpPr/>
            <p:nvPr/>
          </p:nvSpPr>
          <p:spPr>
            <a:xfrm>
              <a:off x="8100276" y="3984504"/>
              <a:ext cx="34330" cy="29287"/>
            </a:xfrm>
            <a:custGeom>
              <a:avLst/>
              <a:gdLst/>
              <a:ahLst/>
              <a:cxnLst/>
              <a:rect l="l" t="t" r="r" b="b"/>
              <a:pathLst>
                <a:path w="1028" h="877" extrusionOk="0">
                  <a:moveTo>
                    <a:pt x="594" y="0"/>
                  </a:moveTo>
                  <a:cubicBezTo>
                    <a:pt x="193" y="0"/>
                    <a:pt x="1" y="465"/>
                    <a:pt x="290" y="738"/>
                  </a:cubicBezTo>
                  <a:cubicBezTo>
                    <a:pt x="380" y="834"/>
                    <a:pt x="491" y="877"/>
                    <a:pt x="600" y="877"/>
                  </a:cubicBezTo>
                  <a:cubicBezTo>
                    <a:pt x="819" y="877"/>
                    <a:pt x="1028" y="702"/>
                    <a:pt x="1028" y="433"/>
                  </a:cubicBezTo>
                  <a:cubicBezTo>
                    <a:pt x="1028" y="193"/>
                    <a:pt x="835" y="0"/>
                    <a:pt x="594" y="0"/>
                  </a:cubicBezTo>
                  <a:close/>
                </a:path>
              </a:pathLst>
            </a:custGeom>
            <a:solidFill>
              <a:srgbClr val="FAFA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2" name="Google Shape;432;p83"/>
            <p:cNvSpPr/>
            <p:nvPr/>
          </p:nvSpPr>
          <p:spPr>
            <a:xfrm>
              <a:off x="7881171" y="4327370"/>
              <a:ext cx="61113" cy="343468"/>
            </a:xfrm>
            <a:custGeom>
              <a:avLst/>
              <a:gdLst/>
              <a:ahLst/>
              <a:cxnLst/>
              <a:rect l="l" t="t" r="r" b="b"/>
              <a:pathLst>
                <a:path w="1830" h="10285" extrusionOk="0">
                  <a:moveTo>
                    <a:pt x="0" y="1"/>
                  </a:moveTo>
                  <a:lnTo>
                    <a:pt x="0" y="10285"/>
                  </a:lnTo>
                  <a:lnTo>
                    <a:pt x="1829" y="10285"/>
                  </a:lnTo>
                  <a:lnTo>
                    <a:pt x="1829" y="1"/>
                  </a:ln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3" name="Google Shape;433;p83"/>
            <p:cNvSpPr/>
            <p:nvPr/>
          </p:nvSpPr>
          <p:spPr>
            <a:xfrm>
              <a:off x="8347265" y="4327370"/>
              <a:ext cx="61113" cy="343468"/>
            </a:xfrm>
            <a:custGeom>
              <a:avLst/>
              <a:gdLst/>
              <a:ahLst/>
              <a:cxnLst/>
              <a:rect l="l" t="t" r="r" b="b"/>
              <a:pathLst>
                <a:path w="1830" h="10285" extrusionOk="0">
                  <a:moveTo>
                    <a:pt x="1" y="1"/>
                  </a:moveTo>
                  <a:lnTo>
                    <a:pt x="1" y="10285"/>
                  </a:lnTo>
                  <a:lnTo>
                    <a:pt x="1830" y="10285"/>
                  </a:lnTo>
                  <a:lnTo>
                    <a:pt x="1830" y="1"/>
                  </a:ln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4" name="Google Shape;434;p83"/>
            <p:cNvSpPr/>
            <p:nvPr/>
          </p:nvSpPr>
          <p:spPr>
            <a:xfrm>
              <a:off x="8791953" y="4327370"/>
              <a:ext cx="61113" cy="343468"/>
            </a:xfrm>
            <a:custGeom>
              <a:avLst/>
              <a:gdLst/>
              <a:ahLst/>
              <a:cxnLst/>
              <a:rect l="l" t="t" r="r" b="b"/>
              <a:pathLst>
                <a:path w="1830" h="10285" extrusionOk="0">
                  <a:moveTo>
                    <a:pt x="1" y="1"/>
                  </a:moveTo>
                  <a:lnTo>
                    <a:pt x="1" y="10285"/>
                  </a:lnTo>
                  <a:lnTo>
                    <a:pt x="1830" y="10285"/>
                  </a:lnTo>
                  <a:lnTo>
                    <a:pt x="1830" y="1"/>
                  </a:ln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 text">
  <p:cSld name="CUSTOM_1">
    <p:spTree>
      <p:nvGrpSpPr>
        <p:cNvPr id="1" name="Shape 435"/>
        <p:cNvGrpSpPr/>
        <p:nvPr/>
      </p:nvGrpSpPr>
      <p:grpSpPr>
        <a:xfrm>
          <a:off x="0" y="0"/>
          <a:ext cx="0" cy="0"/>
          <a:chOff x="0" y="0"/>
          <a:chExt cx="0" cy="0"/>
        </a:xfrm>
      </p:grpSpPr>
      <p:sp>
        <p:nvSpPr>
          <p:cNvPr id="436" name="Google Shape;436;p84"/>
          <p:cNvSpPr/>
          <p:nvPr/>
        </p:nvSpPr>
        <p:spPr>
          <a:xfrm>
            <a:off x="-731" y="4672701"/>
            <a:ext cx="9143833" cy="475558"/>
          </a:xfrm>
          <a:custGeom>
            <a:avLst/>
            <a:gdLst/>
            <a:ahLst/>
            <a:cxnLst/>
            <a:rect l="l" t="t" r="r" b="b"/>
            <a:pathLst>
              <a:path w="285299" h="14838" extrusionOk="0">
                <a:moveTo>
                  <a:pt x="0" y="1"/>
                </a:moveTo>
                <a:lnTo>
                  <a:pt x="0" y="14838"/>
                </a:lnTo>
                <a:lnTo>
                  <a:pt x="285299" y="14838"/>
                </a:lnTo>
                <a:lnTo>
                  <a:pt x="285299"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7" name="Google Shape;437;p84"/>
          <p:cNvSpPr txBox="1">
            <a:spLocks noGrp="1"/>
          </p:cNvSpPr>
          <p:nvPr>
            <p:ph type="title"/>
          </p:nvPr>
        </p:nvSpPr>
        <p:spPr>
          <a:xfrm>
            <a:off x="2030400" y="4089600"/>
            <a:ext cx="3412800" cy="5187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2800"/>
              <a:buNone/>
              <a:defRPr sz="2700"/>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a:endParaRPr/>
          </a:p>
        </p:txBody>
      </p:sp>
      <p:sp>
        <p:nvSpPr>
          <p:cNvPr id="438" name="Google Shape;438;p84"/>
          <p:cNvSpPr txBox="1">
            <a:spLocks noGrp="1"/>
          </p:cNvSpPr>
          <p:nvPr>
            <p:ph type="subTitle" idx="1"/>
          </p:nvPr>
        </p:nvSpPr>
        <p:spPr>
          <a:xfrm>
            <a:off x="2030400" y="2937600"/>
            <a:ext cx="3412800" cy="1152000"/>
          </a:xfrm>
          <a:prstGeom prst="rect">
            <a:avLst/>
          </a:prstGeom>
          <a:noFill/>
          <a:ln>
            <a:noFill/>
          </a:ln>
        </p:spPr>
        <p:txBody>
          <a:bodyPr spcFirstLastPara="1" wrap="square" lIns="91425" tIns="91425" rIns="91425" bIns="91425" anchor="b" anchorCtr="0">
            <a:noAutofit/>
          </a:bodyPr>
          <a:lstStyle>
            <a:lvl1pPr lvl="0" algn="r">
              <a:lnSpc>
                <a:spcPct val="100000"/>
              </a:lnSpc>
              <a:spcBef>
                <a:spcPts val="0"/>
              </a:spcBef>
              <a:spcAft>
                <a:spcPts val="0"/>
              </a:spcAft>
              <a:buSzPts val="1100"/>
              <a:buNone/>
              <a:defRPr sz="1200"/>
            </a:lvl1pPr>
            <a:lvl2pPr lvl="1" algn="ctr">
              <a:lnSpc>
                <a:spcPct val="100000"/>
              </a:lnSpc>
              <a:spcBef>
                <a:spcPts val="0"/>
              </a:spcBef>
              <a:spcAft>
                <a:spcPts val="0"/>
              </a:spcAft>
              <a:buSzPts val="1100"/>
              <a:buNone/>
              <a:defRPr/>
            </a:lvl2pPr>
            <a:lvl3pPr lvl="2" algn="ctr">
              <a:lnSpc>
                <a:spcPct val="100000"/>
              </a:lnSpc>
              <a:spcBef>
                <a:spcPts val="0"/>
              </a:spcBef>
              <a:spcAft>
                <a:spcPts val="0"/>
              </a:spcAft>
              <a:buSzPts val="1100"/>
              <a:buNone/>
              <a:defRPr/>
            </a:lvl3pPr>
            <a:lvl4pPr lvl="3" algn="ctr">
              <a:lnSpc>
                <a:spcPct val="100000"/>
              </a:lnSpc>
              <a:spcBef>
                <a:spcPts val="0"/>
              </a:spcBef>
              <a:spcAft>
                <a:spcPts val="0"/>
              </a:spcAft>
              <a:buSzPts val="1100"/>
              <a:buNone/>
              <a:defRPr/>
            </a:lvl4pPr>
            <a:lvl5pPr lvl="4" algn="ctr">
              <a:lnSpc>
                <a:spcPct val="100000"/>
              </a:lnSpc>
              <a:spcBef>
                <a:spcPts val="0"/>
              </a:spcBef>
              <a:spcAft>
                <a:spcPts val="0"/>
              </a:spcAft>
              <a:buSzPts val="1100"/>
              <a:buNone/>
              <a:defRPr/>
            </a:lvl5pPr>
            <a:lvl6pPr lvl="5" algn="ctr">
              <a:lnSpc>
                <a:spcPct val="100000"/>
              </a:lnSpc>
              <a:spcBef>
                <a:spcPts val="0"/>
              </a:spcBef>
              <a:spcAft>
                <a:spcPts val="0"/>
              </a:spcAft>
              <a:buSzPts val="1100"/>
              <a:buNone/>
              <a:defRPr/>
            </a:lvl6pPr>
            <a:lvl7pPr lvl="6" algn="ctr">
              <a:lnSpc>
                <a:spcPct val="100000"/>
              </a:lnSpc>
              <a:spcBef>
                <a:spcPts val="0"/>
              </a:spcBef>
              <a:spcAft>
                <a:spcPts val="0"/>
              </a:spcAft>
              <a:buSzPts val="1100"/>
              <a:buNone/>
              <a:defRPr/>
            </a:lvl7pPr>
            <a:lvl8pPr lvl="7" algn="ctr">
              <a:lnSpc>
                <a:spcPct val="100000"/>
              </a:lnSpc>
              <a:spcBef>
                <a:spcPts val="0"/>
              </a:spcBef>
              <a:spcAft>
                <a:spcPts val="0"/>
              </a:spcAft>
              <a:buSzPts val="1100"/>
              <a:buNone/>
              <a:defRPr/>
            </a:lvl8pPr>
            <a:lvl9pPr lvl="8" algn="ctr">
              <a:lnSpc>
                <a:spcPct val="100000"/>
              </a:lnSpc>
              <a:spcBef>
                <a:spcPts val="0"/>
              </a:spcBef>
              <a:spcAft>
                <a:spcPts val="0"/>
              </a:spcAft>
              <a:buSzPts val="1100"/>
              <a:buNone/>
              <a:defRPr/>
            </a:lvl9pPr>
          </a:lstStyle>
          <a:p>
            <a:endParaRPr/>
          </a:p>
        </p:txBody>
      </p:sp>
      <p:grpSp>
        <p:nvGrpSpPr>
          <p:cNvPr id="439" name="Google Shape;439;p84"/>
          <p:cNvGrpSpPr/>
          <p:nvPr/>
        </p:nvGrpSpPr>
        <p:grpSpPr>
          <a:xfrm>
            <a:off x="1945085" y="396919"/>
            <a:ext cx="1483402" cy="2385706"/>
            <a:chOff x="1945085" y="396919"/>
            <a:chExt cx="1483402" cy="2385706"/>
          </a:xfrm>
        </p:grpSpPr>
        <p:sp>
          <p:nvSpPr>
            <p:cNvPr id="440" name="Google Shape;440;p84"/>
            <p:cNvSpPr/>
            <p:nvPr/>
          </p:nvSpPr>
          <p:spPr>
            <a:xfrm>
              <a:off x="2062901" y="481499"/>
              <a:ext cx="1272930" cy="2227219"/>
            </a:xfrm>
            <a:custGeom>
              <a:avLst/>
              <a:gdLst/>
              <a:ahLst/>
              <a:cxnLst/>
              <a:rect l="l" t="t" r="r" b="b"/>
              <a:pathLst>
                <a:path w="39717" h="69492" extrusionOk="0">
                  <a:moveTo>
                    <a:pt x="0" y="1"/>
                  </a:moveTo>
                  <a:lnTo>
                    <a:pt x="0" y="69492"/>
                  </a:lnTo>
                  <a:lnTo>
                    <a:pt x="39717" y="69492"/>
                  </a:lnTo>
                  <a:lnTo>
                    <a:pt x="39717" y="1"/>
                  </a:lnTo>
                  <a:close/>
                </a:path>
              </a:pathLst>
            </a:custGeom>
            <a:solidFill>
              <a:srgbClr val="FAFA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1" name="Google Shape;441;p84"/>
            <p:cNvSpPr/>
            <p:nvPr/>
          </p:nvSpPr>
          <p:spPr>
            <a:xfrm>
              <a:off x="2044151" y="456339"/>
              <a:ext cx="632475" cy="2273787"/>
            </a:xfrm>
            <a:custGeom>
              <a:avLst/>
              <a:gdLst/>
              <a:ahLst/>
              <a:cxnLst/>
              <a:rect l="l" t="t" r="r" b="b"/>
              <a:pathLst>
                <a:path w="19734" h="70945" extrusionOk="0">
                  <a:moveTo>
                    <a:pt x="1" y="1"/>
                  </a:moveTo>
                  <a:lnTo>
                    <a:pt x="1" y="70945"/>
                  </a:lnTo>
                  <a:lnTo>
                    <a:pt x="12966" y="70945"/>
                  </a:lnTo>
                  <a:cubicBezTo>
                    <a:pt x="12966" y="70945"/>
                    <a:pt x="8606" y="39683"/>
                    <a:pt x="6333" y="36241"/>
                  </a:cubicBezTo>
                  <a:cubicBezTo>
                    <a:pt x="6333" y="36241"/>
                    <a:pt x="19349" y="26484"/>
                    <a:pt x="19733" y="1"/>
                  </a:cubicBez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2" name="Google Shape;442;p84"/>
            <p:cNvSpPr/>
            <p:nvPr/>
          </p:nvSpPr>
          <p:spPr>
            <a:xfrm>
              <a:off x="2722105" y="452045"/>
              <a:ext cx="632475" cy="2273819"/>
            </a:xfrm>
            <a:custGeom>
              <a:avLst/>
              <a:gdLst/>
              <a:ahLst/>
              <a:cxnLst/>
              <a:rect l="l" t="t" r="r" b="b"/>
              <a:pathLst>
                <a:path w="19734" h="70946" extrusionOk="0">
                  <a:moveTo>
                    <a:pt x="1" y="1"/>
                  </a:moveTo>
                  <a:cubicBezTo>
                    <a:pt x="402" y="26467"/>
                    <a:pt x="13401" y="36242"/>
                    <a:pt x="13401" y="36242"/>
                  </a:cubicBezTo>
                  <a:cubicBezTo>
                    <a:pt x="11129" y="39684"/>
                    <a:pt x="6768" y="70945"/>
                    <a:pt x="6768" y="70945"/>
                  </a:cubicBezTo>
                  <a:lnTo>
                    <a:pt x="19733" y="70945"/>
                  </a:lnTo>
                  <a:lnTo>
                    <a:pt x="19733" y="1"/>
                  </a:ln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3" name="Google Shape;443;p84"/>
            <p:cNvSpPr/>
            <p:nvPr/>
          </p:nvSpPr>
          <p:spPr>
            <a:xfrm>
              <a:off x="1945085" y="396919"/>
              <a:ext cx="1483402" cy="2385706"/>
            </a:xfrm>
            <a:custGeom>
              <a:avLst/>
              <a:gdLst/>
              <a:ahLst/>
              <a:cxnLst/>
              <a:rect l="l" t="t" r="r" b="b"/>
              <a:pathLst>
                <a:path w="46284" h="74437" extrusionOk="0">
                  <a:moveTo>
                    <a:pt x="11663" y="2640"/>
                  </a:moveTo>
                  <a:lnTo>
                    <a:pt x="11663" y="18747"/>
                  </a:lnTo>
                  <a:lnTo>
                    <a:pt x="3676" y="18747"/>
                  </a:lnTo>
                  <a:lnTo>
                    <a:pt x="3676" y="2640"/>
                  </a:lnTo>
                  <a:close/>
                  <a:moveTo>
                    <a:pt x="22540" y="2640"/>
                  </a:moveTo>
                  <a:lnTo>
                    <a:pt x="22540" y="18747"/>
                  </a:lnTo>
                  <a:lnTo>
                    <a:pt x="12014" y="18747"/>
                  </a:lnTo>
                  <a:lnTo>
                    <a:pt x="12014" y="2640"/>
                  </a:lnTo>
                  <a:close/>
                  <a:moveTo>
                    <a:pt x="33802" y="2640"/>
                  </a:moveTo>
                  <a:lnTo>
                    <a:pt x="33802" y="18747"/>
                  </a:lnTo>
                  <a:lnTo>
                    <a:pt x="23810" y="18747"/>
                  </a:lnTo>
                  <a:lnTo>
                    <a:pt x="23810" y="2640"/>
                  </a:lnTo>
                  <a:close/>
                  <a:moveTo>
                    <a:pt x="42607" y="2640"/>
                  </a:moveTo>
                  <a:lnTo>
                    <a:pt x="42607" y="18747"/>
                  </a:lnTo>
                  <a:lnTo>
                    <a:pt x="34153" y="18747"/>
                  </a:lnTo>
                  <a:lnTo>
                    <a:pt x="34153" y="2640"/>
                  </a:lnTo>
                  <a:close/>
                  <a:moveTo>
                    <a:pt x="11663" y="19064"/>
                  </a:moveTo>
                  <a:lnTo>
                    <a:pt x="11663" y="37394"/>
                  </a:lnTo>
                  <a:lnTo>
                    <a:pt x="3676" y="37394"/>
                  </a:lnTo>
                  <a:lnTo>
                    <a:pt x="3676" y="19064"/>
                  </a:lnTo>
                  <a:close/>
                  <a:moveTo>
                    <a:pt x="22540" y="19064"/>
                  </a:moveTo>
                  <a:lnTo>
                    <a:pt x="22540" y="37394"/>
                  </a:lnTo>
                  <a:lnTo>
                    <a:pt x="12014" y="37394"/>
                  </a:lnTo>
                  <a:lnTo>
                    <a:pt x="12014" y="19064"/>
                  </a:lnTo>
                  <a:close/>
                  <a:moveTo>
                    <a:pt x="33802" y="19064"/>
                  </a:moveTo>
                  <a:lnTo>
                    <a:pt x="33802" y="37394"/>
                  </a:lnTo>
                  <a:lnTo>
                    <a:pt x="23810" y="37394"/>
                  </a:lnTo>
                  <a:lnTo>
                    <a:pt x="23810" y="19064"/>
                  </a:lnTo>
                  <a:close/>
                  <a:moveTo>
                    <a:pt x="42607" y="19064"/>
                  </a:moveTo>
                  <a:lnTo>
                    <a:pt x="42607" y="37394"/>
                  </a:lnTo>
                  <a:lnTo>
                    <a:pt x="34153" y="37394"/>
                  </a:lnTo>
                  <a:lnTo>
                    <a:pt x="34153" y="19064"/>
                  </a:lnTo>
                  <a:close/>
                  <a:moveTo>
                    <a:pt x="11663" y="38663"/>
                  </a:moveTo>
                  <a:lnTo>
                    <a:pt x="11663" y="56374"/>
                  </a:lnTo>
                  <a:lnTo>
                    <a:pt x="3676" y="56374"/>
                  </a:lnTo>
                  <a:lnTo>
                    <a:pt x="3676" y="38663"/>
                  </a:lnTo>
                  <a:close/>
                  <a:moveTo>
                    <a:pt x="22540" y="38663"/>
                  </a:moveTo>
                  <a:lnTo>
                    <a:pt x="22540" y="56374"/>
                  </a:lnTo>
                  <a:lnTo>
                    <a:pt x="12014" y="56374"/>
                  </a:lnTo>
                  <a:lnTo>
                    <a:pt x="12014" y="38663"/>
                  </a:lnTo>
                  <a:close/>
                  <a:moveTo>
                    <a:pt x="33802" y="38663"/>
                  </a:moveTo>
                  <a:lnTo>
                    <a:pt x="33802" y="56374"/>
                  </a:lnTo>
                  <a:lnTo>
                    <a:pt x="23810" y="56374"/>
                  </a:lnTo>
                  <a:lnTo>
                    <a:pt x="23810" y="38663"/>
                  </a:lnTo>
                  <a:close/>
                  <a:moveTo>
                    <a:pt x="42607" y="38663"/>
                  </a:moveTo>
                  <a:lnTo>
                    <a:pt x="42607" y="56374"/>
                  </a:lnTo>
                  <a:lnTo>
                    <a:pt x="34153" y="56374"/>
                  </a:lnTo>
                  <a:lnTo>
                    <a:pt x="34153" y="38663"/>
                  </a:lnTo>
                  <a:close/>
                  <a:moveTo>
                    <a:pt x="11663" y="56692"/>
                  </a:moveTo>
                  <a:lnTo>
                    <a:pt x="11663" y="72147"/>
                  </a:lnTo>
                  <a:lnTo>
                    <a:pt x="3676" y="72147"/>
                  </a:lnTo>
                  <a:lnTo>
                    <a:pt x="3676" y="56692"/>
                  </a:lnTo>
                  <a:close/>
                  <a:moveTo>
                    <a:pt x="22540" y="56692"/>
                  </a:moveTo>
                  <a:lnTo>
                    <a:pt x="22540" y="72147"/>
                  </a:lnTo>
                  <a:lnTo>
                    <a:pt x="12014" y="72147"/>
                  </a:lnTo>
                  <a:lnTo>
                    <a:pt x="12014" y="56692"/>
                  </a:lnTo>
                  <a:close/>
                  <a:moveTo>
                    <a:pt x="33802" y="56692"/>
                  </a:moveTo>
                  <a:lnTo>
                    <a:pt x="33802" y="72147"/>
                  </a:lnTo>
                  <a:lnTo>
                    <a:pt x="23810" y="72147"/>
                  </a:lnTo>
                  <a:lnTo>
                    <a:pt x="23810" y="56692"/>
                  </a:lnTo>
                  <a:close/>
                  <a:moveTo>
                    <a:pt x="42607" y="56692"/>
                  </a:moveTo>
                  <a:lnTo>
                    <a:pt x="42607" y="72147"/>
                  </a:lnTo>
                  <a:lnTo>
                    <a:pt x="34153" y="72147"/>
                  </a:lnTo>
                  <a:lnTo>
                    <a:pt x="34153" y="56692"/>
                  </a:lnTo>
                  <a:close/>
                  <a:moveTo>
                    <a:pt x="1" y="0"/>
                  </a:moveTo>
                  <a:lnTo>
                    <a:pt x="1" y="74436"/>
                  </a:lnTo>
                  <a:lnTo>
                    <a:pt x="46283" y="74436"/>
                  </a:lnTo>
                  <a:lnTo>
                    <a:pt x="46283" y="0"/>
                  </a:ln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44" name="Google Shape;444;p84"/>
          <p:cNvGrpSpPr/>
          <p:nvPr/>
        </p:nvGrpSpPr>
        <p:grpSpPr>
          <a:xfrm>
            <a:off x="4595844" y="396919"/>
            <a:ext cx="1483402" cy="2385706"/>
            <a:chOff x="4595844" y="396919"/>
            <a:chExt cx="1483402" cy="2385706"/>
          </a:xfrm>
        </p:grpSpPr>
        <p:sp>
          <p:nvSpPr>
            <p:cNvPr id="445" name="Google Shape;445;p84"/>
            <p:cNvSpPr/>
            <p:nvPr/>
          </p:nvSpPr>
          <p:spPr>
            <a:xfrm>
              <a:off x="4713660" y="481499"/>
              <a:ext cx="1272962" cy="2227219"/>
            </a:xfrm>
            <a:custGeom>
              <a:avLst/>
              <a:gdLst/>
              <a:ahLst/>
              <a:cxnLst/>
              <a:rect l="l" t="t" r="r" b="b"/>
              <a:pathLst>
                <a:path w="39718" h="69492" extrusionOk="0">
                  <a:moveTo>
                    <a:pt x="1" y="1"/>
                  </a:moveTo>
                  <a:lnTo>
                    <a:pt x="1" y="69492"/>
                  </a:lnTo>
                  <a:lnTo>
                    <a:pt x="39717" y="69492"/>
                  </a:lnTo>
                  <a:lnTo>
                    <a:pt x="39717" y="1"/>
                  </a:lnTo>
                  <a:close/>
                </a:path>
              </a:pathLst>
            </a:custGeom>
            <a:solidFill>
              <a:srgbClr val="FAFA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6" name="Google Shape;446;p84"/>
            <p:cNvSpPr/>
            <p:nvPr/>
          </p:nvSpPr>
          <p:spPr>
            <a:xfrm>
              <a:off x="4694943" y="456339"/>
              <a:ext cx="632443" cy="2273787"/>
            </a:xfrm>
            <a:custGeom>
              <a:avLst/>
              <a:gdLst/>
              <a:ahLst/>
              <a:cxnLst/>
              <a:rect l="l" t="t" r="r" b="b"/>
              <a:pathLst>
                <a:path w="19733" h="70945" extrusionOk="0">
                  <a:moveTo>
                    <a:pt x="0" y="1"/>
                  </a:moveTo>
                  <a:lnTo>
                    <a:pt x="0" y="70945"/>
                  </a:lnTo>
                  <a:lnTo>
                    <a:pt x="12966" y="70945"/>
                  </a:lnTo>
                  <a:cubicBezTo>
                    <a:pt x="12966" y="70945"/>
                    <a:pt x="8605" y="39683"/>
                    <a:pt x="6333" y="36241"/>
                  </a:cubicBezTo>
                  <a:cubicBezTo>
                    <a:pt x="6333" y="36241"/>
                    <a:pt x="19349" y="26484"/>
                    <a:pt x="19733" y="1"/>
                  </a:cubicBez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7" name="Google Shape;447;p84"/>
            <p:cNvSpPr/>
            <p:nvPr/>
          </p:nvSpPr>
          <p:spPr>
            <a:xfrm>
              <a:off x="5372896" y="452045"/>
              <a:ext cx="632443" cy="2273819"/>
            </a:xfrm>
            <a:custGeom>
              <a:avLst/>
              <a:gdLst/>
              <a:ahLst/>
              <a:cxnLst/>
              <a:rect l="l" t="t" r="r" b="b"/>
              <a:pathLst>
                <a:path w="19733" h="70946" extrusionOk="0">
                  <a:moveTo>
                    <a:pt x="0" y="1"/>
                  </a:moveTo>
                  <a:cubicBezTo>
                    <a:pt x="401" y="26467"/>
                    <a:pt x="13400" y="36242"/>
                    <a:pt x="13400" y="36242"/>
                  </a:cubicBezTo>
                  <a:cubicBezTo>
                    <a:pt x="11128" y="39684"/>
                    <a:pt x="6767" y="70945"/>
                    <a:pt x="6767" y="70945"/>
                  </a:cubicBezTo>
                  <a:lnTo>
                    <a:pt x="19733" y="70945"/>
                  </a:lnTo>
                  <a:lnTo>
                    <a:pt x="19733" y="1"/>
                  </a:ln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8" name="Google Shape;448;p84"/>
            <p:cNvSpPr/>
            <p:nvPr/>
          </p:nvSpPr>
          <p:spPr>
            <a:xfrm>
              <a:off x="4595844" y="396919"/>
              <a:ext cx="1483402" cy="2385706"/>
            </a:xfrm>
            <a:custGeom>
              <a:avLst/>
              <a:gdLst/>
              <a:ahLst/>
              <a:cxnLst/>
              <a:rect l="l" t="t" r="r" b="b"/>
              <a:pathLst>
                <a:path w="46284" h="74437" extrusionOk="0">
                  <a:moveTo>
                    <a:pt x="11664" y="2640"/>
                  </a:moveTo>
                  <a:lnTo>
                    <a:pt x="11664" y="18747"/>
                  </a:lnTo>
                  <a:lnTo>
                    <a:pt x="3677" y="18747"/>
                  </a:lnTo>
                  <a:lnTo>
                    <a:pt x="3677" y="2640"/>
                  </a:lnTo>
                  <a:close/>
                  <a:moveTo>
                    <a:pt x="22541" y="2640"/>
                  </a:moveTo>
                  <a:lnTo>
                    <a:pt x="22541" y="18747"/>
                  </a:lnTo>
                  <a:lnTo>
                    <a:pt x="12014" y="18747"/>
                  </a:lnTo>
                  <a:lnTo>
                    <a:pt x="12014" y="2640"/>
                  </a:lnTo>
                  <a:close/>
                  <a:moveTo>
                    <a:pt x="33802" y="2640"/>
                  </a:moveTo>
                  <a:lnTo>
                    <a:pt x="33802" y="18747"/>
                  </a:lnTo>
                  <a:lnTo>
                    <a:pt x="23811" y="18747"/>
                  </a:lnTo>
                  <a:lnTo>
                    <a:pt x="23811" y="2640"/>
                  </a:lnTo>
                  <a:close/>
                  <a:moveTo>
                    <a:pt x="42608" y="2640"/>
                  </a:moveTo>
                  <a:lnTo>
                    <a:pt x="42608" y="18747"/>
                  </a:lnTo>
                  <a:lnTo>
                    <a:pt x="34153" y="18747"/>
                  </a:lnTo>
                  <a:lnTo>
                    <a:pt x="34153" y="2640"/>
                  </a:lnTo>
                  <a:close/>
                  <a:moveTo>
                    <a:pt x="11664" y="19064"/>
                  </a:moveTo>
                  <a:lnTo>
                    <a:pt x="11664" y="37394"/>
                  </a:lnTo>
                  <a:lnTo>
                    <a:pt x="3677" y="37394"/>
                  </a:lnTo>
                  <a:lnTo>
                    <a:pt x="3677" y="19064"/>
                  </a:lnTo>
                  <a:close/>
                  <a:moveTo>
                    <a:pt x="22541" y="19064"/>
                  </a:moveTo>
                  <a:lnTo>
                    <a:pt x="22541" y="37394"/>
                  </a:lnTo>
                  <a:lnTo>
                    <a:pt x="12014" y="37394"/>
                  </a:lnTo>
                  <a:lnTo>
                    <a:pt x="12014" y="19064"/>
                  </a:lnTo>
                  <a:close/>
                  <a:moveTo>
                    <a:pt x="33802" y="19064"/>
                  </a:moveTo>
                  <a:lnTo>
                    <a:pt x="33802" y="37394"/>
                  </a:lnTo>
                  <a:lnTo>
                    <a:pt x="23811" y="37394"/>
                  </a:lnTo>
                  <a:lnTo>
                    <a:pt x="23811" y="19064"/>
                  </a:lnTo>
                  <a:close/>
                  <a:moveTo>
                    <a:pt x="42608" y="19064"/>
                  </a:moveTo>
                  <a:lnTo>
                    <a:pt x="42608" y="37394"/>
                  </a:lnTo>
                  <a:lnTo>
                    <a:pt x="34153" y="37394"/>
                  </a:lnTo>
                  <a:lnTo>
                    <a:pt x="34153" y="19064"/>
                  </a:lnTo>
                  <a:close/>
                  <a:moveTo>
                    <a:pt x="11664" y="38663"/>
                  </a:moveTo>
                  <a:lnTo>
                    <a:pt x="11664" y="56374"/>
                  </a:lnTo>
                  <a:lnTo>
                    <a:pt x="3677" y="56374"/>
                  </a:lnTo>
                  <a:lnTo>
                    <a:pt x="3677" y="38663"/>
                  </a:lnTo>
                  <a:close/>
                  <a:moveTo>
                    <a:pt x="22541" y="38663"/>
                  </a:moveTo>
                  <a:lnTo>
                    <a:pt x="22541" y="56374"/>
                  </a:lnTo>
                  <a:lnTo>
                    <a:pt x="12014" y="56374"/>
                  </a:lnTo>
                  <a:lnTo>
                    <a:pt x="12014" y="38663"/>
                  </a:lnTo>
                  <a:close/>
                  <a:moveTo>
                    <a:pt x="33802" y="38663"/>
                  </a:moveTo>
                  <a:lnTo>
                    <a:pt x="33802" y="56374"/>
                  </a:lnTo>
                  <a:lnTo>
                    <a:pt x="23811" y="56374"/>
                  </a:lnTo>
                  <a:lnTo>
                    <a:pt x="23811" y="38663"/>
                  </a:lnTo>
                  <a:close/>
                  <a:moveTo>
                    <a:pt x="42608" y="38663"/>
                  </a:moveTo>
                  <a:lnTo>
                    <a:pt x="42608" y="56374"/>
                  </a:lnTo>
                  <a:lnTo>
                    <a:pt x="34153" y="56374"/>
                  </a:lnTo>
                  <a:lnTo>
                    <a:pt x="34153" y="38663"/>
                  </a:lnTo>
                  <a:close/>
                  <a:moveTo>
                    <a:pt x="11664" y="56692"/>
                  </a:moveTo>
                  <a:lnTo>
                    <a:pt x="11664" y="72147"/>
                  </a:lnTo>
                  <a:lnTo>
                    <a:pt x="3677" y="72147"/>
                  </a:lnTo>
                  <a:lnTo>
                    <a:pt x="3677" y="56692"/>
                  </a:lnTo>
                  <a:close/>
                  <a:moveTo>
                    <a:pt x="22541" y="56692"/>
                  </a:moveTo>
                  <a:lnTo>
                    <a:pt x="22541" y="72147"/>
                  </a:lnTo>
                  <a:lnTo>
                    <a:pt x="12014" y="72147"/>
                  </a:lnTo>
                  <a:lnTo>
                    <a:pt x="12014" y="56692"/>
                  </a:lnTo>
                  <a:close/>
                  <a:moveTo>
                    <a:pt x="33802" y="56692"/>
                  </a:moveTo>
                  <a:lnTo>
                    <a:pt x="33802" y="72147"/>
                  </a:lnTo>
                  <a:lnTo>
                    <a:pt x="23811" y="72147"/>
                  </a:lnTo>
                  <a:lnTo>
                    <a:pt x="23811" y="56692"/>
                  </a:lnTo>
                  <a:close/>
                  <a:moveTo>
                    <a:pt x="42608" y="56692"/>
                  </a:moveTo>
                  <a:lnTo>
                    <a:pt x="42608" y="72147"/>
                  </a:lnTo>
                  <a:lnTo>
                    <a:pt x="34153" y="72147"/>
                  </a:lnTo>
                  <a:lnTo>
                    <a:pt x="34153" y="56692"/>
                  </a:lnTo>
                  <a:close/>
                  <a:moveTo>
                    <a:pt x="1" y="0"/>
                  </a:moveTo>
                  <a:lnTo>
                    <a:pt x="1" y="74436"/>
                  </a:lnTo>
                  <a:lnTo>
                    <a:pt x="46284" y="74436"/>
                  </a:lnTo>
                  <a:lnTo>
                    <a:pt x="46284" y="0"/>
                  </a:ln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49" name="Google Shape;449;p84"/>
          <p:cNvGrpSpPr/>
          <p:nvPr/>
        </p:nvGrpSpPr>
        <p:grpSpPr>
          <a:xfrm>
            <a:off x="146197" y="2917586"/>
            <a:ext cx="1147615" cy="1754866"/>
            <a:chOff x="146197" y="2914863"/>
            <a:chExt cx="1147615" cy="1754866"/>
          </a:xfrm>
        </p:grpSpPr>
        <p:sp>
          <p:nvSpPr>
            <p:cNvPr id="450" name="Google Shape;450;p84"/>
            <p:cNvSpPr/>
            <p:nvPr/>
          </p:nvSpPr>
          <p:spPr>
            <a:xfrm>
              <a:off x="1194713" y="4349485"/>
              <a:ext cx="99099" cy="320244"/>
            </a:xfrm>
            <a:custGeom>
              <a:avLst/>
              <a:gdLst/>
              <a:ahLst/>
              <a:cxnLst/>
              <a:rect l="l" t="t" r="r" b="b"/>
              <a:pathLst>
                <a:path w="3092" h="9992" extrusionOk="0">
                  <a:moveTo>
                    <a:pt x="1" y="0"/>
                  </a:moveTo>
                  <a:lnTo>
                    <a:pt x="1772" y="9992"/>
                  </a:lnTo>
                  <a:lnTo>
                    <a:pt x="3092" y="9992"/>
                  </a:lnTo>
                  <a:lnTo>
                    <a:pt x="3092" y="101"/>
                  </a:lnTo>
                  <a:lnTo>
                    <a:pt x="1" y="0"/>
                  </a:ln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1" name="Google Shape;451;p84"/>
            <p:cNvSpPr/>
            <p:nvPr/>
          </p:nvSpPr>
          <p:spPr>
            <a:xfrm>
              <a:off x="808607" y="4349485"/>
              <a:ext cx="99099" cy="320244"/>
            </a:xfrm>
            <a:custGeom>
              <a:avLst/>
              <a:gdLst/>
              <a:ahLst/>
              <a:cxnLst/>
              <a:rect l="l" t="t" r="r" b="b"/>
              <a:pathLst>
                <a:path w="3092" h="9992" extrusionOk="0">
                  <a:moveTo>
                    <a:pt x="1" y="0"/>
                  </a:moveTo>
                  <a:lnTo>
                    <a:pt x="1772" y="9992"/>
                  </a:lnTo>
                  <a:lnTo>
                    <a:pt x="3092" y="9992"/>
                  </a:lnTo>
                  <a:lnTo>
                    <a:pt x="3092" y="101"/>
                  </a:lnTo>
                  <a:lnTo>
                    <a:pt x="1" y="0"/>
                  </a:ln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2" name="Google Shape;452;p84"/>
            <p:cNvSpPr/>
            <p:nvPr/>
          </p:nvSpPr>
          <p:spPr>
            <a:xfrm>
              <a:off x="425193" y="4349485"/>
              <a:ext cx="99643" cy="320244"/>
            </a:xfrm>
            <a:custGeom>
              <a:avLst/>
              <a:gdLst/>
              <a:ahLst/>
              <a:cxnLst/>
              <a:rect l="l" t="t" r="r" b="b"/>
              <a:pathLst>
                <a:path w="3109" h="9992" extrusionOk="0">
                  <a:moveTo>
                    <a:pt x="3108" y="0"/>
                  </a:moveTo>
                  <a:lnTo>
                    <a:pt x="0" y="101"/>
                  </a:lnTo>
                  <a:lnTo>
                    <a:pt x="0" y="9992"/>
                  </a:lnTo>
                  <a:lnTo>
                    <a:pt x="1320" y="9992"/>
                  </a:lnTo>
                  <a:lnTo>
                    <a:pt x="3108" y="0"/>
                  </a:ln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3" name="Google Shape;453;p84"/>
            <p:cNvSpPr/>
            <p:nvPr/>
          </p:nvSpPr>
          <p:spPr>
            <a:xfrm>
              <a:off x="154210" y="4349485"/>
              <a:ext cx="99099" cy="320244"/>
            </a:xfrm>
            <a:custGeom>
              <a:avLst/>
              <a:gdLst/>
              <a:ahLst/>
              <a:cxnLst/>
              <a:rect l="l" t="t" r="r" b="b"/>
              <a:pathLst>
                <a:path w="3092" h="9992" extrusionOk="0">
                  <a:moveTo>
                    <a:pt x="3092" y="0"/>
                  </a:moveTo>
                  <a:lnTo>
                    <a:pt x="1" y="101"/>
                  </a:lnTo>
                  <a:lnTo>
                    <a:pt x="1" y="9992"/>
                  </a:lnTo>
                  <a:lnTo>
                    <a:pt x="1321" y="9992"/>
                  </a:lnTo>
                  <a:lnTo>
                    <a:pt x="3092" y="0"/>
                  </a:ln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4" name="Google Shape;454;p84"/>
            <p:cNvSpPr/>
            <p:nvPr/>
          </p:nvSpPr>
          <p:spPr>
            <a:xfrm>
              <a:off x="983183" y="3637687"/>
              <a:ext cx="310629" cy="721926"/>
            </a:xfrm>
            <a:custGeom>
              <a:avLst/>
              <a:gdLst/>
              <a:ahLst/>
              <a:cxnLst/>
              <a:rect l="l" t="t" r="r" b="b"/>
              <a:pathLst>
                <a:path w="9692" h="22525" extrusionOk="0">
                  <a:moveTo>
                    <a:pt x="5106" y="1"/>
                  </a:moveTo>
                  <a:cubicBezTo>
                    <a:pt x="3291" y="1"/>
                    <a:pt x="1421" y="538"/>
                    <a:pt x="1421" y="538"/>
                  </a:cubicBezTo>
                  <a:cubicBezTo>
                    <a:pt x="1421" y="538"/>
                    <a:pt x="1" y="22276"/>
                    <a:pt x="185" y="22443"/>
                  </a:cubicBezTo>
                  <a:cubicBezTo>
                    <a:pt x="240" y="22504"/>
                    <a:pt x="1315" y="22525"/>
                    <a:pt x="2724" y="22525"/>
                  </a:cubicBezTo>
                  <a:cubicBezTo>
                    <a:pt x="5541" y="22525"/>
                    <a:pt x="9692" y="22443"/>
                    <a:pt x="9692" y="22443"/>
                  </a:cubicBezTo>
                  <a:cubicBezTo>
                    <a:pt x="9692" y="22443"/>
                    <a:pt x="9541" y="3061"/>
                    <a:pt x="8104" y="1056"/>
                  </a:cubicBezTo>
                  <a:cubicBezTo>
                    <a:pt x="7520" y="244"/>
                    <a:pt x="6326" y="1"/>
                    <a:pt x="5106" y="1"/>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5" name="Google Shape;455;p84"/>
            <p:cNvSpPr/>
            <p:nvPr/>
          </p:nvSpPr>
          <p:spPr>
            <a:xfrm>
              <a:off x="154210" y="2914863"/>
              <a:ext cx="897015" cy="1329146"/>
            </a:xfrm>
            <a:custGeom>
              <a:avLst/>
              <a:gdLst/>
              <a:ahLst/>
              <a:cxnLst/>
              <a:rect l="l" t="t" r="r" b="b"/>
              <a:pathLst>
                <a:path w="27988" h="41471" extrusionOk="0">
                  <a:moveTo>
                    <a:pt x="7823" y="0"/>
                  </a:moveTo>
                  <a:cubicBezTo>
                    <a:pt x="3510" y="0"/>
                    <a:pt x="1" y="3519"/>
                    <a:pt x="34" y="7853"/>
                  </a:cubicBezTo>
                  <a:lnTo>
                    <a:pt x="252" y="41471"/>
                  </a:lnTo>
                  <a:lnTo>
                    <a:pt x="27102" y="41471"/>
                  </a:lnTo>
                  <a:lnTo>
                    <a:pt x="27888" y="7870"/>
                  </a:lnTo>
                  <a:cubicBezTo>
                    <a:pt x="27988" y="3559"/>
                    <a:pt x="24512" y="0"/>
                    <a:pt x="20202" y="0"/>
                  </a:cubicBezTo>
                  <a:lnTo>
                    <a:pt x="7854" y="0"/>
                  </a:lnTo>
                  <a:cubicBezTo>
                    <a:pt x="7844" y="0"/>
                    <a:pt x="7834" y="0"/>
                    <a:pt x="7823" y="0"/>
                  </a:cubicBez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6" name="Google Shape;456;p84"/>
            <p:cNvSpPr/>
            <p:nvPr/>
          </p:nvSpPr>
          <p:spPr>
            <a:xfrm>
              <a:off x="162254" y="4008249"/>
              <a:ext cx="1080694" cy="347166"/>
            </a:xfrm>
            <a:custGeom>
              <a:avLst/>
              <a:gdLst/>
              <a:ahLst/>
              <a:cxnLst/>
              <a:rect l="l" t="t" r="r" b="b"/>
              <a:pathLst>
                <a:path w="33719" h="10832" extrusionOk="0">
                  <a:moveTo>
                    <a:pt x="17415" y="0"/>
                  </a:moveTo>
                  <a:cubicBezTo>
                    <a:pt x="14801" y="0"/>
                    <a:pt x="12220" y="26"/>
                    <a:pt x="10360" y="104"/>
                  </a:cubicBezTo>
                  <a:cubicBezTo>
                    <a:pt x="4762" y="338"/>
                    <a:pt x="1" y="7356"/>
                    <a:pt x="1" y="7356"/>
                  </a:cubicBezTo>
                  <a:lnTo>
                    <a:pt x="1" y="10831"/>
                  </a:lnTo>
                  <a:lnTo>
                    <a:pt x="33718" y="10831"/>
                  </a:lnTo>
                  <a:lnTo>
                    <a:pt x="33718" y="6921"/>
                  </a:lnTo>
                  <a:cubicBezTo>
                    <a:pt x="33334" y="305"/>
                    <a:pt x="28004" y="104"/>
                    <a:pt x="28004" y="104"/>
                  </a:cubicBezTo>
                  <a:cubicBezTo>
                    <a:pt x="28004" y="104"/>
                    <a:pt x="22643" y="0"/>
                    <a:pt x="17415" y="0"/>
                  </a:cubicBez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7" name="Google Shape;457;p84"/>
            <p:cNvSpPr/>
            <p:nvPr/>
          </p:nvSpPr>
          <p:spPr>
            <a:xfrm>
              <a:off x="508202" y="4007832"/>
              <a:ext cx="749746" cy="341557"/>
            </a:xfrm>
            <a:custGeom>
              <a:avLst/>
              <a:gdLst/>
              <a:ahLst/>
              <a:cxnLst/>
              <a:rect l="l" t="t" r="r" b="b"/>
              <a:pathLst>
                <a:path w="23393" h="10657" extrusionOk="0">
                  <a:moveTo>
                    <a:pt x="15406" y="0"/>
                  </a:moveTo>
                  <a:cubicBezTo>
                    <a:pt x="10326" y="34"/>
                    <a:pt x="5230" y="50"/>
                    <a:pt x="151" y="84"/>
                  </a:cubicBezTo>
                  <a:cubicBezTo>
                    <a:pt x="0" y="84"/>
                    <a:pt x="0" y="318"/>
                    <a:pt x="151" y="318"/>
                  </a:cubicBezTo>
                  <a:lnTo>
                    <a:pt x="13985" y="251"/>
                  </a:lnTo>
                  <a:cubicBezTo>
                    <a:pt x="14681" y="243"/>
                    <a:pt x="15418" y="201"/>
                    <a:pt x="16152" y="201"/>
                  </a:cubicBezTo>
                  <a:cubicBezTo>
                    <a:pt x="16952" y="201"/>
                    <a:pt x="17748" y="251"/>
                    <a:pt x="18480" y="451"/>
                  </a:cubicBezTo>
                  <a:cubicBezTo>
                    <a:pt x="22607" y="1621"/>
                    <a:pt x="23208" y="6901"/>
                    <a:pt x="22874" y="10543"/>
                  </a:cubicBezTo>
                  <a:cubicBezTo>
                    <a:pt x="22874" y="10619"/>
                    <a:pt x="22929" y="10656"/>
                    <a:pt x="22985" y="10656"/>
                  </a:cubicBezTo>
                  <a:cubicBezTo>
                    <a:pt x="23041" y="10656"/>
                    <a:pt x="23100" y="10619"/>
                    <a:pt x="23108" y="10543"/>
                  </a:cubicBezTo>
                  <a:cubicBezTo>
                    <a:pt x="23392" y="7486"/>
                    <a:pt x="23058" y="3225"/>
                    <a:pt x="20452" y="1187"/>
                  </a:cubicBezTo>
                  <a:cubicBezTo>
                    <a:pt x="18948" y="17"/>
                    <a:pt x="17193" y="0"/>
                    <a:pt x="15406"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8" name="Google Shape;458;p84"/>
            <p:cNvSpPr/>
            <p:nvPr/>
          </p:nvSpPr>
          <p:spPr>
            <a:xfrm>
              <a:off x="342183" y="2936048"/>
              <a:ext cx="583727" cy="696959"/>
            </a:xfrm>
            <a:custGeom>
              <a:avLst/>
              <a:gdLst/>
              <a:ahLst/>
              <a:cxnLst/>
              <a:rect l="l" t="t" r="r" b="b"/>
              <a:pathLst>
                <a:path w="18213" h="21746" extrusionOk="0">
                  <a:moveTo>
                    <a:pt x="12059" y="0"/>
                  </a:moveTo>
                  <a:cubicBezTo>
                    <a:pt x="11472" y="0"/>
                    <a:pt x="10856" y="8"/>
                    <a:pt x="10210" y="8"/>
                  </a:cubicBezTo>
                  <a:cubicBezTo>
                    <a:pt x="9190" y="8"/>
                    <a:pt x="8154" y="58"/>
                    <a:pt x="7118" y="158"/>
                  </a:cubicBezTo>
                  <a:cubicBezTo>
                    <a:pt x="6567" y="225"/>
                    <a:pt x="6016" y="325"/>
                    <a:pt x="5481" y="459"/>
                  </a:cubicBezTo>
                  <a:cubicBezTo>
                    <a:pt x="4896" y="592"/>
                    <a:pt x="4345" y="776"/>
                    <a:pt x="3827" y="1044"/>
                  </a:cubicBezTo>
                  <a:cubicBezTo>
                    <a:pt x="3292" y="1328"/>
                    <a:pt x="2791" y="1695"/>
                    <a:pt x="2357" y="2130"/>
                  </a:cubicBezTo>
                  <a:cubicBezTo>
                    <a:pt x="1922" y="2581"/>
                    <a:pt x="1538" y="3082"/>
                    <a:pt x="1237" y="3633"/>
                  </a:cubicBezTo>
                  <a:cubicBezTo>
                    <a:pt x="1087" y="3917"/>
                    <a:pt x="970" y="4218"/>
                    <a:pt x="886" y="4519"/>
                  </a:cubicBezTo>
                  <a:cubicBezTo>
                    <a:pt x="819" y="4820"/>
                    <a:pt x="769" y="5137"/>
                    <a:pt x="753" y="5438"/>
                  </a:cubicBezTo>
                  <a:cubicBezTo>
                    <a:pt x="686" y="6039"/>
                    <a:pt x="619" y="6641"/>
                    <a:pt x="569" y="7242"/>
                  </a:cubicBezTo>
                  <a:cubicBezTo>
                    <a:pt x="452" y="8412"/>
                    <a:pt x="368" y="9565"/>
                    <a:pt x="301" y="10651"/>
                  </a:cubicBezTo>
                  <a:cubicBezTo>
                    <a:pt x="168" y="12823"/>
                    <a:pt x="101" y="14778"/>
                    <a:pt x="67" y="16415"/>
                  </a:cubicBezTo>
                  <a:cubicBezTo>
                    <a:pt x="17" y="18069"/>
                    <a:pt x="1" y="19406"/>
                    <a:pt x="1" y="20325"/>
                  </a:cubicBezTo>
                  <a:cubicBezTo>
                    <a:pt x="1" y="20776"/>
                    <a:pt x="1" y="21127"/>
                    <a:pt x="1" y="21378"/>
                  </a:cubicBezTo>
                  <a:cubicBezTo>
                    <a:pt x="1" y="21495"/>
                    <a:pt x="1" y="21595"/>
                    <a:pt x="1" y="21662"/>
                  </a:cubicBezTo>
                  <a:cubicBezTo>
                    <a:pt x="1" y="21695"/>
                    <a:pt x="1" y="21712"/>
                    <a:pt x="1" y="21745"/>
                  </a:cubicBezTo>
                  <a:cubicBezTo>
                    <a:pt x="1" y="21712"/>
                    <a:pt x="17" y="21695"/>
                    <a:pt x="17" y="21662"/>
                  </a:cubicBezTo>
                  <a:cubicBezTo>
                    <a:pt x="17" y="21595"/>
                    <a:pt x="17" y="21495"/>
                    <a:pt x="17" y="21378"/>
                  </a:cubicBezTo>
                  <a:cubicBezTo>
                    <a:pt x="34" y="21127"/>
                    <a:pt x="34" y="20776"/>
                    <a:pt x="51" y="20325"/>
                  </a:cubicBezTo>
                  <a:cubicBezTo>
                    <a:pt x="84" y="19389"/>
                    <a:pt x="118" y="18069"/>
                    <a:pt x="168" y="16432"/>
                  </a:cubicBezTo>
                  <a:cubicBezTo>
                    <a:pt x="218" y="14778"/>
                    <a:pt x="285" y="12823"/>
                    <a:pt x="418" y="10651"/>
                  </a:cubicBezTo>
                  <a:cubicBezTo>
                    <a:pt x="502" y="9565"/>
                    <a:pt x="585" y="8429"/>
                    <a:pt x="702" y="7242"/>
                  </a:cubicBezTo>
                  <a:cubicBezTo>
                    <a:pt x="753" y="6658"/>
                    <a:pt x="819" y="6056"/>
                    <a:pt x="886" y="5455"/>
                  </a:cubicBezTo>
                  <a:cubicBezTo>
                    <a:pt x="920" y="5154"/>
                    <a:pt x="970" y="4853"/>
                    <a:pt x="1037" y="4552"/>
                  </a:cubicBezTo>
                  <a:cubicBezTo>
                    <a:pt x="1103" y="4252"/>
                    <a:pt x="1220" y="3968"/>
                    <a:pt x="1371" y="3700"/>
                  </a:cubicBezTo>
                  <a:cubicBezTo>
                    <a:pt x="1655" y="3149"/>
                    <a:pt x="2022" y="2664"/>
                    <a:pt x="2457" y="2230"/>
                  </a:cubicBezTo>
                  <a:cubicBezTo>
                    <a:pt x="2891" y="1812"/>
                    <a:pt x="3359" y="1445"/>
                    <a:pt x="3877" y="1160"/>
                  </a:cubicBezTo>
                  <a:cubicBezTo>
                    <a:pt x="4395" y="910"/>
                    <a:pt x="4946" y="709"/>
                    <a:pt x="5514" y="592"/>
                  </a:cubicBezTo>
                  <a:cubicBezTo>
                    <a:pt x="6049" y="459"/>
                    <a:pt x="6584" y="358"/>
                    <a:pt x="7135" y="292"/>
                  </a:cubicBezTo>
                  <a:cubicBezTo>
                    <a:pt x="8171" y="175"/>
                    <a:pt x="9190" y="125"/>
                    <a:pt x="10226" y="125"/>
                  </a:cubicBezTo>
                  <a:cubicBezTo>
                    <a:pt x="11179" y="108"/>
                    <a:pt x="12081" y="108"/>
                    <a:pt x="12916" y="108"/>
                  </a:cubicBezTo>
                  <a:cubicBezTo>
                    <a:pt x="14554" y="108"/>
                    <a:pt x="15890" y="141"/>
                    <a:pt x="16809" y="191"/>
                  </a:cubicBezTo>
                  <a:lnTo>
                    <a:pt x="17411" y="258"/>
                  </a:lnTo>
                  <a:cubicBezTo>
                    <a:pt x="17578" y="275"/>
                    <a:pt x="17728" y="292"/>
                    <a:pt x="17862" y="308"/>
                  </a:cubicBezTo>
                  <a:cubicBezTo>
                    <a:pt x="17979" y="342"/>
                    <a:pt x="18063" y="358"/>
                    <a:pt x="18129" y="375"/>
                  </a:cubicBezTo>
                  <a:cubicBezTo>
                    <a:pt x="18146" y="392"/>
                    <a:pt x="18180" y="392"/>
                    <a:pt x="18213" y="392"/>
                  </a:cubicBezTo>
                  <a:cubicBezTo>
                    <a:pt x="18180" y="375"/>
                    <a:pt x="18163" y="375"/>
                    <a:pt x="18129" y="358"/>
                  </a:cubicBezTo>
                  <a:cubicBezTo>
                    <a:pt x="18063" y="342"/>
                    <a:pt x="17979" y="308"/>
                    <a:pt x="17862" y="292"/>
                  </a:cubicBezTo>
                  <a:cubicBezTo>
                    <a:pt x="17745" y="258"/>
                    <a:pt x="17595" y="242"/>
                    <a:pt x="17411" y="208"/>
                  </a:cubicBezTo>
                  <a:cubicBezTo>
                    <a:pt x="17244" y="191"/>
                    <a:pt x="17043" y="158"/>
                    <a:pt x="16809" y="141"/>
                  </a:cubicBezTo>
                  <a:cubicBezTo>
                    <a:pt x="15890" y="58"/>
                    <a:pt x="14554" y="8"/>
                    <a:pt x="12916" y="8"/>
                  </a:cubicBezTo>
                  <a:cubicBezTo>
                    <a:pt x="12638" y="2"/>
                    <a:pt x="12352" y="0"/>
                    <a:pt x="12059"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9" name="Google Shape;459;p84"/>
            <p:cNvSpPr/>
            <p:nvPr/>
          </p:nvSpPr>
          <p:spPr>
            <a:xfrm>
              <a:off x="575123" y="3303501"/>
              <a:ext cx="26281" cy="109419"/>
            </a:xfrm>
            <a:custGeom>
              <a:avLst/>
              <a:gdLst/>
              <a:ahLst/>
              <a:cxnLst/>
              <a:rect l="l" t="t" r="r" b="b"/>
              <a:pathLst>
                <a:path w="820" h="3414" extrusionOk="0">
                  <a:moveTo>
                    <a:pt x="57" y="0"/>
                  </a:moveTo>
                  <a:cubicBezTo>
                    <a:pt x="30" y="0"/>
                    <a:pt x="18" y="5"/>
                    <a:pt x="18" y="5"/>
                  </a:cubicBezTo>
                  <a:cubicBezTo>
                    <a:pt x="201" y="71"/>
                    <a:pt x="352" y="172"/>
                    <a:pt x="452" y="322"/>
                  </a:cubicBezTo>
                  <a:cubicBezTo>
                    <a:pt x="669" y="589"/>
                    <a:pt x="703" y="1091"/>
                    <a:pt x="652" y="1609"/>
                  </a:cubicBezTo>
                  <a:cubicBezTo>
                    <a:pt x="602" y="2060"/>
                    <a:pt x="485" y="2511"/>
                    <a:pt x="285" y="2912"/>
                  </a:cubicBezTo>
                  <a:cubicBezTo>
                    <a:pt x="135" y="3229"/>
                    <a:pt x="1" y="3396"/>
                    <a:pt x="18" y="3413"/>
                  </a:cubicBezTo>
                  <a:cubicBezTo>
                    <a:pt x="168" y="3296"/>
                    <a:pt x="285" y="3129"/>
                    <a:pt x="368" y="2962"/>
                  </a:cubicBezTo>
                  <a:cubicBezTo>
                    <a:pt x="602" y="2544"/>
                    <a:pt x="753" y="2093"/>
                    <a:pt x="803" y="1625"/>
                  </a:cubicBezTo>
                  <a:cubicBezTo>
                    <a:pt x="820" y="1375"/>
                    <a:pt x="820" y="1107"/>
                    <a:pt x="786" y="857"/>
                  </a:cubicBezTo>
                  <a:cubicBezTo>
                    <a:pt x="753" y="640"/>
                    <a:pt x="669" y="422"/>
                    <a:pt x="536" y="255"/>
                  </a:cubicBezTo>
                  <a:cubicBezTo>
                    <a:pt x="452" y="138"/>
                    <a:pt x="318" y="55"/>
                    <a:pt x="185" y="21"/>
                  </a:cubicBezTo>
                  <a:cubicBezTo>
                    <a:pt x="126" y="5"/>
                    <a:pt x="84" y="0"/>
                    <a:pt x="57"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0" name="Google Shape;460;p84"/>
            <p:cNvSpPr/>
            <p:nvPr/>
          </p:nvSpPr>
          <p:spPr>
            <a:xfrm>
              <a:off x="826811" y="3303501"/>
              <a:ext cx="26281" cy="109419"/>
            </a:xfrm>
            <a:custGeom>
              <a:avLst/>
              <a:gdLst/>
              <a:ahLst/>
              <a:cxnLst/>
              <a:rect l="l" t="t" r="r" b="b"/>
              <a:pathLst>
                <a:path w="820" h="3414" extrusionOk="0">
                  <a:moveTo>
                    <a:pt x="55" y="0"/>
                  </a:moveTo>
                  <a:cubicBezTo>
                    <a:pt x="30" y="0"/>
                    <a:pt x="18" y="5"/>
                    <a:pt x="18" y="5"/>
                  </a:cubicBezTo>
                  <a:cubicBezTo>
                    <a:pt x="185" y="71"/>
                    <a:pt x="352" y="172"/>
                    <a:pt x="452" y="322"/>
                  </a:cubicBezTo>
                  <a:cubicBezTo>
                    <a:pt x="669" y="589"/>
                    <a:pt x="703" y="1091"/>
                    <a:pt x="653" y="1609"/>
                  </a:cubicBezTo>
                  <a:cubicBezTo>
                    <a:pt x="602" y="2060"/>
                    <a:pt x="485" y="2511"/>
                    <a:pt x="285" y="2912"/>
                  </a:cubicBezTo>
                  <a:cubicBezTo>
                    <a:pt x="135" y="3229"/>
                    <a:pt x="1" y="3396"/>
                    <a:pt x="18" y="3413"/>
                  </a:cubicBezTo>
                  <a:cubicBezTo>
                    <a:pt x="168" y="3296"/>
                    <a:pt x="285" y="3129"/>
                    <a:pt x="368" y="2962"/>
                  </a:cubicBezTo>
                  <a:cubicBezTo>
                    <a:pt x="602" y="2544"/>
                    <a:pt x="753" y="2093"/>
                    <a:pt x="803" y="1625"/>
                  </a:cubicBezTo>
                  <a:cubicBezTo>
                    <a:pt x="820" y="1375"/>
                    <a:pt x="820" y="1107"/>
                    <a:pt x="786" y="857"/>
                  </a:cubicBezTo>
                  <a:cubicBezTo>
                    <a:pt x="753" y="640"/>
                    <a:pt x="669" y="422"/>
                    <a:pt x="536" y="255"/>
                  </a:cubicBezTo>
                  <a:cubicBezTo>
                    <a:pt x="452" y="138"/>
                    <a:pt x="318" y="55"/>
                    <a:pt x="168" y="21"/>
                  </a:cubicBezTo>
                  <a:cubicBezTo>
                    <a:pt x="118" y="5"/>
                    <a:pt x="80" y="0"/>
                    <a:pt x="55"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1" name="Google Shape;461;p84"/>
            <p:cNvSpPr/>
            <p:nvPr/>
          </p:nvSpPr>
          <p:spPr>
            <a:xfrm>
              <a:off x="152607" y="3623777"/>
              <a:ext cx="372229" cy="739650"/>
            </a:xfrm>
            <a:custGeom>
              <a:avLst/>
              <a:gdLst/>
              <a:ahLst/>
              <a:cxnLst/>
              <a:rect l="l" t="t" r="r" b="b"/>
              <a:pathLst>
                <a:path w="11614" h="23078" extrusionOk="0">
                  <a:moveTo>
                    <a:pt x="5997" y="1"/>
                  </a:moveTo>
                  <a:cubicBezTo>
                    <a:pt x="3366" y="1"/>
                    <a:pt x="452" y="755"/>
                    <a:pt x="452" y="755"/>
                  </a:cubicBezTo>
                  <a:cubicBezTo>
                    <a:pt x="452" y="755"/>
                    <a:pt x="1" y="22359"/>
                    <a:pt x="17" y="22844"/>
                  </a:cubicBezTo>
                  <a:cubicBezTo>
                    <a:pt x="30" y="23022"/>
                    <a:pt x="1596" y="23078"/>
                    <a:pt x="3573" y="23078"/>
                  </a:cubicBezTo>
                  <a:cubicBezTo>
                    <a:pt x="6982" y="23078"/>
                    <a:pt x="11613" y="22911"/>
                    <a:pt x="11613" y="22911"/>
                  </a:cubicBezTo>
                  <a:cubicBezTo>
                    <a:pt x="11613" y="22911"/>
                    <a:pt x="11346" y="4130"/>
                    <a:pt x="9909" y="1407"/>
                  </a:cubicBezTo>
                  <a:cubicBezTo>
                    <a:pt x="9332" y="327"/>
                    <a:pt x="7726" y="1"/>
                    <a:pt x="5997" y="1"/>
                  </a:cubicBezTo>
                  <a:close/>
                </a:path>
              </a:pathLst>
            </a:custGeom>
            <a:solidFill>
              <a:srgbClr val="F5F5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2" name="Google Shape;462;p84"/>
            <p:cNvSpPr/>
            <p:nvPr/>
          </p:nvSpPr>
          <p:spPr>
            <a:xfrm>
              <a:off x="146197" y="3630732"/>
              <a:ext cx="281175" cy="734554"/>
            </a:xfrm>
            <a:custGeom>
              <a:avLst/>
              <a:gdLst/>
              <a:ahLst/>
              <a:cxnLst/>
              <a:rect l="l" t="t" r="r" b="b"/>
              <a:pathLst>
                <a:path w="8773" h="22919" extrusionOk="0">
                  <a:moveTo>
                    <a:pt x="3734" y="1"/>
                  </a:moveTo>
                  <a:cubicBezTo>
                    <a:pt x="1971" y="1"/>
                    <a:pt x="217" y="455"/>
                    <a:pt x="217" y="455"/>
                  </a:cubicBezTo>
                  <a:cubicBezTo>
                    <a:pt x="217" y="455"/>
                    <a:pt x="0" y="22694"/>
                    <a:pt x="167" y="22861"/>
                  </a:cubicBezTo>
                  <a:cubicBezTo>
                    <a:pt x="209" y="22902"/>
                    <a:pt x="768" y="22918"/>
                    <a:pt x="1582" y="22918"/>
                  </a:cubicBezTo>
                  <a:cubicBezTo>
                    <a:pt x="4026" y="22918"/>
                    <a:pt x="8772" y="22777"/>
                    <a:pt x="8772" y="22777"/>
                  </a:cubicBezTo>
                  <a:cubicBezTo>
                    <a:pt x="8772" y="22777"/>
                    <a:pt x="8388" y="3111"/>
                    <a:pt x="6951" y="1106"/>
                  </a:cubicBezTo>
                  <a:cubicBezTo>
                    <a:pt x="6341" y="248"/>
                    <a:pt x="5035" y="1"/>
                    <a:pt x="3734" y="1"/>
                  </a:cubicBez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3" name="Google Shape;463;p84"/>
            <p:cNvSpPr/>
            <p:nvPr/>
          </p:nvSpPr>
          <p:spPr>
            <a:xfrm>
              <a:off x="238309" y="3954821"/>
              <a:ext cx="26794" cy="33620"/>
            </a:xfrm>
            <a:custGeom>
              <a:avLst/>
              <a:gdLst/>
              <a:ahLst/>
              <a:cxnLst/>
              <a:rect l="l" t="t" r="r" b="b"/>
              <a:pathLst>
                <a:path w="836" h="1049" extrusionOk="0">
                  <a:moveTo>
                    <a:pt x="568" y="0"/>
                  </a:moveTo>
                  <a:cubicBezTo>
                    <a:pt x="552" y="0"/>
                    <a:pt x="501" y="0"/>
                    <a:pt x="418" y="17"/>
                  </a:cubicBezTo>
                  <a:lnTo>
                    <a:pt x="351" y="34"/>
                  </a:lnTo>
                  <a:lnTo>
                    <a:pt x="401" y="84"/>
                  </a:lnTo>
                  <a:cubicBezTo>
                    <a:pt x="518" y="167"/>
                    <a:pt x="618" y="284"/>
                    <a:pt x="668" y="435"/>
                  </a:cubicBezTo>
                  <a:cubicBezTo>
                    <a:pt x="752" y="618"/>
                    <a:pt x="652" y="852"/>
                    <a:pt x="451" y="902"/>
                  </a:cubicBezTo>
                  <a:cubicBezTo>
                    <a:pt x="434" y="906"/>
                    <a:pt x="417" y="908"/>
                    <a:pt x="400" y="908"/>
                  </a:cubicBezTo>
                  <a:cubicBezTo>
                    <a:pt x="271" y="908"/>
                    <a:pt x="165" y="801"/>
                    <a:pt x="151" y="668"/>
                  </a:cubicBezTo>
                  <a:cubicBezTo>
                    <a:pt x="134" y="552"/>
                    <a:pt x="134" y="418"/>
                    <a:pt x="167" y="284"/>
                  </a:cubicBezTo>
                  <a:cubicBezTo>
                    <a:pt x="201" y="201"/>
                    <a:pt x="267" y="151"/>
                    <a:pt x="351" y="134"/>
                  </a:cubicBezTo>
                  <a:cubicBezTo>
                    <a:pt x="362" y="130"/>
                    <a:pt x="371" y="129"/>
                    <a:pt x="380" y="129"/>
                  </a:cubicBezTo>
                  <a:cubicBezTo>
                    <a:pt x="405" y="129"/>
                    <a:pt x="423" y="139"/>
                    <a:pt x="430" y="139"/>
                  </a:cubicBezTo>
                  <a:cubicBezTo>
                    <a:pt x="433" y="139"/>
                    <a:pt x="435" y="137"/>
                    <a:pt x="435" y="134"/>
                  </a:cubicBezTo>
                  <a:cubicBezTo>
                    <a:pt x="451" y="134"/>
                    <a:pt x="418" y="84"/>
                    <a:pt x="351" y="84"/>
                  </a:cubicBezTo>
                  <a:cubicBezTo>
                    <a:pt x="341" y="82"/>
                    <a:pt x="331" y="82"/>
                    <a:pt x="321" y="82"/>
                  </a:cubicBezTo>
                  <a:cubicBezTo>
                    <a:pt x="214" y="82"/>
                    <a:pt x="114" y="159"/>
                    <a:pt x="84" y="251"/>
                  </a:cubicBezTo>
                  <a:cubicBezTo>
                    <a:pt x="17" y="384"/>
                    <a:pt x="0" y="552"/>
                    <a:pt x="34" y="702"/>
                  </a:cubicBezTo>
                  <a:cubicBezTo>
                    <a:pt x="34" y="802"/>
                    <a:pt x="84" y="886"/>
                    <a:pt x="151" y="953"/>
                  </a:cubicBezTo>
                  <a:cubicBezTo>
                    <a:pt x="225" y="1014"/>
                    <a:pt x="299" y="1049"/>
                    <a:pt x="380" y="1049"/>
                  </a:cubicBezTo>
                  <a:cubicBezTo>
                    <a:pt x="409" y="1049"/>
                    <a:pt x="438" y="1045"/>
                    <a:pt x="468" y="1036"/>
                  </a:cubicBezTo>
                  <a:cubicBezTo>
                    <a:pt x="618" y="1019"/>
                    <a:pt x="752" y="902"/>
                    <a:pt x="785" y="769"/>
                  </a:cubicBezTo>
                  <a:cubicBezTo>
                    <a:pt x="836" y="635"/>
                    <a:pt x="836" y="518"/>
                    <a:pt x="785" y="384"/>
                  </a:cubicBezTo>
                  <a:cubicBezTo>
                    <a:pt x="728" y="255"/>
                    <a:pt x="633" y="137"/>
                    <a:pt x="500" y="54"/>
                  </a:cubicBezTo>
                  <a:lnTo>
                    <a:pt x="500" y="54"/>
                  </a:lnTo>
                  <a:cubicBezTo>
                    <a:pt x="544" y="32"/>
                    <a:pt x="568" y="12"/>
                    <a:pt x="568"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4" name="Google Shape;464;p84"/>
            <p:cNvSpPr/>
            <p:nvPr/>
          </p:nvSpPr>
          <p:spPr>
            <a:xfrm>
              <a:off x="250071" y="3845018"/>
              <a:ext cx="50927" cy="115733"/>
            </a:xfrm>
            <a:custGeom>
              <a:avLst/>
              <a:gdLst/>
              <a:ahLst/>
              <a:cxnLst/>
              <a:rect l="l" t="t" r="r" b="b"/>
              <a:pathLst>
                <a:path w="1589" h="3611" extrusionOk="0">
                  <a:moveTo>
                    <a:pt x="1571" y="1"/>
                  </a:moveTo>
                  <a:cubicBezTo>
                    <a:pt x="1574" y="2"/>
                    <a:pt x="1576" y="6"/>
                    <a:pt x="1575" y="13"/>
                  </a:cubicBezTo>
                  <a:lnTo>
                    <a:pt x="1575" y="13"/>
                  </a:lnTo>
                  <a:cubicBezTo>
                    <a:pt x="1579" y="9"/>
                    <a:pt x="1584" y="5"/>
                    <a:pt x="1588" y="1"/>
                  </a:cubicBezTo>
                  <a:close/>
                  <a:moveTo>
                    <a:pt x="1575" y="13"/>
                  </a:moveTo>
                  <a:cubicBezTo>
                    <a:pt x="1432" y="144"/>
                    <a:pt x="1335" y="307"/>
                    <a:pt x="1237" y="469"/>
                  </a:cubicBezTo>
                  <a:cubicBezTo>
                    <a:pt x="753" y="1271"/>
                    <a:pt x="385" y="2140"/>
                    <a:pt x="134" y="3042"/>
                  </a:cubicBezTo>
                  <a:cubicBezTo>
                    <a:pt x="68" y="3226"/>
                    <a:pt x="17" y="3426"/>
                    <a:pt x="1" y="3610"/>
                  </a:cubicBezTo>
                  <a:cubicBezTo>
                    <a:pt x="1" y="3610"/>
                    <a:pt x="2" y="3610"/>
                    <a:pt x="2" y="3610"/>
                  </a:cubicBezTo>
                  <a:cubicBezTo>
                    <a:pt x="56" y="3610"/>
                    <a:pt x="306" y="2765"/>
                    <a:pt x="736" y="1772"/>
                  </a:cubicBezTo>
                  <a:cubicBezTo>
                    <a:pt x="1143" y="848"/>
                    <a:pt x="1565" y="114"/>
                    <a:pt x="1575" y="13"/>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5" name="Google Shape;465;p84"/>
            <p:cNvSpPr/>
            <p:nvPr/>
          </p:nvSpPr>
          <p:spPr>
            <a:xfrm>
              <a:off x="198150" y="3855723"/>
              <a:ext cx="48748" cy="106630"/>
            </a:xfrm>
            <a:custGeom>
              <a:avLst/>
              <a:gdLst/>
              <a:ahLst/>
              <a:cxnLst/>
              <a:rect l="l" t="t" r="r" b="b"/>
              <a:pathLst>
                <a:path w="1521" h="3327" extrusionOk="0">
                  <a:moveTo>
                    <a:pt x="51" y="1"/>
                  </a:moveTo>
                  <a:cubicBezTo>
                    <a:pt x="51" y="1"/>
                    <a:pt x="51" y="1"/>
                    <a:pt x="50" y="1"/>
                  </a:cubicBezTo>
                  <a:cubicBezTo>
                    <a:pt x="0" y="18"/>
                    <a:pt x="368" y="736"/>
                    <a:pt x="769" y="1672"/>
                  </a:cubicBezTo>
                  <a:cubicBezTo>
                    <a:pt x="1149" y="2581"/>
                    <a:pt x="1447" y="3326"/>
                    <a:pt x="1486" y="3326"/>
                  </a:cubicBezTo>
                  <a:cubicBezTo>
                    <a:pt x="1486" y="3326"/>
                    <a:pt x="1487" y="3326"/>
                    <a:pt x="1487" y="3326"/>
                  </a:cubicBezTo>
                  <a:cubicBezTo>
                    <a:pt x="1520" y="3326"/>
                    <a:pt x="1287" y="2541"/>
                    <a:pt x="886" y="1605"/>
                  </a:cubicBezTo>
                  <a:cubicBezTo>
                    <a:pt x="489" y="697"/>
                    <a:pt x="93" y="1"/>
                    <a:pt x="51" y="1"/>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6" name="Google Shape;466;p84"/>
            <p:cNvSpPr/>
            <p:nvPr/>
          </p:nvSpPr>
          <p:spPr>
            <a:xfrm>
              <a:off x="259174" y="3984275"/>
              <a:ext cx="40191" cy="179961"/>
            </a:xfrm>
            <a:custGeom>
              <a:avLst/>
              <a:gdLst/>
              <a:ahLst/>
              <a:cxnLst/>
              <a:rect l="l" t="t" r="r" b="b"/>
              <a:pathLst>
                <a:path w="1254" h="5615" extrusionOk="0">
                  <a:moveTo>
                    <a:pt x="1" y="0"/>
                  </a:moveTo>
                  <a:lnTo>
                    <a:pt x="1" y="0"/>
                  </a:lnTo>
                  <a:cubicBezTo>
                    <a:pt x="34" y="284"/>
                    <a:pt x="101" y="551"/>
                    <a:pt x="168" y="819"/>
                  </a:cubicBezTo>
                  <a:cubicBezTo>
                    <a:pt x="302" y="1337"/>
                    <a:pt x="469" y="2022"/>
                    <a:pt x="652" y="2807"/>
                  </a:cubicBezTo>
                  <a:cubicBezTo>
                    <a:pt x="820" y="3576"/>
                    <a:pt x="970" y="4277"/>
                    <a:pt x="1070" y="4795"/>
                  </a:cubicBezTo>
                  <a:cubicBezTo>
                    <a:pt x="1120" y="5079"/>
                    <a:pt x="1170" y="5347"/>
                    <a:pt x="1254" y="5614"/>
                  </a:cubicBezTo>
                  <a:cubicBezTo>
                    <a:pt x="1254" y="5330"/>
                    <a:pt x="1221" y="5046"/>
                    <a:pt x="1170" y="4779"/>
                  </a:cubicBezTo>
                  <a:cubicBezTo>
                    <a:pt x="1087" y="4261"/>
                    <a:pt x="953" y="3559"/>
                    <a:pt x="786" y="2774"/>
                  </a:cubicBezTo>
                  <a:cubicBezTo>
                    <a:pt x="602" y="1988"/>
                    <a:pt x="419" y="1303"/>
                    <a:pt x="268" y="802"/>
                  </a:cubicBezTo>
                  <a:cubicBezTo>
                    <a:pt x="201" y="518"/>
                    <a:pt x="118" y="251"/>
                    <a:pt x="1"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7" name="Google Shape;467;p84"/>
            <p:cNvSpPr/>
            <p:nvPr/>
          </p:nvSpPr>
          <p:spPr>
            <a:xfrm>
              <a:off x="199753" y="3984788"/>
              <a:ext cx="46088" cy="110380"/>
            </a:xfrm>
            <a:custGeom>
              <a:avLst/>
              <a:gdLst/>
              <a:ahLst/>
              <a:cxnLst/>
              <a:rect l="l" t="t" r="r" b="b"/>
              <a:pathLst>
                <a:path w="1438" h="3444" extrusionOk="0">
                  <a:moveTo>
                    <a:pt x="1404" y="1"/>
                  </a:moveTo>
                  <a:cubicBezTo>
                    <a:pt x="1287" y="134"/>
                    <a:pt x="1186" y="302"/>
                    <a:pt x="1103" y="469"/>
                  </a:cubicBezTo>
                  <a:cubicBezTo>
                    <a:pt x="668" y="1237"/>
                    <a:pt x="334" y="2056"/>
                    <a:pt x="100" y="2908"/>
                  </a:cubicBezTo>
                  <a:cubicBezTo>
                    <a:pt x="50" y="3075"/>
                    <a:pt x="0" y="3259"/>
                    <a:pt x="0" y="3443"/>
                  </a:cubicBezTo>
                  <a:cubicBezTo>
                    <a:pt x="0" y="3443"/>
                    <a:pt x="1" y="3443"/>
                    <a:pt x="1" y="3443"/>
                  </a:cubicBezTo>
                  <a:cubicBezTo>
                    <a:pt x="38" y="3443"/>
                    <a:pt x="271" y="2648"/>
                    <a:pt x="652" y="1705"/>
                  </a:cubicBezTo>
                  <a:cubicBezTo>
                    <a:pt x="1036" y="753"/>
                    <a:pt x="1437" y="18"/>
                    <a:pt x="1404" y="1"/>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 text 2">
  <p:cSld name="CUSTOM_2">
    <p:spTree>
      <p:nvGrpSpPr>
        <p:cNvPr id="1" name="Shape 468"/>
        <p:cNvGrpSpPr/>
        <p:nvPr/>
      </p:nvGrpSpPr>
      <p:grpSpPr>
        <a:xfrm>
          <a:off x="0" y="0"/>
          <a:ext cx="0" cy="0"/>
          <a:chOff x="0" y="0"/>
          <a:chExt cx="0" cy="0"/>
        </a:xfrm>
      </p:grpSpPr>
      <p:sp>
        <p:nvSpPr>
          <p:cNvPr id="469" name="Google Shape;469;p85"/>
          <p:cNvSpPr/>
          <p:nvPr/>
        </p:nvSpPr>
        <p:spPr>
          <a:xfrm>
            <a:off x="-731" y="4672701"/>
            <a:ext cx="9143833" cy="475558"/>
          </a:xfrm>
          <a:custGeom>
            <a:avLst/>
            <a:gdLst/>
            <a:ahLst/>
            <a:cxnLst/>
            <a:rect l="l" t="t" r="r" b="b"/>
            <a:pathLst>
              <a:path w="285299" h="14838" extrusionOk="0">
                <a:moveTo>
                  <a:pt x="0" y="1"/>
                </a:moveTo>
                <a:lnTo>
                  <a:pt x="0" y="14838"/>
                </a:lnTo>
                <a:lnTo>
                  <a:pt x="285299" y="14838"/>
                </a:lnTo>
                <a:lnTo>
                  <a:pt x="285299"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0" name="Google Shape;470;p85"/>
          <p:cNvSpPr txBox="1">
            <a:spLocks noGrp="1"/>
          </p:cNvSpPr>
          <p:nvPr>
            <p:ph type="title"/>
          </p:nvPr>
        </p:nvSpPr>
        <p:spPr>
          <a:xfrm>
            <a:off x="3726000" y="4089600"/>
            <a:ext cx="3380400" cy="5112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800"/>
              <a:buNone/>
              <a:defRPr sz="2700"/>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a:endParaRPr/>
          </a:p>
        </p:txBody>
      </p:sp>
      <p:sp>
        <p:nvSpPr>
          <p:cNvPr id="471" name="Google Shape;471;p85"/>
          <p:cNvSpPr txBox="1">
            <a:spLocks noGrp="1"/>
          </p:cNvSpPr>
          <p:nvPr>
            <p:ph type="subTitle" idx="1"/>
          </p:nvPr>
        </p:nvSpPr>
        <p:spPr>
          <a:xfrm>
            <a:off x="3726000" y="2935650"/>
            <a:ext cx="3380400" cy="11538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1100"/>
              <a:buNone/>
              <a:defRPr sz="1200"/>
            </a:lvl1pPr>
            <a:lvl2pPr lvl="1" algn="ctr">
              <a:lnSpc>
                <a:spcPct val="100000"/>
              </a:lnSpc>
              <a:spcBef>
                <a:spcPts val="0"/>
              </a:spcBef>
              <a:spcAft>
                <a:spcPts val="0"/>
              </a:spcAft>
              <a:buSzPts val="1100"/>
              <a:buNone/>
              <a:defRPr/>
            </a:lvl2pPr>
            <a:lvl3pPr lvl="2" algn="ctr">
              <a:lnSpc>
                <a:spcPct val="100000"/>
              </a:lnSpc>
              <a:spcBef>
                <a:spcPts val="0"/>
              </a:spcBef>
              <a:spcAft>
                <a:spcPts val="0"/>
              </a:spcAft>
              <a:buSzPts val="1100"/>
              <a:buNone/>
              <a:defRPr/>
            </a:lvl3pPr>
            <a:lvl4pPr lvl="3" algn="ctr">
              <a:lnSpc>
                <a:spcPct val="100000"/>
              </a:lnSpc>
              <a:spcBef>
                <a:spcPts val="0"/>
              </a:spcBef>
              <a:spcAft>
                <a:spcPts val="0"/>
              </a:spcAft>
              <a:buSzPts val="1100"/>
              <a:buNone/>
              <a:defRPr/>
            </a:lvl4pPr>
            <a:lvl5pPr lvl="4" algn="ctr">
              <a:lnSpc>
                <a:spcPct val="100000"/>
              </a:lnSpc>
              <a:spcBef>
                <a:spcPts val="0"/>
              </a:spcBef>
              <a:spcAft>
                <a:spcPts val="0"/>
              </a:spcAft>
              <a:buSzPts val="1100"/>
              <a:buNone/>
              <a:defRPr/>
            </a:lvl5pPr>
            <a:lvl6pPr lvl="5" algn="ctr">
              <a:lnSpc>
                <a:spcPct val="100000"/>
              </a:lnSpc>
              <a:spcBef>
                <a:spcPts val="0"/>
              </a:spcBef>
              <a:spcAft>
                <a:spcPts val="0"/>
              </a:spcAft>
              <a:buSzPts val="1100"/>
              <a:buNone/>
              <a:defRPr/>
            </a:lvl6pPr>
            <a:lvl7pPr lvl="6" algn="ctr">
              <a:lnSpc>
                <a:spcPct val="100000"/>
              </a:lnSpc>
              <a:spcBef>
                <a:spcPts val="0"/>
              </a:spcBef>
              <a:spcAft>
                <a:spcPts val="0"/>
              </a:spcAft>
              <a:buSzPts val="1100"/>
              <a:buNone/>
              <a:defRPr/>
            </a:lvl7pPr>
            <a:lvl8pPr lvl="7" algn="ctr">
              <a:lnSpc>
                <a:spcPct val="100000"/>
              </a:lnSpc>
              <a:spcBef>
                <a:spcPts val="0"/>
              </a:spcBef>
              <a:spcAft>
                <a:spcPts val="0"/>
              </a:spcAft>
              <a:buSzPts val="1100"/>
              <a:buNone/>
              <a:defRPr/>
            </a:lvl8pPr>
            <a:lvl9pPr lvl="8" algn="ctr">
              <a:lnSpc>
                <a:spcPct val="100000"/>
              </a:lnSpc>
              <a:spcBef>
                <a:spcPts val="0"/>
              </a:spcBef>
              <a:spcAft>
                <a:spcPts val="0"/>
              </a:spcAft>
              <a:buSzPts val="1100"/>
              <a:buNone/>
              <a:defRPr/>
            </a:lvl9pPr>
          </a:lstStyle>
          <a:p>
            <a:endParaRPr/>
          </a:p>
        </p:txBody>
      </p:sp>
      <p:grpSp>
        <p:nvGrpSpPr>
          <p:cNvPr id="472" name="Google Shape;472;p85"/>
          <p:cNvGrpSpPr/>
          <p:nvPr/>
        </p:nvGrpSpPr>
        <p:grpSpPr>
          <a:xfrm>
            <a:off x="3519477" y="424219"/>
            <a:ext cx="1304531" cy="2282344"/>
            <a:chOff x="3519477" y="424219"/>
            <a:chExt cx="1304531" cy="2282344"/>
          </a:xfrm>
        </p:grpSpPr>
        <p:sp>
          <p:nvSpPr>
            <p:cNvPr id="473" name="Google Shape;473;p85"/>
            <p:cNvSpPr/>
            <p:nvPr/>
          </p:nvSpPr>
          <p:spPr>
            <a:xfrm>
              <a:off x="3519477" y="972018"/>
              <a:ext cx="276912" cy="593374"/>
            </a:xfrm>
            <a:custGeom>
              <a:avLst/>
              <a:gdLst/>
              <a:ahLst/>
              <a:cxnLst/>
              <a:rect l="l" t="t" r="r" b="b"/>
              <a:pathLst>
                <a:path w="8640" h="18514" extrusionOk="0">
                  <a:moveTo>
                    <a:pt x="1" y="1"/>
                  </a:moveTo>
                  <a:lnTo>
                    <a:pt x="1" y="18514"/>
                  </a:lnTo>
                  <a:lnTo>
                    <a:pt x="8639" y="18514"/>
                  </a:lnTo>
                  <a:lnTo>
                    <a:pt x="8639" y="1"/>
                  </a:lnTo>
                  <a:close/>
                </a:path>
              </a:pathLst>
            </a:custGeom>
            <a:solidFill>
              <a:srgbClr val="F5F5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4" name="Google Shape;474;p85"/>
            <p:cNvSpPr/>
            <p:nvPr/>
          </p:nvSpPr>
          <p:spPr>
            <a:xfrm>
              <a:off x="3808119" y="1606608"/>
              <a:ext cx="340083" cy="573022"/>
            </a:xfrm>
            <a:custGeom>
              <a:avLst/>
              <a:gdLst/>
              <a:ahLst/>
              <a:cxnLst/>
              <a:rect l="l" t="t" r="r" b="b"/>
              <a:pathLst>
                <a:path w="10611" h="17879" extrusionOk="0">
                  <a:moveTo>
                    <a:pt x="1" y="0"/>
                  </a:moveTo>
                  <a:lnTo>
                    <a:pt x="1" y="17879"/>
                  </a:lnTo>
                  <a:lnTo>
                    <a:pt x="10611" y="17879"/>
                  </a:lnTo>
                  <a:lnTo>
                    <a:pt x="10611" y="0"/>
                  </a:lnTo>
                  <a:close/>
                </a:path>
              </a:pathLst>
            </a:custGeom>
            <a:solidFill>
              <a:srgbClr val="F5F5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5" name="Google Shape;475;p85"/>
            <p:cNvSpPr/>
            <p:nvPr/>
          </p:nvSpPr>
          <p:spPr>
            <a:xfrm>
              <a:off x="4189931" y="424219"/>
              <a:ext cx="634077" cy="537671"/>
            </a:xfrm>
            <a:custGeom>
              <a:avLst/>
              <a:gdLst/>
              <a:ahLst/>
              <a:cxnLst/>
              <a:rect l="l" t="t" r="r" b="b"/>
              <a:pathLst>
                <a:path w="19784" h="16776" extrusionOk="0">
                  <a:moveTo>
                    <a:pt x="1" y="0"/>
                  </a:moveTo>
                  <a:lnTo>
                    <a:pt x="1" y="16775"/>
                  </a:lnTo>
                  <a:lnTo>
                    <a:pt x="10076" y="16775"/>
                  </a:lnTo>
                  <a:lnTo>
                    <a:pt x="10076" y="368"/>
                  </a:lnTo>
                  <a:lnTo>
                    <a:pt x="10444" y="368"/>
                  </a:lnTo>
                  <a:lnTo>
                    <a:pt x="10444" y="16775"/>
                  </a:lnTo>
                  <a:lnTo>
                    <a:pt x="19784" y="16775"/>
                  </a:lnTo>
                  <a:lnTo>
                    <a:pt x="19784" y="0"/>
                  </a:lnTo>
                  <a:close/>
                </a:path>
              </a:pathLst>
            </a:custGeom>
            <a:solidFill>
              <a:srgbClr val="F5F5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6" name="Google Shape;476;p85"/>
            <p:cNvSpPr/>
            <p:nvPr/>
          </p:nvSpPr>
          <p:spPr>
            <a:xfrm>
              <a:off x="3519477" y="1606608"/>
              <a:ext cx="276912" cy="573022"/>
            </a:xfrm>
            <a:custGeom>
              <a:avLst/>
              <a:gdLst/>
              <a:ahLst/>
              <a:cxnLst/>
              <a:rect l="l" t="t" r="r" b="b"/>
              <a:pathLst>
                <a:path w="8640" h="17879" extrusionOk="0">
                  <a:moveTo>
                    <a:pt x="1" y="0"/>
                  </a:moveTo>
                  <a:lnTo>
                    <a:pt x="1" y="17879"/>
                  </a:lnTo>
                  <a:lnTo>
                    <a:pt x="8639" y="17879"/>
                  </a:lnTo>
                  <a:lnTo>
                    <a:pt x="8639" y="0"/>
                  </a:lnTo>
                  <a:close/>
                </a:path>
              </a:pathLst>
            </a:custGeom>
            <a:solidFill>
              <a:srgbClr val="F5F5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7" name="Google Shape;477;p85"/>
            <p:cNvSpPr/>
            <p:nvPr/>
          </p:nvSpPr>
          <p:spPr>
            <a:xfrm>
              <a:off x="4524629" y="1606608"/>
              <a:ext cx="299379" cy="573022"/>
            </a:xfrm>
            <a:custGeom>
              <a:avLst/>
              <a:gdLst/>
              <a:ahLst/>
              <a:cxnLst/>
              <a:rect l="l" t="t" r="r" b="b"/>
              <a:pathLst>
                <a:path w="9341" h="17879" extrusionOk="0">
                  <a:moveTo>
                    <a:pt x="1" y="0"/>
                  </a:moveTo>
                  <a:lnTo>
                    <a:pt x="1" y="17879"/>
                  </a:lnTo>
                  <a:lnTo>
                    <a:pt x="9341" y="17879"/>
                  </a:lnTo>
                  <a:lnTo>
                    <a:pt x="9341" y="0"/>
                  </a:lnTo>
                  <a:close/>
                </a:path>
              </a:pathLst>
            </a:custGeom>
            <a:solidFill>
              <a:srgbClr val="F5F5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8" name="Google Shape;478;p85"/>
            <p:cNvSpPr/>
            <p:nvPr/>
          </p:nvSpPr>
          <p:spPr>
            <a:xfrm>
              <a:off x="3808119" y="972018"/>
              <a:ext cx="340083" cy="593374"/>
            </a:xfrm>
            <a:custGeom>
              <a:avLst/>
              <a:gdLst/>
              <a:ahLst/>
              <a:cxnLst/>
              <a:rect l="l" t="t" r="r" b="b"/>
              <a:pathLst>
                <a:path w="10611" h="18514" extrusionOk="0">
                  <a:moveTo>
                    <a:pt x="1" y="1"/>
                  </a:moveTo>
                  <a:lnTo>
                    <a:pt x="1" y="18514"/>
                  </a:lnTo>
                  <a:lnTo>
                    <a:pt x="10611" y="18514"/>
                  </a:lnTo>
                  <a:lnTo>
                    <a:pt x="10611" y="1"/>
                  </a:lnTo>
                  <a:close/>
                </a:path>
              </a:pathLst>
            </a:custGeom>
            <a:solidFill>
              <a:srgbClr val="F5F5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9" name="Google Shape;479;p85"/>
            <p:cNvSpPr/>
            <p:nvPr/>
          </p:nvSpPr>
          <p:spPr>
            <a:xfrm>
              <a:off x="4524629" y="972018"/>
              <a:ext cx="299379" cy="593374"/>
            </a:xfrm>
            <a:custGeom>
              <a:avLst/>
              <a:gdLst/>
              <a:ahLst/>
              <a:cxnLst/>
              <a:rect l="l" t="t" r="r" b="b"/>
              <a:pathLst>
                <a:path w="9341" h="18514" extrusionOk="0">
                  <a:moveTo>
                    <a:pt x="1" y="1"/>
                  </a:moveTo>
                  <a:lnTo>
                    <a:pt x="1" y="18514"/>
                  </a:lnTo>
                  <a:lnTo>
                    <a:pt x="9341" y="18514"/>
                  </a:lnTo>
                  <a:lnTo>
                    <a:pt x="9341" y="1"/>
                  </a:lnTo>
                  <a:close/>
                </a:path>
              </a:pathLst>
            </a:custGeom>
            <a:solidFill>
              <a:srgbClr val="F5F5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0" name="Google Shape;480;p85"/>
            <p:cNvSpPr/>
            <p:nvPr/>
          </p:nvSpPr>
          <p:spPr>
            <a:xfrm>
              <a:off x="3519477" y="2189757"/>
              <a:ext cx="276912" cy="516806"/>
            </a:xfrm>
            <a:custGeom>
              <a:avLst/>
              <a:gdLst/>
              <a:ahLst/>
              <a:cxnLst/>
              <a:rect l="l" t="t" r="r" b="b"/>
              <a:pathLst>
                <a:path w="8640" h="16125" extrusionOk="0">
                  <a:moveTo>
                    <a:pt x="1" y="1"/>
                  </a:moveTo>
                  <a:lnTo>
                    <a:pt x="1" y="16125"/>
                  </a:lnTo>
                  <a:lnTo>
                    <a:pt x="8639" y="16125"/>
                  </a:lnTo>
                  <a:lnTo>
                    <a:pt x="8639" y="1"/>
                  </a:lnTo>
                  <a:close/>
                </a:path>
              </a:pathLst>
            </a:custGeom>
            <a:solidFill>
              <a:srgbClr val="F5F5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1" name="Google Shape;481;p85"/>
            <p:cNvSpPr/>
            <p:nvPr/>
          </p:nvSpPr>
          <p:spPr>
            <a:xfrm>
              <a:off x="3519477" y="424219"/>
              <a:ext cx="628725" cy="537671"/>
            </a:xfrm>
            <a:custGeom>
              <a:avLst/>
              <a:gdLst/>
              <a:ahLst/>
              <a:cxnLst/>
              <a:rect l="l" t="t" r="r" b="b"/>
              <a:pathLst>
                <a:path w="19617" h="16776" extrusionOk="0">
                  <a:moveTo>
                    <a:pt x="1" y="0"/>
                  </a:moveTo>
                  <a:lnTo>
                    <a:pt x="1" y="16775"/>
                  </a:lnTo>
                  <a:lnTo>
                    <a:pt x="8639" y="16775"/>
                  </a:lnTo>
                  <a:lnTo>
                    <a:pt x="8639" y="368"/>
                  </a:lnTo>
                  <a:lnTo>
                    <a:pt x="9007" y="368"/>
                  </a:lnTo>
                  <a:lnTo>
                    <a:pt x="9007" y="16775"/>
                  </a:lnTo>
                  <a:lnTo>
                    <a:pt x="19617" y="16775"/>
                  </a:lnTo>
                  <a:lnTo>
                    <a:pt x="19617" y="0"/>
                  </a:lnTo>
                  <a:close/>
                </a:path>
              </a:pathLst>
            </a:custGeom>
            <a:solidFill>
              <a:srgbClr val="F5F5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2" name="Google Shape;482;p85"/>
            <p:cNvSpPr/>
            <p:nvPr/>
          </p:nvSpPr>
          <p:spPr>
            <a:xfrm>
              <a:off x="3808119" y="2189757"/>
              <a:ext cx="340083" cy="516806"/>
            </a:xfrm>
            <a:custGeom>
              <a:avLst/>
              <a:gdLst/>
              <a:ahLst/>
              <a:cxnLst/>
              <a:rect l="l" t="t" r="r" b="b"/>
              <a:pathLst>
                <a:path w="10611" h="16125" extrusionOk="0">
                  <a:moveTo>
                    <a:pt x="1" y="1"/>
                  </a:moveTo>
                  <a:lnTo>
                    <a:pt x="1" y="16125"/>
                  </a:lnTo>
                  <a:lnTo>
                    <a:pt x="10611" y="16125"/>
                  </a:lnTo>
                  <a:lnTo>
                    <a:pt x="10611" y="1"/>
                  </a:lnTo>
                  <a:close/>
                </a:path>
              </a:pathLst>
            </a:custGeom>
            <a:solidFill>
              <a:srgbClr val="F5F5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3" name="Google Shape;483;p85"/>
            <p:cNvSpPr/>
            <p:nvPr/>
          </p:nvSpPr>
          <p:spPr>
            <a:xfrm>
              <a:off x="4524629" y="2189757"/>
              <a:ext cx="299379" cy="516806"/>
            </a:xfrm>
            <a:custGeom>
              <a:avLst/>
              <a:gdLst/>
              <a:ahLst/>
              <a:cxnLst/>
              <a:rect l="l" t="t" r="r" b="b"/>
              <a:pathLst>
                <a:path w="9341" h="16125" extrusionOk="0">
                  <a:moveTo>
                    <a:pt x="1" y="1"/>
                  </a:moveTo>
                  <a:lnTo>
                    <a:pt x="1" y="16125"/>
                  </a:lnTo>
                  <a:lnTo>
                    <a:pt x="9341" y="16125"/>
                  </a:lnTo>
                  <a:lnTo>
                    <a:pt x="9341" y="1"/>
                  </a:lnTo>
                  <a:close/>
                </a:path>
              </a:pathLst>
            </a:custGeom>
            <a:solidFill>
              <a:srgbClr val="F5F5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4" name="Google Shape;484;p85"/>
            <p:cNvSpPr/>
            <p:nvPr/>
          </p:nvSpPr>
          <p:spPr>
            <a:xfrm>
              <a:off x="4189931" y="972018"/>
              <a:ext cx="322968" cy="593374"/>
            </a:xfrm>
            <a:custGeom>
              <a:avLst/>
              <a:gdLst/>
              <a:ahLst/>
              <a:cxnLst/>
              <a:rect l="l" t="t" r="r" b="b"/>
              <a:pathLst>
                <a:path w="10077" h="18514" extrusionOk="0">
                  <a:moveTo>
                    <a:pt x="1" y="1"/>
                  </a:moveTo>
                  <a:lnTo>
                    <a:pt x="1" y="18514"/>
                  </a:lnTo>
                  <a:lnTo>
                    <a:pt x="10076" y="18514"/>
                  </a:lnTo>
                  <a:lnTo>
                    <a:pt x="10076" y="1"/>
                  </a:lnTo>
                  <a:close/>
                </a:path>
              </a:pathLst>
            </a:custGeom>
            <a:solidFill>
              <a:srgbClr val="F5F5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5" name="Google Shape;485;p85"/>
            <p:cNvSpPr/>
            <p:nvPr/>
          </p:nvSpPr>
          <p:spPr>
            <a:xfrm>
              <a:off x="4189931" y="2189757"/>
              <a:ext cx="322968" cy="516806"/>
            </a:xfrm>
            <a:custGeom>
              <a:avLst/>
              <a:gdLst/>
              <a:ahLst/>
              <a:cxnLst/>
              <a:rect l="l" t="t" r="r" b="b"/>
              <a:pathLst>
                <a:path w="10077" h="16125" extrusionOk="0">
                  <a:moveTo>
                    <a:pt x="1" y="1"/>
                  </a:moveTo>
                  <a:lnTo>
                    <a:pt x="1" y="16125"/>
                  </a:lnTo>
                  <a:lnTo>
                    <a:pt x="10076" y="16125"/>
                  </a:lnTo>
                  <a:lnTo>
                    <a:pt x="10076" y="1"/>
                  </a:lnTo>
                  <a:close/>
                </a:path>
              </a:pathLst>
            </a:custGeom>
            <a:solidFill>
              <a:srgbClr val="F5F5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6" name="Google Shape;486;p85"/>
            <p:cNvSpPr/>
            <p:nvPr/>
          </p:nvSpPr>
          <p:spPr>
            <a:xfrm>
              <a:off x="4189931" y="1606608"/>
              <a:ext cx="322968" cy="573022"/>
            </a:xfrm>
            <a:custGeom>
              <a:avLst/>
              <a:gdLst/>
              <a:ahLst/>
              <a:cxnLst/>
              <a:rect l="l" t="t" r="r" b="b"/>
              <a:pathLst>
                <a:path w="10077" h="17879" extrusionOk="0">
                  <a:moveTo>
                    <a:pt x="1" y="0"/>
                  </a:moveTo>
                  <a:lnTo>
                    <a:pt x="1" y="17879"/>
                  </a:lnTo>
                  <a:lnTo>
                    <a:pt x="10076" y="17879"/>
                  </a:lnTo>
                  <a:lnTo>
                    <a:pt x="10076" y="0"/>
                  </a:lnTo>
                  <a:close/>
                </a:path>
              </a:pathLst>
            </a:custGeom>
            <a:solidFill>
              <a:srgbClr val="F5F5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87" name="Google Shape;487;p85"/>
          <p:cNvGrpSpPr/>
          <p:nvPr/>
        </p:nvGrpSpPr>
        <p:grpSpPr>
          <a:xfrm>
            <a:off x="6096361" y="424219"/>
            <a:ext cx="1304531" cy="2282344"/>
            <a:chOff x="6096361" y="424219"/>
            <a:chExt cx="1304531" cy="2282344"/>
          </a:xfrm>
        </p:grpSpPr>
        <p:sp>
          <p:nvSpPr>
            <p:cNvPr id="488" name="Google Shape;488;p85"/>
            <p:cNvSpPr/>
            <p:nvPr/>
          </p:nvSpPr>
          <p:spPr>
            <a:xfrm>
              <a:off x="6096361" y="972018"/>
              <a:ext cx="277425" cy="593374"/>
            </a:xfrm>
            <a:custGeom>
              <a:avLst/>
              <a:gdLst/>
              <a:ahLst/>
              <a:cxnLst/>
              <a:rect l="l" t="t" r="r" b="b"/>
              <a:pathLst>
                <a:path w="8656" h="18514" extrusionOk="0">
                  <a:moveTo>
                    <a:pt x="0" y="1"/>
                  </a:moveTo>
                  <a:lnTo>
                    <a:pt x="0" y="18514"/>
                  </a:lnTo>
                  <a:lnTo>
                    <a:pt x="8655" y="18514"/>
                  </a:lnTo>
                  <a:lnTo>
                    <a:pt x="8655" y="1"/>
                  </a:lnTo>
                  <a:close/>
                </a:path>
              </a:pathLst>
            </a:custGeom>
            <a:solidFill>
              <a:srgbClr val="F5F5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9" name="Google Shape;489;p85"/>
            <p:cNvSpPr/>
            <p:nvPr/>
          </p:nvSpPr>
          <p:spPr>
            <a:xfrm>
              <a:off x="6385003" y="1606608"/>
              <a:ext cx="340595" cy="573022"/>
            </a:xfrm>
            <a:custGeom>
              <a:avLst/>
              <a:gdLst/>
              <a:ahLst/>
              <a:cxnLst/>
              <a:rect l="l" t="t" r="r" b="b"/>
              <a:pathLst>
                <a:path w="10627" h="17879" extrusionOk="0">
                  <a:moveTo>
                    <a:pt x="0" y="0"/>
                  </a:moveTo>
                  <a:lnTo>
                    <a:pt x="0" y="17879"/>
                  </a:lnTo>
                  <a:lnTo>
                    <a:pt x="10627" y="17879"/>
                  </a:lnTo>
                  <a:lnTo>
                    <a:pt x="10627" y="0"/>
                  </a:lnTo>
                  <a:close/>
                </a:path>
              </a:pathLst>
            </a:custGeom>
            <a:solidFill>
              <a:srgbClr val="F5F5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0" name="Google Shape;490;p85"/>
            <p:cNvSpPr/>
            <p:nvPr/>
          </p:nvSpPr>
          <p:spPr>
            <a:xfrm>
              <a:off x="6766815" y="424219"/>
              <a:ext cx="634077" cy="537671"/>
            </a:xfrm>
            <a:custGeom>
              <a:avLst/>
              <a:gdLst/>
              <a:ahLst/>
              <a:cxnLst/>
              <a:rect l="l" t="t" r="r" b="b"/>
              <a:pathLst>
                <a:path w="19784" h="16776" extrusionOk="0">
                  <a:moveTo>
                    <a:pt x="1" y="0"/>
                  </a:moveTo>
                  <a:lnTo>
                    <a:pt x="1" y="16775"/>
                  </a:lnTo>
                  <a:lnTo>
                    <a:pt x="10093" y="16775"/>
                  </a:lnTo>
                  <a:lnTo>
                    <a:pt x="10093" y="368"/>
                  </a:lnTo>
                  <a:lnTo>
                    <a:pt x="10443" y="368"/>
                  </a:lnTo>
                  <a:lnTo>
                    <a:pt x="10443" y="16775"/>
                  </a:lnTo>
                  <a:lnTo>
                    <a:pt x="19783" y="16775"/>
                  </a:lnTo>
                  <a:lnTo>
                    <a:pt x="19783" y="0"/>
                  </a:lnTo>
                  <a:close/>
                </a:path>
              </a:pathLst>
            </a:custGeom>
            <a:solidFill>
              <a:srgbClr val="F5F5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1" name="Google Shape;491;p85"/>
            <p:cNvSpPr/>
            <p:nvPr/>
          </p:nvSpPr>
          <p:spPr>
            <a:xfrm>
              <a:off x="6096361" y="1606608"/>
              <a:ext cx="277425" cy="573022"/>
            </a:xfrm>
            <a:custGeom>
              <a:avLst/>
              <a:gdLst/>
              <a:ahLst/>
              <a:cxnLst/>
              <a:rect l="l" t="t" r="r" b="b"/>
              <a:pathLst>
                <a:path w="8656" h="17879" extrusionOk="0">
                  <a:moveTo>
                    <a:pt x="0" y="0"/>
                  </a:moveTo>
                  <a:lnTo>
                    <a:pt x="0" y="17879"/>
                  </a:lnTo>
                  <a:lnTo>
                    <a:pt x="8655" y="17879"/>
                  </a:lnTo>
                  <a:lnTo>
                    <a:pt x="8655" y="0"/>
                  </a:lnTo>
                  <a:close/>
                </a:path>
              </a:pathLst>
            </a:custGeom>
            <a:solidFill>
              <a:srgbClr val="F5F5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2" name="Google Shape;492;p85"/>
            <p:cNvSpPr/>
            <p:nvPr/>
          </p:nvSpPr>
          <p:spPr>
            <a:xfrm>
              <a:off x="7101513" y="1606608"/>
              <a:ext cx="299379" cy="573022"/>
            </a:xfrm>
            <a:custGeom>
              <a:avLst/>
              <a:gdLst/>
              <a:ahLst/>
              <a:cxnLst/>
              <a:rect l="l" t="t" r="r" b="b"/>
              <a:pathLst>
                <a:path w="9341" h="17879" extrusionOk="0">
                  <a:moveTo>
                    <a:pt x="0" y="0"/>
                  </a:moveTo>
                  <a:lnTo>
                    <a:pt x="0" y="17879"/>
                  </a:lnTo>
                  <a:lnTo>
                    <a:pt x="9340" y="17879"/>
                  </a:lnTo>
                  <a:lnTo>
                    <a:pt x="9340" y="0"/>
                  </a:lnTo>
                  <a:close/>
                </a:path>
              </a:pathLst>
            </a:custGeom>
            <a:solidFill>
              <a:srgbClr val="F5F5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3" name="Google Shape;493;p85"/>
            <p:cNvSpPr/>
            <p:nvPr/>
          </p:nvSpPr>
          <p:spPr>
            <a:xfrm>
              <a:off x="6385003" y="972018"/>
              <a:ext cx="340595" cy="593374"/>
            </a:xfrm>
            <a:custGeom>
              <a:avLst/>
              <a:gdLst/>
              <a:ahLst/>
              <a:cxnLst/>
              <a:rect l="l" t="t" r="r" b="b"/>
              <a:pathLst>
                <a:path w="10627" h="18514" extrusionOk="0">
                  <a:moveTo>
                    <a:pt x="0" y="1"/>
                  </a:moveTo>
                  <a:lnTo>
                    <a:pt x="0" y="18514"/>
                  </a:lnTo>
                  <a:lnTo>
                    <a:pt x="10627" y="18514"/>
                  </a:lnTo>
                  <a:lnTo>
                    <a:pt x="10627" y="1"/>
                  </a:lnTo>
                  <a:close/>
                </a:path>
              </a:pathLst>
            </a:custGeom>
            <a:solidFill>
              <a:srgbClr val="F5F5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4" name="Google Shape;494;p85"/>
            <p:cNvSpPr/>
            <p:nvPr/>
          </p:nvSpPr>
          <p:spPr>
            <a:xfrm>
              <a:off x="7101513" y="972018"/>
              <a:ext cx="299379" cy="593374"/>
            </a:xfrm>
            <a:custGeom>
              <a:avLst/>
              <a:gdLst/>
              <a:ahLst/>
              <a:cxnLst/>
              <a:rect l="l" t="t" r="r" b="b"/>
              <a:pathLst>
                <a:path w="9341" h="18514" extrusionOk="0">
                  <a:moveTo>
                    <a:pt x="0" y="1"/>
                  </a:moveTo>
                  <a:lnTo>
                    <a:pt x="0" y="18514"/>
                  </a:lnTo>
                  <a:lnTo>
                    <a:pt x="9340" y="18514"/>
                  </a:lnTo>
                  <a:lnTo>
                    <a:pt x="9340" y="1"/>
                  </a:lnTo>
                  <a:close/>
                </a:path>
              </a:pathLst>
            </a:custGeom>
            <a:solidFill>
              <a:srgbClr val="F5F5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5" name="Google Shape;495;p85"/>
            <p:cNvSpPr/>
            <p:nvPr/>
          </p:nvSpPr>
          <p:spPr>
            <a:xfrm>
              <a:off x="6096361" y="2189757"/>
              <a:ext cx="277425" cy="516806"/>
            </a:xfrm>
            <a:custGeom>
              <a:avLst/>
              <a:gdLst/>
              <a:ahLst/>
              <a:cxnLst/>
              <a:rect l="l" t="t" r="r" b="b"/>
              <a:pathLst>
                <a:path w="8656" h="16125" extrusionOk="0">
                  <a:moveTo>
                    <a:pt x="0" y="1"/>
                  </a:moveTo>
                  <a:lnTo>
                    <a:pt x="0" y="16125"/>
                  </a:lnTo>
                  <a:lnTo>
                    <a:pt x="8655" y="16125"/>
                  </a:lnTo>
                  <a:lnTo>
                    <a:pt x="8655" y="1"/>
                  </a:lnTo>
                  <a:close/>
                </a:path>
              </a:pathLst>
            </a:custGeom>
            <a:solidFill>
              <a:srgbClr val="F5F5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6" name="Google Shape;496;p85"/>
            <p:cNvSpPr/>
            <p:nvPr/>
          </p:nvSpPr>
          <p:spPr>
            <a:xfrm>
              <a:off x="6096361" y="424219"/>
              <a:ext cx="629238" cy="537671"/>
            </a:xfrm>
            <a:custGeom>
              <a:avLst/>
              <a:gdLst/>
              <a:ahLst/>
              <a:cxnLst/>
              <a:rect l="l" t="t" r="r" b="b"/>
              <a:pathLst>
                <a:path w="19633" h="16776" extrusionOk="0">
                  <a:moveTo>
                    <a:pt x="0" y="0"/>
                  </a:moveTo>
                  <a:lnTo>
                    <a:pt x="0" y="16775"/>
                  </a:lnTo>
                  <a:lnTo>
                    <a:pt x="8655" y="16775"/>
                  </a:lnTo>
                  <a:lnTo>
                    <a:pt x="8655" y="368"/>
                  </a:lnTo>
                  <a:lnTo>
                    <a:pt x="9006" y="368"/>
                  </a:lnTo>
                  <a:lnTo>
                    <a:pt x="9006" y="16775"/>
                  </a:lnTo>
                  <a:lnTo>
                    <a:pt x="19633" y="16775"/>
                  </a:lnTo>
                  <a:lnTo>
                    <a:pt x="19633" y="0"/>
                  </a:lnTo>
                  <a:close/>
                </a:path>
              </a:pathLst>
            </a:custGeom>
            <a:solidFill>
              <a:srgbClr val="F5F5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7" name="Google Shape;497;p85"/>
            <p:cNvSpPr/>
            <p:nvPr/>
          </p:nvSpPr>
          <p:spPr>
            <a:xfrm>
              <a:off x="6385003" y="2189757"/>
              <a:ext cx="340595" cy="516806"/>
            </a:xfrm>
            <a:custGeom>
              <a:avLst/>
              <a:gdLst/>
              <a:ahLst/>
              <a:cxnLst/>
              <a:rect l="l" t="t" r="r" b="b"/>
              <a:pathLst>
                <a:path w="10627" h="16125" extrusionOk="0">
                  <a:moveTo>
                    <a:pt x="0" y="1"/>
                  </a:moveTo>
                  <a:lnTo>
                    <a:pt x="0" y="16125"/>
                  </a:lnTo>
                  <a:lnTo>
                    <a:pt x="10627" y="16125"/>
                  </a:lnTo>
                  <a:lnTo>
                    <a:pt x="10627" y="1"/>
                  </a:lnTo>
                  <a:close/>
                </a:path>
              </a:pathLst>
            </a:custGeom>
            <a:solidFill>
              <a:srgbClr val="F5F5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8" name="Google Shape;498;p85"/>
            <p:cNvSpPr/>
            <p:nvPr/>
          </p:nvSpPr>
          <p:spPr>
            <a:xfrm>
              <a:off x="7101513" y="2189757"/>
              <a:ext cx="299379" cy="516806"/>
            </a:xfrm>
            <a:custGeom>
              <a:avLst/>
              <a:gdLst/>
              <a:ahLst/>
              <a:cxnLst/>
              <a:rect l="l" t="t" r="r" b="b"/>
              <a:pathLst>
                <a:path w="9341" h="16125" extrusionOk="0">
                  <a:moveTo>
                    <a:pt x="0" y="1"/>
                  </a:moveTo>
                  <a:lnTo>
                    <a:pt x="0" y="16125"/>
                  </a:lnTo>
                  <a:lnTo>
                    <a:pt x="9340" y="16125"/>
                  </a:lnTo>
                  <a:lnTo>
                    <a:pt x="9340" y="1"/>
                  </a:lnTo>
                  <a:close/>
                </a:path>
              </a:pathLst>
            </a:custGeom>
            <a:solidFill>
              <a:srgbClr val="F5F5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9" name="Google Shape;499;p85"/>
            <p:cNvSpPr/>
            <p:nvPr/>
          </p:nvSpPr>
          <p:spPr>
            <a:xfrm>
              <a:off x="6766815" y="972018"/>
              <a:ext cx="323481" cy="593374"/>
            </a:xfrm>
            <a:custGeom>
              <a:avLst/>
              <a:gdLst/>
              <a:ahLst/>
              <a:cxnLst/>
              <a:rect l="l" t="t" r="r" b="b"/>
              <a:pathLst>
                <a:path w="10093" h="18514" extrusionOk="0">
                  <a:moveTo>
                    <a:pt x="1" y="1"/>
                  </a:moveTo>
                  <a:lnTo>
                    <a:pt x="1" y="18514"/>
                  </a:lnTo>
                  <a:lnTo>
                    <a:pt x="10093" y="18514"/>
                  </a:lnTo>
                  <a:lnTo>
                    <a:pt x="10093" y="1"/>
                  </a:lnTo>
                  <a:close/>
                </a:path>
              </a:pathLst>
            </a:custGeom>
            <a:solidFill>
              <a:srgbClr val="F5F5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0" name="Google Shape;500;p85"/>
            <p:cNvSpPr/>
            <p:nvPr/>
          </p:nvSpPr>
          <p:spPr>
            <a:xfrm>
              <a:off x="6766815" y="2189757"/>
              <a:ext cx="323481" cy="516806"/>
            </a:xfrm>
            <a:custGeom>
              <a:avLst/>
              <a:gdLst/>
              <a:ahLst/>
              <a:cxnLst/>
              <a:rect l="l" t="t" r="r" b="b"/>
              <a:pathLst>
                <a:path w="10093" h="16125" extrusionOk="0">
                  <a:moveTo>
                    <a:pt x="1" y="1"/>
                  </a:moveTo>
                  <a:lnTo>
                    <a:pt x="1" y="16125"/>
                  </a:lnTo>
                  <a:lnTo>
                    <a:pt x="10093" y="16125"/>
                  </a:lnTo>
                  <a:lnTo>
                    <a:pt x="10093" y="1"/>
                  </a:lnTo>
                  <a:close/>
                </a:path>
              </a:pathLst>
            </a:custGeom>
            <a:solidFill>
              <a:srgbClr val="F5F5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1" name="Google Shape;501;p85"/>
            <p:cNvSpPr/>
            <p:nvPr/>
          </p:nvSpPr>
          <p:spPr>
            <a:xfrm>
              <a:off x="6766815" y="1606608"/>
              <a:ext cx="323481" cy="573022"/>
            </a:xfrm>
            <a:custGeom>
              <a:avLst/>
              <a:gdLst/>
              <a:ahLst/>
              <a:cxnLst/>
              <a:rect l="l" t="t" r="r" b="b"/>
              <a:pathLst>
                <a:path w="10093" h="17879" extrusionOk="0">
                  <a:moveTo>
                    <a:pt x="1" y="0"/>
                  </a:moveTo>
                  <a:lnTo>
                    <a:pt x="1" y="17879"/>
                  </a:lnTo>
                  <a:lnTo>
                    <a:pt x="10093" y="17879"/>
                  </a:lnTo>
                  <a:lnTo>
                    <a:pt x="10093" y="0"/>
                  </a:lnTo>
                  <a:close/>
                </a:path>
              </a:pathLst>
            </a:custGeom>
            <a:solidFill>
              <a:srgbClr val="F5F5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02" name="Google Shape;502;p85"/>
          <p:cNvGrpSpPr/>
          <p:nvPr/>
        </p:nvGrpSpPr>
        <p:grpSpPr>
          <a:xfrm>
            <a:off x="7823375" y="3028019"/>
            <a:ext cx="701543" cy="1644902"/>
            <a:chOff x="7823375" y="3040429"/>
            <a:chExt cx="701543" cy="1644902"/>
          </a:xfrm>
        </p:grpSpPr>
        <p:sp>
          <p:nvSpPr>
            <p:cNvPr id="503" name="Google Shape;503;p85"/>
            <p:cNvSpPr/>
            <p:nvPr/>
          </p:nvSpPr>
          <p:spPr>
            <a:xfrm>
              <a:off x="8030611" y="3040429"/>
              <a:ext cx="494307" cy="1211137"/>
            </a:xfrm>
            <a:custGeom>
              <a:avLst/>
              <a:gdLst/>
              <a:ahLst/>
              <a:cxnLst/>
              <a:rect l="l" t="t" r="r" b="b"/>
              <a:pathLst>
                <a:path w="15423" h="37789" extrusionOk="0">
                  <a:moveTo>
                    <a:pt x="5674" y="1"/>
                  </a:moveTo>
                  <a:cubicBezTo>
                    <a:pt x="5475" y="1"/>
                    <a:pt x="5272" y="9"/>
                    <a:pt x="5063" y="26"/>
                  </a:cubicBezTo>
                  <a:cubicBezTo>
                    <a:pt x="2875" y="376"/>
                    <a:pt x="1906" y="3066"/>
                    <a:pt x="2089" y="5272"/>
                  </a:cubicBezTo>
                  <a:cubicBezTo>
                    <a:pt x="2290" y="7478"/>
                    <a:pt x="3192" y="9633"/>
                    <a:pt x="2958" y="11838"/>
                  </a:cubicBezTo>
                  <a:cubicBezTo>
                    <a:pt x="2641" y="14629"/>
                    <a:pt x="535" y="17001"/>
                    <a:pt x="285" y="19792"/>
                  </a:cubicBezTo>
                  <a:cubicBezTo>
                    <a:pt x="1" y="23100"/>
                    <a:pt x="2323" y="26024"/>
                    <a:pt x="3025" y="29265"/>
                  </a:cubicBezTo>
                  <a:cubicBezTo>
                    <a:pt x="3376" y="30853"/>
                    <a:pt x="3326" y="32524"/>
                    <a:pt x="3911" y="34027"/>
                  </a:cubicBezTo>
                  <a:cubicBezTo>
                    <a:pt x="4780" y="36252"/>
                    <a:pt x="7143" y="37788"/>
                    <a:pt x="9522" y="37788"/>
                  </a:cubicBezTo>
                  <a:cubicBezTo>
                    <a:pt x="9842" y="37788"/>
                    <a:pt x="10161" y="37761"/>
                    <a:pt x="10477" y="37703"/>
                  </a:cubicBezTo>
                  <a:cubicBezTo>
                    <a:pt x="13167" y="37235"/>
                    <a:pt x="15323" y="34696"/>
                    <a:pt x="15373" y="31972"/>
                  </a:cubicBezTo>
                  <a:cubicBezTo>
                    <a:pt x="15423" y="29432"/>
                    <a:pt x="13852" y="27043"/>
                    <a:pt x="14053" y="24520"/>
                  </a:cubicBezTo>
                  <a:cubicBezTo>
                    <a:pt x="14186" y="22649"/>
                    <a:pt x="15289" y="20878"/>
                    <a:pt x="15055" y="19006"/>
                  </a:cubicBezTo>
                  <a:cubicBezTo>
                    <a:pt x="14771" y="16801"/>
                    <a:pt x="12716" y="15230"/>
                    <a:pt x="11998" y="13108"/>
                  </a:cubicBezTo>
                  <a:cubicBezTo>
                    <a:pt x="11262" y="11003"/>
                    <a:pt x="11964" y="8681"/>
                    <a:pt x="11713" y="6458"/>
                  </a:cubicBezTo>
                  <a:cubicBezTo>
                    <a:pt x="11286" y="2689"/>
                    <a:pt x="9282" y="1"/>
                    <a:pt x="5674" y="1"/>
                  </a:cubicBezTo>
                  <a:close/>
                </a:path>
              </a:pathLst>
            </a:custGeom>
            <a:solidFill>
              <a:srgbClr val="F5F5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4" name="Google Shape;504;p85"/>
            <p:cNvSpPr/>
            <p:nvPr/>
          </p:nvSpPr>
          <p:spPr>
            <a:xfrm>
              <a:off x="7823375" y="3658673"/>
              <a:ext cx="426842" cy="595040"/>
            </a:xfrm>
            <a:custGeom>
              <a:avLst/>
              <a:gdLst/>
              <a:ahLst/>
              <a:cxnLst/>
              <a:rect l="l" t="t" r="r" b="b"/>
              <a:pathLst>
                <a:path w="13318" h="18566" extrusionOk="0">
                  <a:moveTo>
                    <a:pt x="368" y="0"/>
                  </a:moveTo>
                  <a:lnTo>
                    <a:pt x="368" y="0"/>
                  </a:lnTo>
                  <a:cubicBezTo>
                    <a:pt x="1" y="3693"/>
                    <a:pt x="1621" y="8037"/>
                    <a:pt x="3526" y="11212"/>
                  </a:cubicBezTo>
                  <a:cubicBezTo>
                    <a:pt x="5448" y="14420"/>
                    <a:pt x="8338" y="16926"/>
                    <a:pt x="11780" y="18380"/>
                  </a:cubicBezTo>
                  <a:cubicBezTo>
                    <a:pt x="12007" y="18478"/>
                    <a:pt x="12268" y="18565"/>
                    <a:pt x="12509" y="18565"/>
                  </a:cubicBezTo>
                  <a:cubicBezTo>
                    <a:pt x="12678" y="18565"/>
                    <a:pt x="12836" y="18523"/>
                    <a:pt x="12966" y="18413"/>
                  </a:cubicBezTo>
                  <a:cubicBezTo>
                    <a:pt x="13234" y="18196"/>
                    <a:pt x="13267" y="17812"/>
                    <a:pt x="13267" y="17461"/>
                  </a:cubicBezTo>
                  <a:cubicBezTo>
                    <a:pt x="13317" y="9424"/>
                    <a:pt x="8071" y="2306"/>
                    <a:pt x="368" y="0"/>
                  </a:cubicBez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5" name="Google Shape;505;p85"/>
            <p:cNvSpPr/>
            <p:nvPr/>
          </p:nvSpPr>
          <p:spPr>
            <a:xfrm>
              <a:off x="7986157" y="3871806"/>
              <a:ext cx="363671" cy="622828"/>
            </a:xfrm>
            <a:custGeom>
              <a:avLst/>
              <a:gdLst/>
              <a:ahLst/>
              <a:cxnLst/>
              <a:rect l="l" t="t" r="r" b="b"/>
              <a:pathLst>
                <a:path w="11347" h="19433" extrusionOk="0">
                  <a:moveTo>
                    <a:pt x="1" y="0"/>
                  </a:moveTo>
                  <a:lnTo>
                    <a:pt x="1" y="0"/>
                  </a:lnTo>
                  <a:cubicBezTo>
                    <a:pt x="34" y="67"/>
                    <a:pt x="68" y="134"/>
                    <a:pt x="118" y="201"/>
                  </a:cubicBezTo>
                  <a:cubicBezTo>
                    <a:pt x="218" y="335"/>
                    <a:pt x="352" y="502"/>
                    <a:pt x="519" y="719"/>
                  </a:cubicBezTo>
                  <a:cubicBezTo>
                    <a:pt x="870" y="1170"/>
                    <a:pt x="1371" y="1838"/>
                    <a:pt x="1973" y="2657"/>
                  </a:cubicBezTo>
                  <a:cubicBezTo>
                    <a:pt x="5114" y="6951"/>
                    <a:pt x="7821" y="11563"/>
                    <a:pt x="10009" y="16408"/>
                  </a:cubicBezTo>
                  <a:cubicBezTo>
                    <a:pt x="10427" y="17344"/>
                    <a:pt x="10761" y="18096"/>
                    <a:pt x="10978" y="18630"/>
                  </a:cubicBezTo>
                  <a:cubicBezTo>
                    <a:pt x="11095" y="18881"/>
                    <a:pt x="11179" y="19082"/>
                    <a:pt x="11246" y="19232"/>
                  </a:cubicBezTo>
                  <a:cubicBezTo>
                    <a:pt x="11279" y="19299"/>
                    <a:pt x="11313" y="19382"/>
                    <a:pt x="11346" y="19432"/>
                  </a:cubicBezTo>
                  <a:cubicBezTo>
                    <a:pt x="11346" y="19366"/>
                    <a:pt x="11313" y="19282"/>
                    <a:pt x="11279" y="19215"/>
                  </a:cubicBezTo>
                  <a:cubicBezTo>
                    <a:pt x="11229" y="19048"/>
                    <a:pt x="11146" y="18848"/>
                    <a:pt x="11062" y="18597"/>
                  </a:cubicBezTo>
                  <a:cubicBezTo>
                    <a:pt x="10862" y="18062"/>
                    <a:pt x="10544" y="17294"/>
                    <a:pt x="10143" y="16358"/>
                  </a:cubicBezTo>
                  <a:cubicBezTo>
                    <a:pt x="8021" y="11446"/>
                    <a:pt x="5314" y="6817"/>
                    <a:pt x="2090" y="2574"/>
                  </a:cubicBezTo>
                  <a:cubicBezTo>
                    <a:pt x="1471" y="1755"/>
                    <a:pt x="953" y="1103"/>
                    <a:pt x="586" y="669"/>
                  </a:cubicBezTo>
                  <a:cubicBezTo>
                    <a:pt x="402" y="468"/>
                    <a:pt x="268" y="301"/>
                    <a:pt x="151" y="167"/>
                  </a:cubicBezTo>
                  <a:cubicBezTo>
                    <a:pt x="101" y="101"/>
                    <a:pt x="51" y="51"/>
                    <a:pt x="1"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6" name="Google Shape;506;p85"/>
            <p:cNvSpPr/>
            <p:nvPr/>
          </p:nvSpPr>
          <p:spPr>
            <a:xfrm>
              <a:off x="8273742" y="3368428"/>
              <a:ext cx="78747" cy="1116558"/>
            </a:xfrm>
            <a:custGeom>
              <a:avLst/>
              <a:gdLst/>
              <a:ahLst/>
              <a:cxnLst/>
              <a:rect l="l" t="t" r="r" b="b"/>
              <a:pathLst>
                <a:path w="2457" h="34838" extrusionOk="0">
                  <a:moveTo>
                    <a:pt x="0" y="0"/>
                  </a:moveTo>
                  <a:cubicBezTo>
                    <a:pt x="0" y="117"/>
                    <a:pt x="0" y="234"/>
                    <a:pt x="0" y="351"/>
                  </a:cubicBezTo>
                  <a:cubicBezTo>
                    <a:pt x="17" y="602"/>
                    <a:pt x="17" y="936"/>
                    <a:pt x="34" y="1371"/>
                  </a:cubicBezTo>
                  <a:cubicBezTo>
                    <a:pt x="84" y="2273"/>
                    <a:pt x="134" y="3543"/>
                    <a:pt x="218" y="5113"/>
                  </a:cubicBezTo>
                  <a:cubicBezTo>
                    <a:pt x="368" y="8271"/>
                    <a:pt x="635" y="12615"/>
                    <a:pt x="970" y="17444"/>
                  </a:cubicBezTo>
                  <a:cubicBezTo>
                    <a:pt x="1304" y="22256"/>
                    <a:pt x="1671" y="26600"/>
                    <a:pt x="1939" y="29758"/>
                  </a:cubicBezTo>
                  <a:cubicBezTo>
                    <a:pt x="2089" y="31312"/>
                    <a:pt x="2206" y="32582"/>
                    <a:pt x="2306" y="33484"/>
                  </a:cubicBezTo>
                  <a:cubicBezTo>
                    <a:pt x="2340" y="33902"/>
                    <a:pt x="2373" y="34253"/>
                    <a:pt x="2406" y="34487"/>
                  </a:cubicBezTo>
                  <a:cubicBezTo>
                    <a:pt x="2406" y="34620"/>
                    <a:pt x="2440" y="34737"/>
                    <a:pt x="2457" y="34838"/>
                  </a:cubicBezTo>
                  <a:cubicBezTo>
                    <a:pt x="2457" y="34721"/>
                    <a:pt x="2457" y="34604"/>
                    <a:pt x="2457" y="34487"/>
                  </a:cubicBezTo>
                  <a:cubicBezTo>
                    <a:pt x="2423" y="34236"/>
                    <a:pt x="2406" y="33902"/>
                    <a:pt x="2373" y="33468"/>
                  </a:cubicBezTo>
                  <a:cubicBezTo>
                    <a:pt x="2306" y="32565"/>
                    <a:pt x="2206" y="31295"/>
                    <a:pt x="2089" y="29742"/>
                  </a:cubicBezTo>
                  <a:cubicBezTo>
                    <a:pt x="1855" y="26584"/>
                    <a:pt x="1521" y="22239"/>
                    <a:pt x="1170" y="17427"/>
                  </a:cubicBezTo>
                  <a:cubicBezTo>
                    <a:pt x="836" y="12615"/>
                    <a:pt x="552" y="8254"/>
                    <a:pt x="351" y="5097"/>
                  </a:cubicBezTo>
                  <a:cubicBezTo>
                    <a:pt x="251" y="3543"/>
                    <a:pt x="184" y="2256"/>
                    <a:pt x="117" y="1354"/>
                  </a:cubicBezTo>
                  <a:cubicBezTo>
                    <a:pt x="84" y="936"/>
                    <a:pt x="67" y="602"/>
                    <a:pt x="51" y="351"/>
                  </a:cubicBezTo>
                  <a:cubicBezTo>
                    <a:pt x="34" y="234"/>
                    <a:pt x="34" y="101"/>
                    <a:pt x="0"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7" name="Google Shape;507;p85"/>
            <p:cNvSpPr/>
            <p:nvPr/>
          </p:nvSpPr>
          <p:spPr>
            <a:xfrm>
              <a:off x="8165028" y="4326435"/>
              <a:ext cx="296174" cy="358896"/>
            </a:xfrm>
            <a:custGeom>
              <a:avLst/>
              <a:gdLst/>
              <a:ahLst/>
              <a:cxnLst/>
              <a:rect l="l" t="t" r="r" b="b"/>
              <a:pathLst>
                <a:path w="9241" h="11198" extrusionOk="0">
                  <a:moveTo>
                    <a:pt x="1" y="1"/>
                  </a:moveTo>
                  <a:lnTo>
                    <a:pt x="385" y="7019"/>
                  </a:lnTo>
                  <a:cubicBezTo>
                    <a:pt x="516" y="9366"/>
                    <a:pt x="2454" y="11197"/>
                    <a:pt x="4804" y="11197"/>
                  </a:cubicBezTo>
                  <a:cubicBezTo>
                    <a:pt x="4846" y="11197"/>
                    <a:pt x="4888" y="11197"/>
                    <a:pt x="4930" y="11196"/>
                  </a:cubicBezTo>
                  <a:cubicBezTo>
                    <a:pt x="7319" y="11146"/>
                    <a:pt x="9240" y="9174"/>
                    <a:pt x="9240" y="6768"/>
                  </a:cubicBezTo>
                  <a:lnTo>
                    <a:pt x="9240" y="1"/>
                  </a:ln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08"/>
        <p:cNvGrpSpPr/>
        <p:nvPr/>
      </p:nvGrpSpPr>
      <p:grpSpPr>
        <a:xfrm>
          <a:off x="0" y="0"/>
          <a:ext cx="0" cy="0"/>
          <a:chOff x="0" y="0"/>
          <a:chExt cx="0" cy="0"/>
        </a:xfrm>
      </p:grpSpPr>
      <p:sp>
        <p:nvSpPr>
          <p:cNvPr id="509" name="Google Shape;509;p86"/>
          <p:cNvSpPr txBox="1">
            <a:spLocks noGrp="1"/>
          </p:cNvSpPr>
          <p:nvPr>
            <p:ph type="title"/>
          </p:nvPr>
        </p:nvSpPr>
        <p:spPr>
          <a:xfrm>
            <a:off x="720000" y="540000"/>
            <a:ext cx="7704000" cy="3204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700"/>
              <a:buNone/>
              <a:defRPr sz="2700"/>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a:endParaRPr/>
          </a:p>
        </p:txBody>
      </p:sp>
      <p:sp>
        <p:nvSpPr>
          <p:cNvPr id="510" name="Google Shape;510;p86"/>
          <p:cNvSpPr/>
          <p:nvPr/>
        </p:nvSpPr>
        <p:spPr>
          <a:xfrm>
            <a:off x="-731" y="4672701"/>
            <a:ext cx="9143833" cy="475558"/>
          </a:xfrm>
          <a:custGeom>
            <a:avLst/>
            <a:gdLst/>
            <a:ahLst/>
            <a:cxnLst/>
            <a:rect l="l" t="t" r="r" b="b"/>
            <a:pathLst>
              <a:path w="285299" h="14838" extrusionOk="0">
                <a:moveTo>
                  <a:pt x="0" y="1"/>
                </a:moveTo>
                <a:lnTo>
                  <a:pt x="0" y="14838"/>
                </a:lnTo>
                <a:lnTo>
                  <a:pt x="285299" y="14838"/>
                </a:lnTo>
                <a:lnTo>
                  <a:pt x="285299"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hree columns 2">
  <p:cSld name="CUSTOM_12">
    <p:spTree>
      <p:nvGrpSpPr>
        <p:cNvPr id="1" name="Shape 511"/>
        <p:cNvGrpSpPr/>
        <p:nvPr/>
      </p:nvGrpSpPr>
      <p:grpSpPr>
        <a:xfrm>
          <a:off x="0" y="0"/>
          <a:ext cx="0" cy="0"/>
          <a:chOff x="0" y="0"/>
          <a:chExt cx="0" cy="0"/>
        </a:xfrm>
      </p:grpSpPr>
      <p:sp>
        <p:nvSpPr>
          <p:cNvPr id="512" name="Google Shape;512;p87"/>
          <p:cNvSpPr/>
          <p:nvPr/>
        </p:nvSpPr>
        <p:spPr>
          <a:xfrm>
            <a:off x="-731" y="4672701"/>
            <a:ext cx="9143833" cy="475558"/>
          </a:xfrm>
          <a:custGeom>
            <a:avLst/>
            <a:gdLst/>
            <a:ahLst/>
            <a:cxnLst/>
            <a:rect l="l" t="t" r="r" b="b"/>
            <a:pathLst>
              <a:path w="285299" h="14838" extrusionOk="0">
                <a:moveTo>
                  <a:pt x="0" y="1"/>
                </a:moveTo>
                <a:lnTo>
                  <a:pt x="0" y="14838"/>
                </a:lnTo>
                <a:lnTo>
                  <a:pt x="285299" y="14838"/>
                </a:lnTo>
                <a:lnTo>
                  <a:pt x="285299"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513" name="Google Shape;513;p87"/>
          <p:cNvGrpSpPr/>
          <p:nvPr/>
        </p:nvGrpSpPr>
        <p:grpSpPr>
          <a:xfrm>
            <a:off x="5785478" y="4058671"/>
            <a:ext cx="1631212" cy="672622"/>
            <a:chOff x="6792778" y="4058671"/>
            <a:chExt cx="1631212" cy="672622"/>
          </a:xfrm>
        </p:grpSpPr>
        <p:sp>
          <p:nvSpPr>
            <p:cNvPr id="514" name="Google Shape;514;p87"/>
            <p:cNvSpPr/>
            <p:nvPr/>
          </p:nvSpPr>
          <p:spPr>
            <a:xfrm rot="-288774">
              <a:off x="6869524" y="4438902"/>
              <a:ext cx="732933" cy="262106"/>
            </a:xfrm>
            <a:custGeom>
              <a:avLst/>
              <a:gdLst/>
              <a:ahLst/>
              <a:cxnLst/>
              <a:rect l="l" t="t" r="r" b="b"/>
              <a:pathLst>
                <a:path w="13084" h="4679" extrusionOk="0">
                  <a:moveTo>
                    <a:pt x="1" y="0"/>
                  </a:moveTo>
                  <a:lnTo>
                    <a:pt x="51" y="3626"/>
                  </a:lnTo>
                  <a:lnTo>
                    <a:pt x="13083" y="4679"/>
                  </a:lnTo>
                  <a:lnTo>
                    <a:pt x="12682" y="1103"/>
                  </a:lnTo>
                  <a:lnTo>
                    <a:pt x="1"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5" name="Google Shape;515;p87"/>
            <p:cNvSpPr/>
            <p:nvPr/>
          </p:nvSpPr>
          <p:spPr>
            <a:xfrm rot="-288774">
              <a:off x="7021962" y="4530734"/>
              <a:ext cx="447412" cy="73999"/>
            </a:xfrm>
            <a:custGeom>
              <a:avLst/>
              <a:gdLst/>
              <a:ahLst/>
              <a:cxnLst/>
              <a:rect l="l" t="t" r="r" b="b"/>
              <a:pathLst>
                <a:path w="7987" h="1321" extrusionOk="0">
                  <a:moveTo>
                    <a:pt x="50" y="0"/>
                  </a:moveTo>
                  <a:lnTo>
                    <a:pt x="0" y="652"/>
                  </a:lnTo>
                  <a:lnTo>
                    <a:pt x="7937" y="1320"/>
                  </a:lnTo>
                  <a:lnTo>
                    <a:pt x="7987" y="669"/>
                  </a:lnTo>
                  <a:lnTo>
                    <a:pt x="50"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6" name="Google Shape;516;p87"/>
            <p:cNvSpPr/>
            <p:nvPr/>
          </p:nvSpPr>
          <p:spPr>
            <a:xfrm rot="-148560">
              <a:off x="6797653" y="4074349"/>
              <a:ext cx="731026" cy="241491"/>
            </a:xfrm>
            <a:custGeom>
              <a:avLst/>
              <a:gdLst/>
              <a:ahLst/>
              <a:cxnLst/>
              <a:rect l="l" t="t" r="r" b="b"/>
              <a:pathLst>
                <a:path w="13050" h="4311" extrusionOk="0">
                  <a:moveTo>
                    <a:pt x="0" y="0"/>
                  </a:moveTo>
                  <a:lnTo>
                    <a:pt x="33" y="3626"/>
                  </a:lnTo>
                  <a:lnTo>
                    <a:pt x="13049" y="4311"/>
                  </a:lnTo>
                  <a:lnTo>
                    <a:pt x="12682" y="1086"/>
                  </a:lnTo>
                  <a:lnTo>
                    <a:pt x="0"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7" name="Google Shape;517;p87"/>
            <p:cNvSpPr/>
            <p:nvPr/>
          </p:nvSpPr>
          <p:spPr>
            <a:xfrm rot="-148560">
              <a:off x="6969582" y="4172428"/>
              <a:ext cx="395034" cy="32826"/>
            </a:xfrm>
            <a:custGeom>
              <a:avLst/>
              <a:gdLst/>
              <a:ahLst/>
              <a:cxnLst/>
              <a:rect l="l" t="t" r="r" b="b"/>
              <a:pathLst>
                <a:path w="7052" h="586" extrusionOk="0">
                  <a:moveTo>
                    <a:pt x="0" y="0"/>
                  </a:moveTo>
                  <a:lnTo>
                    <a:pt x="0" y="0"/>
                  </a:lnTo>
                  <a:cubicBezTo>
                    <a:pt x="1810" y="206"/>
                    <a:pt x="3890" y="333"/>
                    <a:pt x="5815" y="483"/>
                  </a:cubicBezTo>
                  <a:lnTo>
                    <a:pt x="5815" y="483"/>
                  </a:lnTo>
                  <a:lnTo>
                    <a:pt x="0" y="0"/>
                  </a:lnTo>
                  <a:close/>
                  <a:moveTo>
                    <a:pt x="5815" y="483"/>
                  </a:moveTo>
                  <a:lnTo>
                    <a:pt x="7051" y="585"/>
                  </a:lnTo>
                  <a:cubicBezTo>
                    <a:pt x="6650" y="549"/>
                    <a:pt x="6236" y="515"/>
                    <a:pt x="5815" y="483"/>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8" name="Google Shape;518;p87"/>
            <p:cNvSpPr/>
            <p:nvPr/>
          </p:nvSpPr>
          <p:spPr>
            <a:xfrm rot="-148560">
              <a:off x="6969595" y="4172428"/>
              <a:ext cx="395034" cy="33442"/>
            </a:xfrm>
            <a:custGeom>
              <a:avLst/>
              <a:gdLst/>
              <a:ahLst/>
              <a:cxnLst/>
              <a:rect l="l" t="t" r="r" b="b"/>
              <a:pathLst>
                <a:path w="7052" h="597" extrusionOk="0">
                  <a:moveTo>
                    <a:pt x="0" y="0"/>
                  </a:moveTo>
                  <a:cubicBezTo>
                    <a:pt x="335" y="101"/>
                    <a:pt x="669" y="151"/>
                    <a:pt x="1020" y="167"/>
                  </a:cubicBezTo>
                  <a:cubicBezTo>
                    <a:pt x="1655" y="251"/>
                    <a:pt x="2540" y="335"/>
                    <a:pt x="3526" y="401"/>
                  </a:cubicBezTo>
                  <a:cubicBezTo>
                    <a:pt x="4495" y="468"/>
                    <a:pt x="5381" y="535"/>
                    <a:pt x="6015" y="568"/>
                  </a:cubicBezTo>
                  <a:cubicBezTo>
                    <a:pt x="6221" y="588"/>
                    <a:pt x="6427" y="596"/>
                    <a:pt x="6629" y="596"/>
                  </a:cubicBezTo>
                  <a:cubicBezTo>
                    <a:pt x="6772" y="596"/>
                    <a:pt x="6913" y="592"/>
                    <a:pt x="7051" y="585"/>
                  </a:cubicBezTo>
                  <a:cubicBezTo>
                    <a:pt x="6717" y="518"/>
                    <a:pt x="6366" y="468"/>
                    <a:pt x="6032" y="452"/>
                  </a:cubicBezTo>
                  <a:cubicBezTo>
                    <a:pt x="5397" y="385"/>
                    <a:pt x="4512" y="301"/>
                    <a:pt x="3526" y="234"/>
                  </a:cubicBezTo>
                  <a:lnTo>
                    <a:pt x="1036" y="51"/>
                  </a:lnTo>
                  <a:cubicBezTo>
                    <a:pt x="685" y="17"/>
                    <a:pt x="351" y="0"/>
                    <a:pt x="0"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9" name="Google Shape;519;p87"/>
            <p:cNvSpPr/>
            <p:nvPr/>
          </p:nvSpPr>
          <p:spPr>
            <a:xfrm rot="-148560">
              <a:off x="7405864" y="4117837"/>
              <a:ext cx="15069" cy="181608"/>
            </a:xfrm>
            <a:custGeom>
              <a:avLst/>
              <a:gdLst/>
              <a:ahLst/>
              <a:cxnLst/>
              <a:rect l="l" t="t" r="r" b="b"/>
              <a:pathLst>
                <a:path w="269" h="3242" extrusionOk="0">
                  <a:moveTo>
                    <a:pt x="51" y="0"/>
                  </a:moveTo>
                  <a:cubicBezTo>
                    <a:pt x="1" y="0"/>
                    <a:pt x="1" y="719"/>
                    <a:pt x="51" y="1621"/>
                  </a:cubicBezTo>
                  <a:cubicBezTo>
                    <a:pt x="101" y="2523"/>
                    <a:pt x="168" y="3242"/>
                    <a:pt x="218" y="3242"/>
                  </a:cubicBezTo>
                  <a:cubicBezTo>
                    <a:pt x="268" y="3242"/>
                    <a:pt x="268" y="2506"/>
                    <a:pt x="218" y="1621"/>
                  </a:cubicBezTo>
                  <a:cubicBezTo>
                    <a:pt x="185" y="719"/>
                    <a:pt x="101" y="0"/>
                    <a:pt x="51"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0" name="Google Shape;520;p87"/>
            <p:cNvSpPr/>
            <p:nvPr/>
          </p:nvSpPr>
          <p:spPr>
            <a:xfrm rot="-148560">
              <a:off x="7441478" y="4117986"/>
              <a:ext cx="22519" cy="181608"/>
            </a:xfrm>
            <a:custGeom>
              <a:avLst/>
              <a:gdLst/>
              <a:ahLst/>
              <a:cxnLst/>
              <a:rect l="l" t="t" r="r" b="b"/>
              <a:pathLst>
                <a:path w="402" h="3242" extrusionOk="0">
                  <a:moveTo>
                    <a:pt x="34" y="1"/>
                  </a:moveTo>
                  <a:cubicBezTo>
                    <a:pt x="1" y="1"/>
                    <a:pt x="34" y="736"/>
                    <a:pt x="118" y="1638"/>
                  </a:cubicBezTo>
                  <a:cubicBezTo>
                    <a:pt x="201" y="2523"/>
                    <a:pt x="318" y="3242"/>
                    <a:pt x="368" y="3242"/>
                  </a:cubicBezTo>
                  <a:cubicBezTo>
                    <a:pt x="402" y="3242"/>
                    <a:pt x="368" y="2507"/>
                    <a:pt x="285" y="1621"/>
                  </a:cubicBezTo>
                  <a:cubicBezTo>
                    <a:pt x="201" y="719"/>
                    <a:pt x="84" y="1"/>
                    <a:pt x="34"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1" name="Google Shape;521;p87"/>
            <p:cNvSpPr/>
            <p:nvPr/>
          </p:nvSpPr>
          <p:spPr>
            <a:xfrm rot="-148560">
              <a:off x="7075878" y="4217931"/>
              <a:ext cx="201326" cy="10307"/>
            </a:xfrm>
            <a:custGeom>
              <a:avLst/>
              <a:gdLst/>
              <a:ahLst/>
              <a:cxnLst/>
              <a:rect l="l" t="t" r="r" b="b"/>
              <a:pathLst>
                <a:path w="3594" h="184" extrusionOk="0">
                  <a:moveTo>
                    <a:pt x="1" y="0"/>
                  </a:moveTo>
                  <a:lnTo>
                    <a:pt x="1" y="0"/>
                  </a:lnTo>
                  <a:cubicBezTo>
                    <a:pt x="1404" y="100"/>
                    <a:pt x="2474" y="167"/>
                    <a:pt x="3593" y="184"/>
                  </a:cubicBezTo>
                  <a:lnTo>
                    <a:pt x="1"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2" name="Google Shape;522;p87"/>
            <p:cNvSpPr/>
            <p:nvPr/>
          </p:nvSpPr>
          <p:spPr>
            <a:xfrm rot="-148560">
              <a:off x="7075880" y="4215914"/>
              <a:ext cx="201326" cy="14452"/>
            </a:xfrm>
            <a:custGeom>
              <a:avLst/>
              <a:gdLst/>
              <a:ahLst/>
              <a:cxnLst/>
              <a:rect l="l" t="t" r="r" b="b"/>
              <a:pathLst>
                <a:path w="3594" h="258" extrusionOk="0">
                  <a:moveTo>
                    <a:pt x="471" y="0"/>
                  </a:moveTo>
                  <a:cubicBezTo>
                    <a:pt x="185" y="0"/>
                    <a:pt x="9" y="13"/>
                    <a:pt x="1" y="36"/>
                  </a:cubicBezTo>
                  <a:cubicBezTo>
                    <a:pt x="1" y="86"/>
                    <a:pt x="803" y="170"/>
                    <a:pt x="1789" y="220"/>
                  </a:cubicBezTo>
                  <a:cubicBezTo>
                    <a:pt x="2281" y="245"/>
                    <a:pt x="2728" y="257"/>
                    <a:pt x="3054" y="257"/>
                  </a:cubicBezTo>
                  <a:cubicBezTo>
                    <a:pt x="3380" y="257"/>
                    <a:pt x="3585" y="245"/>
                    <a:pt x="3593" y="220"/>
                  </a:cubicBezTo>
                  <a:cubicBezTo>
                    <a:pt x="3593" y="186"/>
                    <a:pt x="2791" y="103"/>
                    <a:pt x="1805" y="53"/>
                  </a:cubicBezTo>
                  <a:cubicBezTo>
                    <a:pt x="1277" y="17"/>
                    <a:pt x="801" y="0"/>
                    <a:pt x="471"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3" name="Google Shape;523;p87"/>
            <p:cNvSpPr/>
            <p:nvPr/>
          </p:nvSpPr>
          <p:spPr>
            <a:xfrm>
              <a:off x="7680750" y="4457910"/>
              <a:ext cx="743240" cy="202223"/>
            </a:xfrm>
            <a:custGeom>
              <a:avLst/>
              <a:gdLst/>
              <a:ahLst/>
              <a:cxnLst/>
              <a:rect l="l" t="t" r="r" b="b"/>
              <a:pathLst>
                <a:path w="13268" h="3610" extrusionOk="0">
                  <a:moveTo>
                    <a:pt x="1" y="0"/>
                  </a:moveTo>
                  <a:lnTo>
                    <a:pt x="235" y="3609"/>
                  </a:lnTo>
                  <a:lnTo>
                    <a:pt x="13267" y="3609"/>
                  </a:lnTo>
                  <a:lnTo>
                    <a:pt x="12733" y="401"/>
                  </a:lnTo>
                  <a:lnTo>
                    <a:pt x="1"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4" name="Google Shape;524;p87"/>
            <p:cNvSpPr/>
            <p:nvPr/>
          </p:nvSpPr>
          <p:spPr>
            <a:xfrm>
              <a:off x="7709767" y="4485975"/>
              <a:ext cx="706717" cy="148895"/>
            </a:xfrm>
            <a:custGeom>
              <a:avLst/>
              <a:gdLst/>
              <a:ahLst/>
              <a:cxnLst/>
              <a:rect l="l" t="t" r="r" b="b"/>
              <a:pathLst>
                <a:path w="12616" h="2658" extrusionOk="0">
                  <a:moveTo>
                    <a:pt x="1" y="1"/>
                  </a:moveTo>
                  <a:lnTo>
                    <a:pt x="235" y="2657"/>
                  </a:lnTo>
                  <a:lnTo>
                    <a:pt x="12616" y="2473"/>
                  </a:lnTo>
                  <a:lnTo>
                    <a:pt x="12265" y="235"/>
                  </a:lnTo>
                  <a:lnTo>
                    <a:pt x="1"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5" name="Google Shape;525;p87"/>
            <p:cNvSpPr/>
            <p:nvPr/>
          </p:nvSpPr>
          <p:spPr>
            <a:xfrm rot="-148560">
              <a:off x="6868522" y="4269774"/>
              <a:ext cx="735731" cy="226534"/>
            </a:xfrm>
            <a:custGeom>
              <a:avLst/>
              <a:gdLst/>
              <a:ahLst/>
              <a:cxnLst/>
              <a:rect l="l" t="t" r="r" b="b"/>
              <a:pathLst>
                <a:path w="13134" h="4044" extrusionOk="0">
                  <a:moveTo>
                    <a:pt x="0" y="0"/>
                  </a:moveTo>
                  <a:lnTo>
                    <a:pt x="117" y="3609"/>
                  </a:lnTo>
                  <a:lnTo>
                    <a:pt x="13133" y="4044"/>
                  </a:lnTo>
                  <a:lnTo>
                    <a:pt x="12716" y="819"/>
                  </a:lnTo>
                  <a:lnTo>
                    <a:pt x="0"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6" name="Google Shape;526;p87"/>
            <p:cNvSpPr/>
            <p:nvPr/>
          </p:nvSpPr>
          <p:spPr>
            <a:xfrm rot="-148560">
              <a:off x="7024225" y="4357229"/>
              <a:ext cx="447410" cy="65596"/>
            </a:xfrm>
            <a:custGeom>
              <a:avLst/>
              <a:gdLst/>
              <a:ahLst/>
              <a:cxnLst/>
              <a:rect l="l" t="t" r="r" b="b"/>
              <a:pathLst>
                <a:path w="7987" h="1171" extrusionOk="0">
                  <a:moveTo>
                    <a:pt x="34" y="1"/>
                  </a:moveTo>
                  <a:lnTo>
                    <a:pt x="0" y="652"/>
                  </a:lnTo>
                  <a:lnTo>
                    <a:pt x="7937" y="1170"/>
                  </a:lnTo>
                  <a:lnTo>
                    <a:pt x="7987" y="519"/>
                  </a:lnTo>
                  <a:lnTo>
                    <a:pt x="34" y="1"/>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7" name="Google Shape;527;p87"/>
            <p:cNvSpPr/>
            <p:nvPr/>
          </p:nvSpPr>
          <p:spPr>
            <a:xfrm>
              <a:off x="7711671" y="4546809"/>
              <a:ext cx="692656" cy="10363"/>
            </a:xfrm>
            <a:custGeom>
              <a:avLst/>
              <a:gdLst/>
              <a:ahLst/>
              <a:cxnLst/>
              <a:rect l="l" t="t" r="r" b="b"/>
              <a:pathLst>
                <a:path w="12365" h="185" extrusionOk="0">
                  <a:moveTo>
                    <a:pt x="6182" y="1"/>
                  </a:moveTo>
                  <a:cubicBezTo>
                    <a:pt x="4461" y="17"/>
                    <a:pt x="2924" y="34"/>
                    <a:pt x="1805" y="51"/>
                  </a:cubicBezTo>
                  <a:lnTo>
                    <a:pt x="485" y="84"/>
                  </a:lnTo>
                  <a:cubicBezTo>
                    <a:pt x="318" y="84"/>
                    <a:pt x="150" y="84"/>
                    <a:pt x="0" y="118"/>
                  </a:cubicBezTo>
                  <a:cubicBezTo>
                    <a:pt x="150" y="151"/>
                    <a:pt x="318" y="151"/>
                    <a:pt x="485" y="151"/>
                  </a:cubicBezTo>
                  <a:lnTo>
                    <a:pt x="1805" y="168"/>
                  </a:lnTo>
                  <a:cubicBezTo>
                    <a:pt x="2924" y="184"/>
                    <a:pt x="4478" y="184"/>
                    <a:pt x="6182" y="184"/>
                  </a:cubicBezTo>
                  <a:cubicBezTo>
                    <a:pt x="7886" y="168"/>
                    <a:pt x="9424" y="151"/>
                    <a:pt x="10543" y="134"/>
                  </a:cubicBezTo>
                  <a:lnTo>
                    <a:pt x="11880" y="101"/>
                  </a:lnTo>
                  <a:cubicBezTo>
                    <a:pt x="12030" y="101"/>
                    <a:pt x="12197" y="101"/>
                    <a:pt x="12364" y="67"/>
                  </a:cubicBezTo>
                  <a:cubicBezTo>
                    <a:pt x="12197" y="51"/>
                    <a:pt x="12030" y="34"/>
                    <a:pt x="11880" y="34"/>
                  </a:cubicBezTo>
                  <a:lnTo>
                    <a:pt x="10543" y="17"/>
                  </a:lnTo>
                  <a:cubicBezTo>
                    <a:pt x="9424" y="1"/>
                    <a:pt x="7886" y="1"/>
                    <a:pt x="6182"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8" name="Google Shape;528;p87"/>
            <p:cNvSpPr/>
            <p:nvPr/>
          </p:nvSpPr>
          <p:spPr>
            <a:xfrm>
              <a:off x="7714472" y="4578627"/>
              <a:ext cx="698258" cy="13164"/>
            </a:xfrm>
            <a:custGeom>
              <a:avLst/>
              <a:gdLst/>
              <a:ahLst/>
              <a:cxnLst/>
              <a:rect l="l" t="t" r="r" b="b"/>
              <a:pathLst>
                <a:path w="12465" h="235" extrusionOk="0">
                  <a:moveTo>
                    <a:pt x="501" y="1"/>
                  </a:moveTo>
                  <a:cubicBezTo>
                    <a:pt x="334" y="1"/>
                    <a:pt x="167" y="1"/>
                    <a:pt x="0" y="34"/>
                  </a:cubicBezTo>
                  <a:cubicBezTo>
                    <a:pt x="167" y="68"/>
                    <a:pt x="334" y="68"/>
                    <a:pt x="501" y="68"/>
                  </a:cubicBezTo>
                  <a:lnTo>
                    <a:pt x="1821" y="118"/>
                  </a:lnTo>
                  <a:cubicBezTo>
                    <a:pt x="2958" y="151"/>
                    <a:pt x="4511" y="185"/>
                    <a:pt x="6232" y="201"/>
                  </a:cubicBezTo>
                  <a:cubicBezTo>
                    <a:pt x="7953" y="235"/>
                    <a:pt x="9507" y="235"/>
                    <a:pt x="10627" y="235"/>
                  </a:cubicBezTo>
                  <a:lnTo>
                    <a:pt x="11964" y="235"/>
                  </a:lnTo>
                  <a:cubicBezTo>
                    <a:pt x="12131" y="235"/>
                    <a:pt x="12298" y="235"/>
                    <a:pt x="12465" y="201"/>
                  </a:cubicBezTo>
                  <a:cubicBezTo>
                    <a:pt x="12298" y="168"/>
                    <a:pt x="12131" y="168"/>
                    <a:pt x="11964" y="168"/>
                  </a:cubicBezTo>
                  <a:lnTo>
                    <a:pt x="10627" y="118"/>
                  </a:lnTo>
                  <a:cubicBezTo>
                    <a:pt x="9507" y="84"/>
                    <a:pt x="7953" y="51"/>
                    <a:pt x="6232" y="34"/>
                  </a:cubicBezTo>
                  <a:cubicBezTo>
                    <a:pt x="4511" y="1"/>
                    <a:pt x="2958" y="1"/>
                    <a:pt x="1821"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529" name="Google Shape;529;p87"/>
          <p:cNvSpPr txBox="1">
            <a:spLocks noGrp="1"/>
          </p:cNvSpPr>
          <p:nvPr>
            <p:ph type="title"/>
          </p:nvPr>
        </p:nvSpPr>
        <p:spPr>
          <a:xfrm>
            <a:off x="720000" y="540000"/>
            <a:ext cx="7704000" cy="3204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700"/>
              <a:buNone/>
              <a:defRPr sz="2700"/>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a:endParaRPr/>
          </a:p>
        </p:txBody>
      </p:sp>
      <p:sp>
        <p:nvSpPr>
          <p:cNvPr id="530" name="Google Shape;530;p87"/>
          <p:cNvSpPr txBox="1">
            <a:spLocks noGrp="1"/>
          </p:cNvSpPr>
          <p:nvPr>
            <p:ph type="subTitle" idx="1"/>
          </p:nvPr>
        </p:nvSpPr>
        <p:spPr>
          <a:xfrm>
            <a:off x="6743876" y="2475500"/>
            <a:ext cx="1603800" cy="276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100"/>
              <a:buNone/>
              <a:defRPr sz="1600">
                <a:solidFill>
                  <a:schemeClr val="dk1"/>
                </a:solidFill>
                <a:latin typeface="Lilita One"/>
                <a:ea typeface="Lilita One"/>
                <a:cs typeface="Lilita One"/>
                <a:sym typeface="Lilita 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531" name="Google Shape;531;p87"/>
          <p:cNvSpPr txBox="1">
            <a:spLocks noGrp="1"/>
          </p:cNvSpPr>
          <p:nvPr>
            <p:ph type="subTitle" idx="2"/>
          </p:nvPr>
        </p:nvSpPr>
        <p:spPr>
          <a:xfrm>
            <a:off x="6743875" y="2752100"/>
            <a:ext cx="1603800" cy="728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100"/>
              <a:buNone/>
              <a:defRPr/>
            </a:lvl1pPr>
            <a:lvl2pPr lvl="1" algn="ctr">
              <a:lnSpc>
                <a:spcPct val="100000"/>
              </a:lnSpc>
              <a:spcBef>
                <a:spcPts val="0"/>
              </a:spcBef>
              <a:spcAft>
                <a:spcPts val="0"/>
              </a:spcAft>
              <a:buSzPts val="1100"/>
              <a:buNone/>
              <a:defRPr/>
            </a:lvl2pPr>
            <a:lvl3pPr lvl="2" algn="ctr">
              <a:lnSpc>
                <a:spcPct val="100000"/>
              </a:lnSpc>
              <a:spcBef>
                <a:spcPts val="0"/>
              </a:spcBef>
              <a:spcAft>
                <a:spcPts val="0"/>
              </a:spcAft>
              <a:buSzPts val="1100"/>
              <a:buNone/>
              <a:defRPr/>
            </a:lvl3pPr>
            <a:lvl4pPr lvl="3" algn="ctr">
              <a:lnSpc>
                <a:spcPct val="100000"/>
              </a:lnSpc>
              <a:spcBef>
                <a:spcPts val="0"/>
              </a:spcBef>
              <a:spcAft>
                <a:spcPts val="0"/>
              </a:spcAft>
              <a:buSzPts val="1100"/>
              <a:buNone/>
              <a:defRPr/>
            </a:lvl4pPr>
            <a:lvl5pPr lvl="4" algn="ctr">
              <a:lnSpc>
                <a:spcPct val="100000"/>
              </a:lnSpc>
              <a:spcBef>
                <a:spcPts val="0"/>
              </a:spcBef>
              <a:spcAft>
                <a:spcPts val="0"/>
              </a:spcAft>
              <a:buSzPts val="1100"/>
              <a:buNone/>
              <a:defRPr/>
            </a:lvl5pPr>
            <a:lvl6pPr lvl="5" algn="ctr">
              <a:lnSpc>
                <a:spcPct val="100000"/>
              </a:lnSpc>
              <a:spcBef>
                <a:spcPts val="0"/>
              </a:spcBef>
              <a:spcAft>
                <a:spcPts val="0"/>
              </a:spcAft>
              <a:buSzPts val="1100"/>
              <a:buNone/>
              <a:defRPr/>
            </a:lvl6pPr>
            <a:lvl7pPr lvl="6" algn="ctr">
              <a:lnSpc>
                <a:spcPct val="100000"/>
              </a:lnSpc>
              <a:spcBef>
                <a:spcPts val="0"/>
              </a:spcBef>
              <a:spcAft>
                <a:spcPts val="0"/>
              </a:spcAft>
              <a:buSzPts val="1100"/>
              <a:buNone/>
              <a:defRPr/>
            </a:lvl7pPr>
            <a:lvl8pPr lvl="7" algn="ctr">
              <a:lnSpc>
                <a:spcPct val="100000"/>
              </a:lnSpc>
              <a:spcBef>
                <a:spcPts val="0"/>
              </a:spcBef>
              <a:spcAft>
                <a:spcPts val="0"/>
              </a:spcAft>
              <a:buSzPts val="1100"/>
              <a:buNone/>
              <a:defRPr/>
            </a:lvl8pPr>
            <a:lvl9pPr lvl="8" algn="ctr">
              <a:lnSpc>
                <a:spcPct val="100000"/>
              </a:lnSpc>
              <a:spcBef>
                <a:spcPts val="0"/>
              </a:spcBef>
              <a:spcAft>
                <a:spcPts val="0"/>
              </a:spcAft>
              <a:buSzPts val="1100"/>
              <a:buNone/>
              <a:defRPr/>
            </a:lvl9pPr>
          </a:lstStyle>
          <a:p>
            <a:endParaRPr/>
          </a:p>
        </p:txBody>
      </p:sp>
      <p:sp>
        <p:nvSpPr>
          <p:cNvPr id="532" name="Google Shape;532;p87"/>
          <p:cNvSpPr txBox="1">
            <a:spLocks noGrp="1"/>
          </p:cNvSpPr>
          <p:nvPr>
            <p:ph type="subTitle" idx="3"/>
          </p:nvPr>
        </p:nvSpPr>
        <p:spPr>
          <a:xfrm>
            <a:off x="1384276" y="1537100"/>
            <a:ext cx="1603800" cy="2766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2100"/>
              <a:buNone/>
              <a:defRPr sz="1600">
                <a:solidFill>
                  <a:schemeClr val="dk1"/>
                </a:solidFill>
                <a:latin typeface="Lilita One"/>
                <a:ea typeface="Lilita One"/>
                <a:cs typeface="Lilita One"/>
                <a:sym typeface="Lilita One"/>
              </a:defRPr>
            </a:lvl1pPr>
            <a:lvl2pPr lvl="1" algn="r">
              <a:lnSpc>
                <a:spcPct val="100000"/>
              </a:lnSpc>
              <a:spcBef>
                <a:spcPts val="0"/>
              </a:spcBef>
              <a:spcAft>
                <a:spcPts val="0"/>
              </a:spcAft>
              <a:buSzPts val="2100"/>
              <a:buNone/>
              <a:defRPr sz="2100"/>
            </a:lvl2pPr>
            <a:lvl3pPr lvl="2" algn="r">
              <a:lnSpc>
                <a:spcPct val="100000"/>
              </a:lnSpc>
              <a:spcBef>
                <a:spcPts val="0"/>
              </a:spcBef>
              <a:spcAft>
                <a:spcPts val="0"/>
              </a:spcAft>
              <a:buSzPts val="2100"/>
              <a:buNone/>
              <a:defRPr sz="2100"/>
            </a:lvl3pPr>
            <a:lvl4pPr lvl="3" algn="r">
              <a:lnSpc>
                <a:spcPct val="100000"/>
              </a:lnSpc>
              <a:spcBef>
                <a:spcPts val="0"/>
              </a:spcBef>
              <a:spcAft>
                <a:spcPts val="0"/>
              </a:spcAft>
              <a:buSzPts val="2100"/>
              <a:buNone/>
              <a:defRPr sz="2100"/>
            </a:lvl4pPr>
            <a:lvl5pPr lvl="4" algn="r">
              <a:lnSpc>
                <a:spcPct val="100000"/>
              </a:lnSpc>
              <a:spcBef>
                <a:spcPts val="0"/>
              </a:spcBef>
              <a:spcAft>
                <a:spcPts val="0"/>
              </a:spcAft>
              <a:buSzPts val="2100"/>
              <a:buNone/>
              <a:defRPr sz="2100"/>
            </a:lvl5pPr>
            <a:lvl6pPr lvl="5" algn="r">
              <a:lnSpc>
                <a:spcPct val="100000"/>
              </a:lnSpc>
              <a:spcBef>
                <a:spcPts val="0"/>
              </a:spcBef>
              <a:spcAft>
                <a:spcPts val="0"/>
              </a:spcAft>
              <a:buSzPts val="2100"/>
              <a:buNone/>
              <a:defRPr sz="2100"/>
            </a:lvl6pPr>
            <a:lvl7pPr lvl="6" algn="r">
              <a:lnSpc>
                <a:spcPct val="100000"/>
              </a:lnSpc>
              <a:spcBef>
                <a:spcPts val="0"/>
              </a:spcBef>
              <a:spcAft>
                <a:spcPts val="0"/>
              </a:spcAft>
              <a:buSzPts val="2100"/>
              <a:buNone/>
              <a:defRPr sz="2100"/>
            </a:lvl7pPr>
            <a:lvl8pPr lvl="7" algn="r">
              <a:lnSpc>
                <a:spcPct val="100000"/>
              </a:lnSpc>
              <a:spcBef>
                <a:spcPts val="0"/>
              </a:spcBef>
              <a:spcAft>
                <a:spcPts val="0"/>
              </a:spcAft>
              <a:buSzPts val="2100"/>
              <a:buNone/>
              <a:defRPr sz="2100"/>
            </a:lvl8pPr>
            <a:lvl9pPr lvl="8" algn="r">
              <a:lnSpc>
                <a:spcPct val="100000"/>
              </a:lnSpc>
              <a:spcBef>
                <a:spcPts val="0"/>
              </a:spcBef>
              <a:spcAft>
                <a:spcPts val="0"/>
              </a:spcAft>
              <a:buSzPts val="2100"/>
              <a:buNone/>
              <a:defRPr sz="2100"/>
            </a:lvl9pPr>
          </a:lstStyle>
          <a:p>
            <a:endParaRPr/>
          </a:p>
        </p:txBody>
      </p:sp>
      <p:sp>
        <p:nvSpPr>
          <p:cNvPr id="533" name="Google Shape;533;p87"/>
          <p:cNvSpPr txBox="1">
            <a:spLocks noGrp="1"/>
          </p:cNvSpPr>
          <p:nvPr>
            <p:ph type="subTitle" idx="4"/>
          </p:nvPr>
        </p:nvSpPr>
        <p:spPr>
          <a:xfrm>
            <a:off x="1384275" y="1813700"/>
            <a:ext cx="1603800" cy="7284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1100"/>
              <a:buNone/>
              <a:defRPr/>
            </a:lvl1pPr>
            <a:lvl2pPr lvl="1" algn="r">
              <a:lnSpc>
                <a:spcPct val="100000"/>
              </a:lnSpc>
              <a:spcBef>
                <a:spcPts val="0"/>
              </a:spcBef>
              <a:spcAft>
                <a:spcPts val="0"/>
              </a:spcAft>
              <a:buSzPts val="1100"/>
              <a:buNone/>
              <a:defRPr/>
            </a:lvl2pPr>
            <a:lvl3pPr lvl="2" algn="r">
              <a:lnSpc>
                <a:spcPct val="100000"/>
              </a:lnSpc>
              <a:spcBef>
                <a:spcPts val="0"/>
              </a:spcBef>
              <a:spcAft>
                <a:spcPts val="0"/>
              </a:spcAft>
              <a:buSzPts val="1100"/>
              <a:buNone/>
              <a:defRPr/>
            </a:lvl3pPr>
            <a:lvl4pPr lvl="3" algn="r">
              <a:lnSpc>
                <a:spcPct val="100000"/>
              </a:lnSpc>
              <a:spcBef>
                <a:spcPts val="0"/>
              </a:spcBef>
              <a:spcAft>
                <a:spcPts val="0"/>
              </a:spcAft>
              <a:buSzPts val="1100"/>
              <a:buNone/>
              <a:defRPr/>
            </a:lvl4pPr>
            <a:lvl5pPr lvl="4" algn="r">
              <a:lnSpc>
                <a:spcPct val="100000"/>
              </a:lnSpc>
              <a:spcBef>
                <a:spcPts val="0"/>
              </a:spcBef>
              <a:spcAft>
                <a:spcPts val="0"/>
              </a:spcAft>
              <a:buSzPts val="1100"/>
              <a:buNone/>
              <a:defRPr/>
            </a:lvl5pPr>
            <a:lvl6pPr lvl="5" algn="r">
              <a:lnSpc>
                <a:spcPct val="100000"/>
              </a:lnSpc>
              <a:spcBef>
                <a:spcPts val="0"/>
              </a:spcBef>
              <a:spcAft>
                <a:spcPts val="0"/>
              </a:spcAft>
              <a:buSzPts val="1100"/>
              <a:buNone/>
              <a:defRPr/>
            </a:lvl6pPr>
            <a:lvl7pPr lvl="6" algn="r">
              <a:lnSpc>
                <a:spcPct val="100000"/>
              </a:lnSpc>
              <a:spcBef>
                <a:spcPts val="0"/>
              </a:spcBef>
              <a:spcAft>
                <a:spcPts val="0"/>
              </a:spcAft>
              <a:buSzPts val="1100"/>
              <a:buNone/>
              <a:defRPr/>
            </a:lvl7pPr>
            <a:lvl8pPr lvl="7" algn="r">
              <a:lnSpc>
                <a:spcPct val="100000"/>
              </a:lnSpc>
              <a:spcBef>
                <a:spcPts val="0"/>
              </a:spcBef>
              <a:spcAft>
                <a:spcPts val="0"/>
              </a:spcAft>
              <a:buSzPts val="1100"/>
              <a:buNone/>
              <a:defRPr/>
            </a:lvl8pPr>
            <a:lvl9pPr lvl="8" algn="r">
              <a:lnSpc>
                <a:spcPct val="100000"/>
              </a:lnSpc>
              <a:spcBef>
                <a:spcPts val="0"/>
              </a:spcBef>
              <a:spcAft>
                <a:spcPts val="0"/>
              </a:spcAft>
              <a:buSzPts val="1100"/>
              <a:buNone/>
              <a:defRPr/>
            </a:lvl9pPr>
          </a:lstStyle>
          <a:p>
            <a:endParaRPr/>
          </a:p>
        </p:txBody>
      </p:sp>
      <p:sp>
        <p:nvSpPr>
          <p:cNvPr id="534" name="Google Shape;534;p87"/>
          <p:cNvSpPr txBox="1">
            <a:spLocks noGrp="1"/>
          </p:cNvSpPr>
          <p:nvPr>
            <p:ph type="subTitle" idx="5"/>
          </p:nvPr>
        </p:nvSpPr>
        <p:spPr>
          <a:xfrm>
            <a:off x="720000" y="3084550"/>
            <a:ext cx="1603800" cy="2766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2100"/>
              <a:buNone/>
              <a:defRPr sz="1600">
                <a:solidFill>
                  <a:schemeClr val="dk1"/>
                </a:solidFill>
                <a:latin typeface="Lilita One"/>
                <a:ea typeface="Lilita One"/>
                <a:cs typeface="Lilita One"/>
                <a:sym typeface="Lilita One"/>
              </a:defRPr>
            </a:lvl1pPr>
            <a:lvl2pPr lvl="1" algn="r">
              <a:lnSpc>
                <a:spcPct val="100000"/>
              </a:lnSpc>
              <a:spcBef>
                <a:spcPts val="0"/>
              </a:spcBef>
              <a:spcAft>
                <a:spcPts val="0"/>
              </a:spcAft>
              <a:buSzPts val="2100"/>
              <a:buNone/>
              <a:defRPr sz="2100"/>
            </a:lvl2pPr>
            <a:lvl3pPr lvl="2" algn="r">
              <a:lnSpc>
                <a:spcPct val="100000"/>
              </a:lnSpc>
              <a:spcBef>
                <a:spcPts val="0"/>
              </a:spcBef>
              <a:spcAft>
                <a:spcPts val="0"/>
              </a:spcAft>
              <a:buSzPts val="2100"/>
              <a:buNone/>
              <a:defRPr sz="2100"/>
            </a:lvl3pPr>
            <a:lvl4pPr lvl="3" algn="r">
              <a:lnSpc>
                <a:spcPct val="100000"/>
              </a:lnSpc>
              <a:spcBef>
                <a:spcPts val="0"/>
              </a:spcBef>
              <a:spcAft>
                <a:spcPts val="0"/>
              </a:spcAft>
              <a:buSzPts val="2100"/>
              <a:buNone/>
              <a:defRPr sz="2100"/>
            </a:lvl4pPr>
            <a:lvl5pPr lvl="4" algn="r">
              <a:lnSpc>
                <a:spcPct val="100000"/>
              </a:lnSpc>
              <a:spcBef>
                <a:spcPts val="0"/>
              </a:spcBef>
              <a:spcAft>
                <a:spcPts val="0"/>
              </a:spcAft>
              <a:buSzPts val="2100"/>
              <a:buNone/>
              <a:defRPr sz="2100"/>
            </a:lvl5pPr>
            <a:lvl6pPr lvl="5" algn="r">
              <a:lnSpc>
                <a:spcPct val="100000"/>
              </a:lnSpc>
              <a:spcBef>
                <a:spcPts val="0"/>
              </a:spcBef>
              <a:spcAft>
                <a:spcPts val="0"/>
              </a:spcAft>
              <a:buSzPts val="2100"/>
              <a:buNone/>
              <a:defRPr sz="2100"/>
            </a:lvl6pPr>
            <a:lvl7pPr lvl="6" algn="r">
              <a:lnSpc>
                <a:spcPct val="100000"/>
              </a:lnSpc>
              <a:spcBef>
                <a:spcPts val="0"/>
              </a:spcBef>
              <a:spcAft>
                <a:spcPts val="0"/>
              </a:spcAft>
              <a:buSzPts val="2100"/>
              <a:buNone/>
              <a:defRPr sz="2100"/>
            </a:lvl7pPr>
            <a:lvl8pPr lvl="7" algn="r">
              <a:lnSpc>
                <a:spcPct val="100000"/>
              </a:lnSpc>
              <a:spcBef>
                <a:spcPts val="0"/>
              </a:spcBef>
              <a:spcAft>
                <a:spcPts val="0"/>
              </a:spcAft>
              <a:buSzPts val="2100"/>
              <a:buNone/>
              <a:defRPr sz="2100"/>
            </a:lvl8pPr>
            <a:lvl9pPr lvl="8" algn="r">
              <a:lnSpc>
                <a:spcPct val="100000"/>
              </a:lnSpc>
              <a:spcBef>
                <a:spcPts val="0"/>
              </a:spcBef>
              <a:spcAft>
                <a:spcPts val="0"/>
              </a:spcAft>
              <a:buSzPts val="2100"/>
              <a:buNone/>
              <a:defRPr sz="2100"/>
            </a:lvl9pPr>
          </a:lstStyle>
          <a:p>
            <a:endParaRPr/>
          </a:p>
        </p:txBody>
      </p:sp>
      <p:sp>
        <p:nvSpPr>
          <p:cNvPr id="535" name="Google Shape;535;p87"/>
          <p:cNvSpPr txBox="1">
            <a:spLocks noGrp="1"/>
          </p:cNvSpPr>
          <p:nvPr>
            <p:ph type="subTitle" idx="6"/>
          </p:nvPr>
        </p:nvSpPr>
        <p:spPr>
          <a:xfrm>
            <a:off x="720000" y="3361150"/>
            <a:ext cx="1603800" cy="7284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1100"/>
              <a:buNone/>
              <a:defRPr/>
            </a:lvl1pPr>
            <a:lvl2pPr lvl="1" algn="r">
              <a:lnSpc>
                <a:spcPct val="100000"/>
              </a:lnSpc>
              <a:spcBef>
                <a:spcPts val="0"/>
              </a:spcBef>
              <a:spcAft>
                <a:spcPts val="0"/>
              </a:spcAft>
              <a:buSzPts val="1100"/>
              <a:buNone/>
              <a:defRPr/>
            </a:lvl2pPr>
            <a:lvl3pPr lvl="2" algn="r">
              <a:lnSpc>
                <a:spcPct val="100000"/>
              </a:lnSpc>
              <a:spcBef>
                <a:spcPts val="0"/>
              </a:spcBef>
              <a:spcAft>
                <a:spcPts val="0"/>
              </a:spcAft>
              <a:buSzPts val="1100"/>
              <a:buNone/>
              <a:defRPr/>
            </a:lvl3pPr>
            <a:lvl4pPr lvl="3" algn="r">
              <a:lnSpc>
                <a:spcPct val="100000"/>
              </a:lnSpc>
              <a:spcBef>
                <a:spcPts val="0"/>
              </a:spcBef>
              <a:spcAft>
                <a:spcPts val="0"/>
              </a:spcAft>
              <a:buSzPts val="1100"/>
              <a:buNone/>
              <a:defRPr/>
            </a:lvl4pPr>
            <a:lvl5pPr lvl="4" algn="r">
              <a:lnSpc>
                <a:spcPct val="100000"/>
              </a:lnSpc>
              <a:spcBef>
                <a:spcPts val="0"/>
              </a:spcBef>
              <a:spcAft>
                <a:spcPts val="0"/>
              </a:spcAft>
              <a:buSzPts val="1100"/>
              <a:buNone/>
              <a:defRPr/>
            </a:lvl5pPr>
            <a:lvl6pPr lvl="5" algn="r">
              <a:lnSpc>
                <a:spcPct val="100000"/>
              </a:lnSpc>
              <a:spcBef>
                <a:spcPts val="0"/>
              </a:spcBef>
              <a:spcAft>
                <a:spcPts val="0"/>
              </a:spcAft>
              <a:buSzPts val="1100"/>
              <a:buNone/>
              <a:defRPr/>
            </a:lvl6pPr>
            <a:lvl7pPr lvl="6" algn="r">
              <a:lnSpc>
                <a:spcPct val="100000"/>
              </a:lnSpc>
              <a:spcBef>
                <a:spcPts val="0"/>
              </a:spcBef>
              <a:spcAft>
                <a:spcPts val="0"/>
              </a:spcAft>
              <a:buSzPts val="1100"/>
              <a:buNone/>
              <a:defRPr/>
            </a:lvl7pPr>
            <a:lvl8pPr lvl="7" algn="r">
              <a:lnSpc>
                <a:spcPct val="100000"/>
              </a:lnSpc>
              <a:spcBef>
                <a:spcPts val="0"/>
              </a:spcBef>
              <a:spcAft>
                <a:spcPts val="0"/>
              </a:spcAft>
              <a:buSzPts val="1100"/>
              <a:buNone/>
              <a:defRPr/>
            </a:lvl8pPr>
            <a:lvl9pPr lvl="8" algn="r">
              <a:lnSpc>
                <a:spcPct val="100000"/>
              </a:lnSpc>
              <a:spcBef>
                <a:spcPts val="0"/>
              </a:spcBef>
              <a:spcAft>
                <a:spcPts val="0"/>
              </a:spcAft>
              <a:buSzPts val="1100"/>
              <a:buNone/>
              <a:defRPr/>
            </a:lvl9pPr>
          </a:lstStyle>
          <a:p>
            <a:endParaRPr/>
          </a:p>
        </p:txBody>
      </p:sp>
      <p:sp>
        <p:nvSpPr>
          <p:cNvPr id="536" name="Google Shape;536;p87"/>
          <p:cNvSpPr txBox="1">
            <a:spLocks noGrp="1"/>
          </p:cNvSpPr>
          <p:nvPr>
            <p:ph type="title" idx="7"/>
          </p:nvPr>
        </p:nvSpPr>
        <p:spPr>
          <a:xfrm>
            <a:off x="5273301" y="2685897"/>
            <a:ext cx="714600" cy="528000"/>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chemeClr val="dk2"/>
              </a:buClr>
              <a:buSzPts val="2100"/>
              <a:buFont typeface="Josefin Sans"/>
              <a:buNone/>
              <a:defRPr sz="16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endParaRPr/>
          </a:p>
        </p:txBody>
      </p:sp>
      <p:sp>
        <p:nvSpPr>
          <p:cNvPr id="537" name="Google Shape;537;p87"/>
          <p:cNvSpPr txBox="1">
            <a:spLocks noGrp="1"/>
          </p:cNvSpPr>
          <p:nvPr>
            <p:ph type="title" idx="8"/>
          </p:nvPr>
        </p:nvSpPr>
        <p:spPr>
          <a:xfrm>
            <a:off x="3757467" y="1983234"/>
            <a:ext cx="714600" cy="528000"/>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chemeClr val="dk2"/>
              </a:buClr>
              <a:buSzPts val="2100"/>
              <a:buFont typeface="Josefin Sans"/>
              <a:buNone/>
              <a:defRPr sz="16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endParaRPr/>
          </a:p>
        </p:txBody>
      </p:sp>
      <p:sp>
        <p:nvSpPr>
          <p:cNvPr id="538" name="Google Shape;538;p87"/>
          <p:cNvSpPr txBox="1">
            <a:spLocks noGrp="1"/>
          </p:cNvSpPr>
          <p:nvPr>
            <p:ph type="title" idx="9"/>
          </p:nvPr>
        </p:nvSpPr>
        <p:spPr>
          <a:xfrm>
            <a:off x="2840762" y="3167156"/>
            <a:ext cx="714600" cy="528000"/>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chemeClr val="dk2"/>
              </a:buClr>
              <a:buSzPts val="2100"/>
              <a:buFont typeface="Josefin Sans"/>
              <a:buNone/>
              <a:defRPr sz="16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endParaRPr/>
          </a:p>
        </p:txBody>
      </p:sp>
      <p:sp>
        <p:nvSpPr>
          <p:cNvPr id="539" name="Google Shape;539;p87"/>
          <p:cNvSpPr/>
          <p:nvPr/>
        </p:nvSpPr>
        <p:spPr>
          <a:xfrm>
            <a:off x="3148172" y="1280701"/>
            <a:ext cx="1933200" cy="1933200"/>
          </a:xfrm>
          <a:prstGeom prst="ellipse">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0" name="Google Shape;540;p87"/>
          <p:cNvSpPr/>
          <p:nvPr/>
        </p:nvSpPr>
        <p:spPr>
          <a:xfrm>
            <a:off x="2464138" y="2697294"/>
            <a:ext cx="1467900" cy="1467900"/>
          </a:xfrm>
          <a:prstGeom prst="ellipse">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1" name="Google Shape;541;p87"/>
          <p:cNvSpPr/>
          <p:nvPr/>
        </p:nvSpPr>
        <p:spPr>
          <a:xfrm>
            <a:off x="4664005" y="1983364"/>
            <a:ext cx="1933200" cy="1933200"/>
          </a:xfrm>
          <a:prstGeom prst="ellipse">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 text 3">
  <p:cSld name="CUSTOM_3">
    <p:spTree>
      <p:nvGrpSpPr>
        <p:cNvPr id="1" name="Shape 542"/>
        <p:cNvGrpSpPr/>
        <p:nvPr/>
      </p:nvGrpSpPr>
      <p:grpSpPr>
        <a:xfrm>
          <a:off x="0" y="0"/>
          <a:ext cx="0" cy="0"/>
          <a:chOff x="0" y="0"/>
          <a:chExt cx="0" cy="0"/>
        </a:xfrm>
      </p:grpSpPr>
      <p:sp>
        <p:nvSpPr>
          <p:cNvPr id="543" name="Google Shape;543;p88"/>
          <p:cNvSpPr/>
          <p:nvPr/>
        </p:nvSpPr>
        <p:spPr>
          <a:xfrm>
            <a:off x="-731" y="4672701"/>
            <a:ext cx="9143833" cy="475558"/>
          </a:xfrm>
          <a:custGeom>
            <a:avLst/>
            <a:gdLst/>
            <a:ahLst/>
            <a:cxnLst/>
            <a:rect l="l" t="t" r="r" b="b"/>
            <a:pathLst>
              <a:path w="285299" h="14838" extrusionOk="0">
                <a:moveTo>
                  <a:pt x="0" y="1"/>
                </a:moveTo>
                <a:lnTo>
                  <a:pt x="0" y="14838"/>
                </a:lnTo>
                <a:lnTo>
                  <a:pt x="285299" y="14838"/>
                </a:lnTo>
                <a:lnTo>
                  <a:pt x="285299"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544" name="Google Shape;544;p88"/>
          <p:cNvGrpSpPr/>
          <p:nvPr/>
        </p:nvGrpSpPr>
        <p:grpSpPr>
          <a:xfrm>
            <a:off x="7561488" y="2913763"/>
            <a:ext cx="1149233" cy="1756540"/>
            <a:chOff x="7561488" y="2913763"/>
            <a:chExt cx="1149233" cy="1756540"/>
          </a:xfrm>
        </p:grpSpPr>
        <p:sp>
          <p:nvSpPr>
            <p:cNvPr id="545" name="Google Shape;545;p88"/>
            <p:cNvSpPr/>
            <p:nvPr/>
          </p:nvSpPr>
          <p:spPr>
            <a:xfrm>
              <a:off x="7561488" y="4349214"/>
              <a:ext cx="99737" cy="321089"/>
            </a:xfrm>
            <a:custGeom>
              <a:avLst/>
              <a:gdLst/>
              <a:ahLst/>
              <a:cxnLst/>
              <a:rect l="l" t="t" r="r" b="b"/>
              <a:pathLst>
                <a:path w="3109" h="10009" extrusionOk="0">
                  <a:moveTo>
                    <a:pt x="3109" y="0"/>
                  </a:moveTo>
                  <a:lnTo>
                    <a:pt x="1" y="117"/>
                  </a:lnTo>
                  <a:lnTo>
                    <a:pt x="1" y="10009"/>
                  </a:lnTo>
                  <a:lnTo>
                    <a:pt x="1321" y="10009"/>
                  </a:lnTo>
                  <a:lnTo>
                    <a:pt x="3109" y="0"/>
                  </a:ln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6" name="Google Shape;546;p88"/>
            <p:cNvSpPr/>
            <p:nvPr/>
          </p:nvSpPr>
          <p:spPr>
            <a:xfrm>
              <a:off x="7947955" y="4349214"/>
              <a:ext cx="99737" cy="321089"/>
            </a:xfrm>
            <a:custGeom>
              <a:avLst/>
              <a:gdLst/>
              <a:ahLst/>
              <a:cxnLst/>
              <a:rect l="l" t="t" r="r" b="b"/>
              <a:pathLst>
                <a:path w="3109" h="10009" extrusionOk="0">
                  <a:moveTo>
                    <a:pt x="3109" y="0"/>
                  </a:moveTo>
                  <a:lnTo>
                    <a:pt x="1" y="117"/>
                  </a:lnTo>
                  <a:lnTo>
                    <a:pt x="1" y="10009"/>
                  </a:lnTo>
                  <a:lnTo>
                    <a:pt x="1321" y="10009"/>
                  </a:lnTo>
                  <a:lnTo>
                    <a:pt x="3109" y="0"/>
                  </a:ln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7" name="Google Shape;547;p88"/>
            <p:cNvSpPr/>
            <p:nvPr/>
          </p:nvSpPr>
          <p:spPr>
            <a:xfrm>
              <a:off x="8331761" y="4349214"/>
              <a:ext cx="99191" cy="321089"/>
            </a:xfrm>
            <a:custGeom>
              <a:avLst/>
              <a:gdLst/>
              <a:ahLst/>
              <a:cxnLst/>
              <a:rect l="l" t="t" r="r" b="b"/>
              <a:pathLst>
                <a:path w="3092" h="10009" extrusionOk="0">
                  <a:moveTo>
                    <a:pt x="0" y="0"/>
                  </a:moveTo>
                  <a:lnTo>
                    <a:pt x="1771" y="10009"/>
                  </a:lnTo>
                  <a:lnTo>
                    <a:pt x="3091" y="10009"/>
                  </a:lnTo>
                  <a:lnTo>
                    <a:pt x="3091" y="117"/>
                  </a:lnTo>
                  <a:lnTo>
                    <a:pt x="0" y="0"/>
                  </a:ln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8" name="Google Shape;548;p88"/>
            <p:cNvSpPr/>
            <p:nvPr/>
          </p:nvSpPr>
          <p:spPr>
            <a:xfrm>
              <a:off x="8602965" y="4349214"/>
              <a:ext cx="99737" cy="321089"/>
            </a:xfrm>
            <a:custGeom>
              <a:avLst/>
              <a:gdLst/>
              <a:ahLst/>
              <a:cxnLst/>
              <a:rect l="l" t="t" r="r" b="b"/>
              <a:pathLst>
                <a:path w="3109" h="10009" extrusionOk="0">
                  <a:moveTo>
                    <a:pt x="1" y="0"/>
                  </a:moveTo>
                  <a:lnTo>
                    <a:pt x="1788" y="10009"/>
                  </a:lnTo>
                  <a:lnTo>
                    <a:pt x="3108" y="10009"/>
                  </a:lnTo>
                  <a:lnTo>
                    <a:pt x="3108" y="117"/>
                  </a:lnTo>
                  <a:lnTo>
                    <a:pt x="1" y="0"/>
                  </a:ln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9" name="Google Shape;549;p88"/>
            <p:cNvSpPr/>
            <p:nvPr/>
          </p:nvSpPr>
          <p:spPr>
            <a:xfrm>
              <a:off x="7561488" y="3637167"/>
              <a:ext cx="310919" cy="722506"/>
            </a:xfrm>
            <a:custGeom>
              <a:avLst/>
              <a:gdLst/>
              <a:ahLst/>
              <a:cxnLst/>
              <a:rect l="l" t="t" r="r" b="b"/>
              <a:pathLst>
                <a:path w="9692" h="22522" extrusionOk="0">
                  <a:moveTo>
                    <a:pt x="4572" y="1"/>
                  </a:moveTo>
                  <a:cubicBezTo>
                    <a:pt x="3361" y="1"/>
                    <a:pt x="2180" y="241"/>
                    <a:pt x="1605" y="1043"/>
                  </a:cubicBezTo>
                  <a:cubicBezTo>
                    <a:pt x="151" y="3048"/>
                    <a:pt x="1" y="22447"/>
                    <a:pt x="1" y="22447"/>
                  </a:cubicBezTo>
                  <a:cubicBezTo>
                    <a:pt x="1" y="22447"/>
                    <a:pt x="4152" y="22521"/>
                    <a:pt x="6974" y="22521"/>
                  </a:cubicBezTo>
                  <a:cubicBezTo>
                    <a:pt x="8385" y="22521"/>
                    <a:pt x="9463" y="22502"/>
                    <a:pt x="9525" y="22447"/>
                  </a:cubicBezTo>
                  <a:cubicBezTo>
                    <a:pt x="9692" y="22280"/>
                    <a:pt x="8272" y="542"/>
                    <a:pt x="8272" y="542"/>
                  </a:cubicBezTo>
                  <a:cubicBezTo>
                    <a:pt x="8272" y="542"/>
                    <a:pt x="6389" y="1"/>
                    <a:pt x="4572" y="1"/>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0" name="Google Shape;550;p88"/>
            <p:cNvSpPr/>
            <p:nvPr/>
          </p:nvSpPr>
          <p:spPr>
            <a:xfrm>
              <a:off x="7804301" y="2913763"/>
              <a:ext cx="897855" cy="1329876"/>
            </a:xfrm>
            <a:custGeom>
              <a:avLst/>
              <a:gdLst/>
              <a:ahLst/>
              <a:cxnLst/>
              <a:rect l="l" t="t" r="r" b="b"/>
              <a:pathLst>
                <a:path w="27988" h="41455" extrusionOk="0">
                  <a:moveTo>
                    <a:pt x="20165" y="1"/>
                  </a:moveTo>
                  <a:cubicBezTo>
                    <a:pt x="20155" y="1"/>
                    <a:pt x="20145" y="1"/>
                    <a:pt x="20135" y="1"/>
                  </a:cubicBezTo>
                  <a:lnTo>
                    <a:pt x="7804" y="1"/>
                  </a:lnTo>
                  <a:cubicBezTo>
                    <a:pt x="3476" y="1"/>
                    <a:pt x="1" y="3560"/>
                    <a:pt x="101" y="7871"/>
                  </a:cubicBezTo>
                  <a:lnTo>
                    <a:pt x="903" y="41455"/>
                  </a:lnTo>
                  <a:lnTo>
                    <a:pt x="27737" y="41455"/>
                  </a:lnTo>
                  <a:lnTo>
                    <a:pt x="27971" y="7837"/>
                  </a:lnTo>
                  <a:cubicBezTo>
                    <a:pt x="27988" y="3520"/>
                    <a:pt x="24495" y="1"/>
                    <a:pt x="20165" y="1"/>
                  </a:cubicBez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1" name="Google Shape;551;p88"/>
            <p:cNvSpPr/>
            <p:nvPr/>
          </p:nvSpPr>
          <p:spPr>
            <a:xfrm>
              <a:off x="7612944" y="4008172"/>
              <a:ext cx="1081192" cy="346945"/>
            </a:xfrm>
            <a:custGeom>
              <a:avLst/>
              <a:gdLst/>
              <a:ahLst/>
              <a:cxnLst/>
              <a:rect l="l" t="t" r="r" b="b"/>
              <a:pathLst>
                <a:path w="33703" h="10815" extrusionOk="0">
                  <a:moveTo>
                    <a:pt x="16297" y="1"/>
                  </a:moveTo>
                  <a:cubicBezTo>
                    <a:pt x="11069" y="1"/>
                    <a:pt x="5715" y="105"/>
                    <a:pt x="5715" y="105"/>
                  </a:cubicBezTo>
                  <a:cubicBezTo>
                    <a:pt x="5715" y="105"/>
                    <a:pt x="368" y="305"/>
                    <a:pt x="1" y="6922"/>
                  </a:cubicBezTo>
                  <a:lnTo>
                    <a:pt x="1" y="10815"/>
                  </a:lnTo>
                  <a:lnTo>
                    <a:pt x="33702" y="10815"/>
                  </a:lnTo>
                  <a:lnTo>
                    <a:pt x="33702" y="7340"/>
                  </a:lnTo>
                  <a:cubicBezTo>
                    <a:pt x="33702" y="7340"/>
                    <a:pt x="28940" y="322"/>
                    <a:pt x="23359" y="105"/>
                  </a:cubicBezTo>
                  <a:cubicBezTo>
                    <a:pt x="21494" y="27"/>
                    <a:pt x="18911" y="1"/>
                    <a:pt x="16297" y="1"/>
                  </a:cubicBez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2" name="Google Shape;552;p88"/>
            <p:cNvSpPr/>
            <p:nvPr/>
          </p:nvSpPr>
          <p:spPr>
            <a:xfrm>
              <a:off x="7597963" y="4007659"/>
              <a:ext cx="749902" cy="341427"/>
            </a:xfrm>
            <a:custGeom>
              <a:avLst/>
              <a:gdLst/>
              <a:ahLst/>
              <a:cxnLst/>
              <a:rect l="l" t="t" r="r" b="b"/>
              <a:pathLst>
                <a:path w="23376" h="10643" extrusionOk="0">
                  <a:moveTo>
                    <a:pt x="7457" y="1"/>
                  </a:moveTo>
                  <a:cubicBezTo>
                    <a:pt x="5848" y="1"/>
                    <a:pt x="4284" y="116"/>
                    <a:pt x="2924" y="1173"/>
                  </a:cubicBezTo>
                  <a:cubicBezTo>
                    <a:pt x="317" y="3212"/>
                    <a:pt x="0" y="7489"/>
                    <a:pt x="267" y="10530"/>
                  </a:cubicBezTo>
                  <a:cubicBezTo>
                    <a:pt x="276" y="10605"/>
                    <a:pt x="338" y="10643"/>
                    <a:pt x="397" y="10643"/>
                  </a:cubicBezTo>
                  <a:cubicBezTo>
                    <a:pt x="455" y="10643"/>
                    <a:pt x="510" y="10605"/>
                    <a:pt x="501" y="10530"/>
                  </a:cubicBezTo>
                  <a:cubicBezTo>
                    <a:pt x="167" y="6904"/>
                    <a:pt x="785" y="1625"/>
                    <a:pt x="4912" y="455"/>
                  </a:cubicBezTo>
                  <a:cubicBezTo>
                    <a:pt x="5636" y="246"/>
                    <a:pt x="6432" y="196"/>
                    <a:pt x="7232" y="196"/>
                  </a:cubicBezTo>
                  <a:cubicBezTo>
                    <a:pt x="7966" y="196"/>
                    <a:pt x="8703" y="238"/>
                    <a:pt x="9390" y="238"/>
                  </a:cubicBezTo>
                  <a:lnTo>
                    <a:pt x="23225" y="305"/>
                  </a:lnTo>
                  <a:cubicBezTo>
                    <a:pt x="23375" y="305"/>
                    <a:pt x="23375" y="87"/>
                    <a:pt x="23225" y="87"/>
                  </a:cubicBezTo>
                  <a:cubicBezTo>
                    <a:pt x="18146" y="54"/>
                    <a:pt x="13066" y="21"/>
                    <a:pt x="7970" y="4"/>
                  </a:cubicBezTo>
                  <a:cubicBezTo>
                    <a:pt x="7799" y="2"/>
                    <a:pt x="7627" y="1"/>
                    <a:pt x="7457" y="1"/>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3" name="Google Shape;553;p88"/>
            <p:cNvSpPr/>
            <p:nvPr/>
          </p:nvSpPr>
          <p:spPr>
            <a:xfrm>
              <a:off x="7929734" y="2934679"/>
              <a:ext cx="584818" cy="697900"/>
            </a:xfrm>
            <a:custGeom>
              <a:avLst/>
              <a:gdLst/>
              <a:ahLst/>
              <a:cxnLst/>
              <a:rect l="l" t="t" r="r" b="b"/>
              <a:pathLst>
                <a:path w="18230" h="21755" extrusionOk="0">
                  <a:moveTo>
                    <a:pt x="5314" y="1"/>
                  </a:moveTo>
                  <a:cubicBezTo>
                    <a:pt x="3660" y="17"/>
                    <a:pt x="2340" y="67"/>
                    <a:pt x="1421" y="151"/>
                  </a:cubicBezTo>
                  <a:cubicBezTo>
                    <a:pt x="1187" y="168"/>
                    <a:pt x="986" y="184"/>
                    <a:pt x="803" y="218"/>
                  </a:cubicBezTo>
                  <a:cubicBezTo>
                    <a:pt x="636" y="234"/>
                    <a:pt x="485" y="268"/>
                    <a:pt x="368" y="285"/>
                  </a:cubicBezTo>
                  <a:cubicBezTo>
                    <a:pt x="235" y="318"/>
                    <a:pt x="151" y="351"/>
                    <a:pt x="101" y="368"/>
                  </a:cubicBezTo>
                  <a:cubicBezTo>
                    <a:pt x="67" y="368"/>
                    <a:pt x="34" y="385"/>
                    <a:pt x="1" y="402"/>
                  </a:cubicBezTo>
                  <a:cubicBezTo>
                    <a:pt x="34" y="402"/>
                    <a:pt x="67" y="385"/>
                    <a:pt x="101" y="385"/>
                  </a:cubicBezTo>
                  <a:cubicBezTo>
                    <a:pt x="168" y="368"/>
                    <a:pt x="251" y="335"/>
                    <a:pt x="368" y="318"/>
                  </a:cubicBezTo>
                  <a:cubicBezTo>
                    <a:pt x="485" y="301"/>
                    <a:pt x="636" y="285"/>
                    <a:pt x="803" y="251"/>
                  </a:cubicBezTo>
                  <a:lnTo>
                    <a:pt x="1421" y="201"/>
                  </a:lnTo>
                  <a:cubicBezTo>
                    <a:pt x="2340" y="134"/>
                    <a:pt x="3660" y="101"/>
                    <a:pt x="5314" y="101"/>
                  </a:cubicBezTo>
                  <a:cubicBezTo>
                    <a:pt x="6133" y="101"/>
                    <a:pt x="7035" y="118"/>
                    <a:pt x="8004" y="134"/>
                  </a:cubicBezTo>
                  <a:cubicBezTo>
                    <a:pt x="9023" y="134"/>
                    <a:pt x="10059" y="184"/>
                    <a:pt x="11078" y="285"/>
                  </a:cubicBezTo>
                  <a:cubicBezTo>
                    <a:pt x="11630" y="351"/>
                    <a:pt x="12181" y="452"/>
                    <a:pt x="12716" y="585"/>
                  </a:cubicBezTo>
                  <a:cubicBezTo>
                    <a:pt x="13267" y="719"/>
                    <a:pt x="13819" y="903"/>
                    <a:pt x="14337" y="1170"/>
                  </a:cubicBezTo>
                  <a:cubicBezTo>
                    <a:pt x="14855" y="1454"/>
                    <a:pt x="15339" y="1805"/>
                    <a:pt x="15757" y="2239"/>
                  </a:cubicBezTo>
                  <a:cubicBezTo>
                    <a:pt x="16191" y="2657"/>
                    <a:pt x="16559" y="3158"/>
                    <a:pt x="16860" y="3693"/>
                  </a:cubicBezTo>
                  <a:cubicBezTo>
                    <a:pt x="16993" y="3977"/>
                    <a:pt x="17110" y="4261"/>
                    <a:pt x="17194" y="4562"/>
                  </a:cubicBezTo>
                  <a:cubicBezTo>
                    <a:pt x="17261" y="4846"/>
                    <a:pt x="17311" y="5147"/>
                    <a:pt x="17327" y="5464"/>
                  </a:cubicBezTo>
                  <a:cubicBezTo>
                    <a:pt x="17394" y="6066"/>
                    <a:pt x="17461" y="6667"/>
                    <a:pt x="17528" y="7252"/>
                  </a:cubicBezTo>
                  <a:cubicBezTo>
                    <a:pt x="17628" y="8422"/>
                    <a:pt x="17728" y="9574"/>
                    <a:pt x="17795" y="10661"/>
                  </a:cubicBezTo>
                  <a:cubicBezTo>
                    <a:pt x="17929" y="12816"/>
                    <a:pt x="18012" y="14788"/>
                    <a:pt x="18063" y="16425"/>
                  </a:cubicBezTo>
                  <a:cubicBezTo>
                    <a:pt x="18096" y="18062"/>
                    <a:pt x="18146" y="19399"/>
                    <a:pt x="18163" y="20318"/>
                  </a:cubicBezTo>
                  <a:cubicBezTo>
                    <a:pt x="18180" y="20769"/>
                    <a:pt x="18196" y="21137"/>
                    <a:pt x="18196" y="21387"/>
                  </a:cubicBezTo>
                  <a:cubicBezTo>
                    <a:pt x="18196" y="21504"/>
                    <a:pt x="18213" y="21588"/>
                    <a:pt x="18213" y="21655"/>
                  </a:cubicBezTo>
                  <a:cubicBezTo>
                    <a:pt x="18213" y="21688"/>
                    <a:pt x="18213" y="21722"/>
                    <a:pt x="18213" y="21755"/>
                  </a:cubicBezTo>
                  <a:cubicBezTo>
                    <a:pt x="18230" y="21722"/>
                    <a:pt x="18230" y="21688"/>
                    <a:pt x="18230" y="21655"/>
                  </a:cubicBezTo>
                  <a:cubicBezTo>
                    <a:pt x="18230" y="21588"/>
                    <a:pt x="18230" y="21504"/>
                    <a:pt x="18230" y="21387"/>
                  </a:cubicBezTo>
                  <a:cubicBezTo>
                    <a:pt x="18230" y="21137"/>
                    <a:pt x="18230" y="20769"/>
                    <a:pt x="18213" y="20318"/>
                  </a:cubicBezTo>
                  <a:cubicBezTo>
                    <a:pt x="18213" y="19399"/>
                    <a:pt x="18196" y="18062"/>
                    <a:pt x="18163" y="16425"/>
                  </a:cubicBezTo>
                  <a:cubicBezTo>
                    <a:pt x="18113" y="14771"/>
                    <a:pt x="18063" y="12816"/>
                    <a:pt x="17929" y="10644"/>
                  </a:cubicBezTo>
                  <a:cubicBezTo>
                    <a:pt x="17862" y="9558"/>
                    <a:pt x="17779" y="8422"/>
                    <a:pt x="17662" y="7235"/>
                  </a:cubicBezTo>
                  <a:cubicBezTo>
                    <a:pt x="17595" y="6651"/>
                    <a:pt x="17545" y="6049"/>
                    <a:pt x="17461" y="5447"/>
                  </a:cubicBezTo>
                  <a:cubicBezTo>
                    <a:pt x="17444" y="5130"/>
                    <a:pt x="17394" y="4829"/>
                    <a:pt x="17327" y="4512"/>
                  </a:cubicBezTo>
                  <a:cubicBezTo>
                    <a:pt x="17244" y="4211"/>
                    <a:pt x="17127" y="3910"/>
                    <a:pt x="16977" y="3626"/>
                  </a:cubicBezTo>
                  <a:cubicBezTo>
                    <a:pt x="16692" y="3075"/>
                    <a:pt x="16308" y="2574"/>
                    <a:pt x="15857" y="2139"/>
                  </a:cubicBezTo>
                  <a:cubicBezTo>
                    <a:pt x="15423" y="1705"/>
                    <a:pt x="14938" y="1337"/>
                    <a:pt x="14403" y="1036"/>
                  </a:cubicBezTo>
                  <a:cubicBezTo>
                    <a:pt x="13869" y="786"/>
                    <a:pt x="13317" y="585"/>
                    <a:pt x="12749" y="452"/>
                  </a:cubicBezTo>
                  <a:cubicBezTo>
                    <a:pt x="12198" y="318"/>
                    <a:pt x="11647" y="218"/>
                    <a:pt x="11095" y="151"/>
                  </a:cubicBezTo>
                  <a:cubicBezTo>
                    <a:pt x="10205" y="63"/>
                    <a:pt x="9303" y="14"/>
                    <a:pt x="8399" y="14"/>
                  </a:cubicBezTo>
                  <a:cubicBezTo>
                    <a:pt x="8267" y="14"/>
                    <a:pt x="8136" y="15"/>
                    <a:pt x="8004" y="17"/>
                  </a:cubicBezTo>
                  <a:cubicBezTo>
                    <a:pt x="7035" y="1"/>
                    <a:pt x="6133" y="1"/>
                    <a:pt x="5314" y="1"/>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4" name="Google Shape;554;p88"/>
            <p:cNvSpPr/>
            <p:nvPr/>
          </p:nvSpPr>
          <p:spPr>
            <a:xfrm>
              <a:off x="8501111" y="3230906"/>
              <a:ext cx="62235" cy="21846"/>
            </a:xfrm>
            <a:custGeom>
              <a:avLst/>
              <a:gdLst/>
              <a:ahLst/>
              <a:cxnLst/>
              <a:rect l="l" t="t" r="r" b="b"/>
              <a:pathLst>
                <a:path w="1940" h="681" extrusionOk="0">
                  <a:moveTo>
                    <a:pt x="1901" y="1"/>
                  </a:moveTo>
                  <a:cubicBezTo>
                    <a:pt x="1805" y="1"/>
                    <a:pt x="1412" y="111"/>
                    <a:pt x="953" y="274"/>
                  </a:cubicBezTo>
                  <a:cubicBezTo>
                    <a:pt x="419" y="457"/>
                    <a:pt x="1" y="641"/>
                    <a:pt x="18" y="675"/>
                  </a:cubicBezTo>
                  <a:cubicBezTo>
                    <a:pt x="18" y="678"/>
                    <a:pt x="24" y="680"/>
                    <a:pt x="35" y="680"/>
                  </a:cubicBezTo>
                  <a:cubicBezTo>
                    <a:pt x="122" y="680"/>
                    <a:pt x="528" y="570"/>
                    <a:pt x="987" y="407"/>
                  </a:cubicBezTo>
                  <a:cubicBezTo>
                    <a:pt x="1521" y="224"/>
                    <a:pt x="1939" y="40"/>
                    <a:pt x="1922" y="6"/>
                  </a:cubicBezTo>
                  <a:cubicBezTo>
                    <a:pt x="1921" y="2"/>
                    <a:pt x="1913" y="1"/>
                    <a:pt x="1901" y="1"/>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5" name="Google Shape;555;p88"/>
            <p:cNvSpPr/>
            <p:nvPr/>
          </p:nvSpPr>
          <p:spPr>
            <a:xfrm>
              <a:off x="8501111" y="3289901"/>
              <a:ext cx="28455" cy="4684"/>
            </a:xfrm>
            <a:custGeom>
              <a:avLst/>
              <a:gdLst/>
              <a:ahLst/>
              <a:cxnLst/>
              <a:rect l="l" t="t" r="r" b="b"/>
              <a:pathLst>
                <a:path w="887" h="146" extrusionOk="0">
                  <a:moveTo>
                    <a:pt x="322" y="1"/>
                  </a:moveTo>
                  <a:cubicBezTo>
                    <a:pt x="140" y="1"/>
                    <a:pt x="18" y="28"/>
                    <a:pt x="18" y="55"/>
                  </a:cubicBezTo>
                  <a:cubicBezTo>
                    <a:pt x="1" y="89"/>
                    <a:pt x="201" y="139"/>
                    <a:pt x="452" y="139"/>
                  </a:cubicBezTo>
                  <a:cubicBezTo>
                    <a:pt x="511" y="143"/>
                    <a:pt x="567" y="145"/>
                    <a:pt x="619" y="145"/>
                  </a:cubicBezTo>
                  <a:cubicBezTo>
                    <a:pt x="774" y="145"/>
                    <a:pt x="887" y="126"/>
                    <a:pt x="887" y="89"/>
                  </a:cubicBezTo>
                  <a:cubicBezTo>
                    <a:pt x="887" y="55"/>
                    <a:pt x="686" y="22"/>
                    <a:pt x="452" y="5"/>
                  </a:cubicBezTo>
                  <a:cubicBezTo>
                    <a:pt x="406" y="2"/>
                    <a:pt x="362" y="1"/>
                    <a:pt x="322" y="1"/>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6" name="Google Shape;556;p88"/>
            <p:cNvSpPr/>
            <p:nvPr/>
          </p:nvSpPr>
          <p:spPr>
            <a:xfrm>
              <a:off x="8258297" y="3268247"/>
              <a:ext cx="40260" cy="37951"/>
            </a:xfrm>
            <a:custGeom>
              <a:avLst/>
              <a:gdLst/>
              <a:ahLst/>
              <a:cxnLst/>
              <a:rect l="l" t="t" r="r" b="b"/>
              <a:pathLst>
                <a:path w="1255" h="1183" extrusionOk="0">
                  <a:moveTo>
                    <a:pt x="528" y="1"/>
                  </a:moveTo>
                  <a:cubicBezTo>
                    <a:pt x="505" y="1"/>
                    <a:pt x="468" y="9"/>
                    <a:pt x="419" y="29"/>
                  </a:cubicBezTo>
                  <a:cubicBezTo>
                    <a:pt x="302" y="79"/>
                    <a:pt x="201" y="162"/>
                    <a:pt x="135" y="263"/>
                  </a:cubicBezTo>
                  <a:cubicBezTo>
                    <a:pt x="18" y="430"/>
                    <a:pt x="1" y="647"/>
                    <a:pt x="85" y="831"/>
                  </a:cubicBezTo>
                  <a:cubicBezTo>
                    <a:pt x="196" y="1037"/>
                    <a:pt x="397" y="1183"/>
                    <a:pt x="631" y="1183"/>
                  </a:cubicBezTo>
                  <a:cubicBezTo>
                    <a:pt x="644" y="1183"/>
                    <a:pt x="657" y="1182"/>
                    <a:pt x="669" y="1182"/>
                  </a:cubicBezTo>
                  <a:cubicBezTo>
                    <a:pt x="920" y="1165"/>
                    <a:pt x="1137" y="981"/>
                    <a:pt x="1204" y="747"/>
                  </a:cubicBezTo>
                  <a:cubicBezTo>
                    <a:pt x="1254" y="547"/>
                    <a:pt x="1187" y="329"/>
                    <a:pt x="1020" y="212"/>
                  </a:cubicBezTo>
                  <a:cubicBezTo>
                    <a:pt x="920" y="129"/>
                    <a:pt x="803" y="79"/>
                    <a:pt x="669" y="79"/>
                  </a:cubicBezTo>
                  <a:cubicBezTo>
                    <a:pt x="586" y="95"/>
                    <a:pt x="536" y="112"/>
                    <a:pt x="536" y="129"/>
                  </a:cubicBezTo>
                  <a:cubicBezTo>
                    <a:pt x="686" y="129"/>
                    <a:pt x="836" y="179"/>
                    <a:pt x="953" y="279"/>
                  </a:cubicBezTo>
                  <a:cubicBezTo>
                    <a:pt x="1070" y="396"/>
                    <a:pt x="1120" y="563"/>
                    <a:pt x="1070" y="714"/>
                  </a:cubicBezTo>
                  <a:cubicBezTo>
                    <a:pt x="1020" y="897"/>
                    <a:pt x="853" y="1031"/>
                    <a:pt x="669" y="1048"/>
                  </a:cubicBezTo>
                  <a:cubicBezTo>
                    <a:pt x="469" y="1048"/>
                    <a:pt x="285" y="948"/>
                    <a:pt x="201" y="764"/>
                  </a:cubicBezTo>
                  <a:cubicBezTo>
                    <a:pt x="135" y="630"/>
                    <a:pt x="135" y="463"/>
                    <a:pt x="218" y="313"/>
                  </a:cubicBezTo>
                  <a:cubicBezTo>
                    <a:pt x="302" y="179"/>
                    <a:pt x="419" y="79"/>
                    <a:pt x="552" y="12"/>
                  </a:cubicBezTo>
                  <a:cubicBezTo>
                    <a:pt x="552" y="5"/>
                    <a:pt x="544" y="1"/>
                    <a:pt x="528" y="1"/>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7" name="Google Shape;557;p88"/>
            <p:cNvSpPr/>
            <p:nvPr/>
          </p:nvSpPr>
          <p:spPr>
            <a:xfrm>
              <a:off x="8251881" y="3172680"/>
              <a:ext cx="38624" cy="101854"/>
            </a:xfrm>
            <a:custGeom>
              <a:avLst/>
              <a:gdLst/>
              <a:ahLst/>
              <a:cxnLst/>
              <a:rect l="l" t="t" r="r" b="b"/>
              <a:pathLst>
                <a:path w="1204" h="3175" extrusionOk="0">
                  <a:moveTo>
                    <a:pt x="1187" y="0"/>
                  </a:moveTo>
                  <a:lnTo>
                    <a:pt x="1187" y="0"/>
                  </a:lnTo>
                  <a:cubicBezTo>
                    <a:pt x="1020" y="67"/>
                    <a:pt x="886" y="167"/>
                    <a:pt x="769" y="318"/>
                  </a:cubicBezTo>
                  <a:cubicBezTo>
                    <a:pt x="168" y="969"/>
                    <a:pt x="0" y="1905"/>
                    <a:pt x="335" y="2724"/>
                  </a:cubicBezTo>
                  <a:cubicBezTo>
                    <a:pt x="385" y="2891"/>
                    <a:pt x="485" y="3041"/>
                    <a:pt x="602" y="3175"/>
                  </a:cubicBezTo>
                  <a:cubicBezTo>
                    <a:pt x="635" y="3158"/>
                    <a:pt x="518" y="2991"/>
                    <a:pt x="418" y="2690"/>
                  </a:cubicBezTo>
                  <a:cubicBezTo>
                    <a:pt x="151" y="1905"/>
                    <a:pt x="318" y="1019"/>
                    <a:pt x="853" y="384"/>
                  </a:cubicBezTo>
                  <a:cubicBezTo>
                    <a:pt x="1036" y="134"/>
                    <a:pt x="1204" y="17"/>
                    <a:pt x="1187"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8" name="Google Shape;558;p88"/>
            <p:cNvSpPr/>
            <p:nvPr/>
          </p:nvSpPr>
          <p:spPr>
            <a:xfrm>
              <a:off x="8254576" y="3302508"/>
              <a:ext cx="26274" cy="109778"/>
            </a:xfrm>
            <a:custGeom>
              <a:avLst/>
              <a:gdLst/>
              <a:ahLst/>
              <a:cxnLst/>
              <a:rect l="l" t="t" r="r" b="b"/>
              <a:pathLst>
                <a:path w="819" h="3422" extrusionOk="0">
                  <a:moveTo>
                    <a:pt x="764" y="1"/>
                  </a:moveTo>
                  <a:cubicBezTo>
                    <a:pt x="739" y="1"/>
                    <a:pt x="702" y="5"/>
                    <a:pt x="652" y="13"/>
                  </a:cubicBezTo>
                  <a:cubicBezTo>
                    <a:pt x="501" y="47"/>
                    <a:pt x="384" y="147"/>
                    <a:pt x="284" y="247"/>
                  </a:cubicBezTo>
                  <a:cubicBezTo>
                    <a:pt x="150" y="431"/>
                    <a:pt x="67" y="631"/>
                    <a:pt x="50" y="849"/>
                  </a:cubicBezTo>
                  <a:cubicBezTo>
                    <a:pt x="0" y="1116"/>
                    <a:pt x="0" y="1367"/>
                    <a:pt x="33" y="1634"/>
                  </a:cubicBezTo>
                  <a:cubicBezTo>
                    <a:pt x="67" y="2102"/>
                    <a:pt x="217" y="2553"/>
                    <a:pt x="451" y="2954"/>
                  </a:cubicBezTo>
                  <a:cubicBezTo>
                    <a:pt x="535" y="3138"/>
                    <a:pt x="652" y="3288"/>
                    <a:pt x="802" y="3422"/>
                  </a:cubicBezTo>
                  <a:cubicBezTo>
                    <a:pt x="819" y="3405"/>
                    <a:pt x="685" y="3221"/>
                    <a:pt x="535" y="2921"/>
                  </a:cubicBezTo>
                  <a:cubicBezTo>
                    <a:pt x="334" y="2503"/>
                    <a:pt x="217" y="2068"/>
                    <a:pt x="167" y="1617"/>
                  </a:cubicBezTo>
                  <a:cubicBezTo>
                    <a:pt x="117" y="1083"/>
                    <a:pt x="167" y="581"/>
                    <a:pt x="368" y="314"/>
                  </a:cubicBezTo>
                  <a:cubicBezTo>
                    <a:pt x="485" y="164"/>
                    <a:pt x="635" y="63"/>
                    <a:pt x="802" y="13"/>
                  </a:cubicBezTo>
                  <a:cubicBezTo>
                    <a:pt x="802" y="5"/>
                    <a:pt x="790" y="1"/>
                    <a:pt x="764" y="1"/>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9" name="Google Shape;559;p88"/>
            <p:cNvSpPr/>
            <p:nvPr/>
          </p:nvSpPr>
          <p:spPr>
            <a:xfrm>
              <a:off x="8218101" y="3277710"/>
              <a:ext cx="39170" cy="7731"/>
            </a:xfrm>
            <a:custGeom>
              <a:avLst/>
              <a:gdLst/>
              <a:ahLst/>
              <a:cxnLst/>
              <a:rect l="l" t="t" r="r" b="b"/>
              <a:pathLst>
                <a:path w="1221" h="241" extrusionOk="0">
                  <a:moveTo>
                    <a:pt x="619" y="1"/>
                  </a:moveTo>
                  <a:cubicBezTo>
                    <a:pt x="235" y="1"/>
                    <a:pt x="1" y="218"/>
                    <a:pt x="34" y="235"/>
                  </a:cubicBezTo>
                  <a:cubicBezTo>
                    <a:pt x="36" y="239"/>
                    <a:pt x="41" y="240"/>
                    <a:pt x="48" y="240"/>
                  </a:cubicBezTo>
                  <a:cubicBezTo>
                    <a:pt x="104" y="240"/>
                    <a:pt x="322" y="135"/>
                    <a:pt x="619" y="135"/>
                  </a:cubicBezTo>
                  <a:cubicBezTo>
                    <a:pt x="901" y="135"/>
                    <a:pt x="1117" y="240"/>
                    <a:pt x="1185" y="240"/>
                  </a:cubicBezTo>
                  <a:cubicBezTo>
                    <a:pt x="1194" y="240"/>
                    <a:pt x="1200" y="239"/>
                    <a:pt x="1204" y="235"/>
                  </a:cubicBezTo>
                  <a:cubicBezTo>
                    <a:pt x="1221" y="201"/>
                    <a:pt x="987" y="1"/>
                    <a:pt x="619" y="1"/>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0" name="Google Shape;560;p88"/>
            <p:cNvSpPr/>
            <p:nvPr/>
          </p:nvSpPr>
          <p:spPr>
            <a:xfrm>
              <a:off x="8006373" y="3268247"/>
              <a:ext cx="40260" cy="37951"/>
            </a:xfrm>
            <a:custGeom>
              <a:avLst/>
              <a:gdLst/>
              <a:ahLst/>
              <a:cxnLst/>
              <a:rect l="l" t="t" r="r" b="b"/>
              <a:pathLst>
                <a:path w="1255" h="1183" extrusionOk="0">
                  <a:moveTo>
                    <a:pt x="528" y="1"/>
                  </a:moveTo>
                  <a:cubicBezTo>
                    <a:pt x="505" y="1"/>
                    <a:pt x="468" y="9"/>
                    <a:pt x="419" y="29"/>
                  </a:cubicBezTo>
                  <a:cubicBezTo>
                    <a:pt x="302" y="79"/>
                    <a:pt x="201" y="162"/>
                    <a:pt x="135" y="263"/>
                  </a:cubicBezTo>
                  <a:cubicBezTo>
                    <a:pt x="18" y="430"/>
                    <a:pt x="1" y="647"/>
                    <a:pt x="84" y="831"/>
                  </a:cubicBezTo>
                  <a:cubicBezTo>
                    <a:pt x="196" y="1037"/>
                    <a:pt x="397" y="1183"/>
                    <a:pt x="631" y="1183"/>
                  </a:cubicBezTo>
                  <a:cubicBezTo>
                    <a:pt x="644" y="1183"/>
                    <a:pt x="657" y="1182"/>
                    <a:pt x="669" y="1182"/>
                  </a:cubicBezTo>
                  <a:cubicBezTo>
                    <a:pt x="920" y="1165"/>
                    <a:pt x="1137" y="981"/>
                    <a:pt x="1204" y="747"/>
                  </a:cubicBezTo>
                  <a:cubicBezTo>
                    <a:pt x="1254" y="547"/>
                    <a:pt x="1187" y="329"/>
                    <a:pt x="1020" y="212"/>
                  </a:cubicBezTo>
                  <a:cubicBezTo>
                    <a:pt x="920" y="129"/>
                    <a:pt x="803" y="79"/>
                    <a:pt x="669" y="79"/>
                  </a:cubicBezTo>
                  <a:cubicBezTo>
                    <a:pt x="586" y="95"/>
                    <a:pt x="536" y="112"/>
                    <a:pt x="536" y="129"/>
                  </a:cubicBezTo>
                  <a:cubicBezTo>
                    <a:pt x="686" y="129"/>
                    <a:pt x="836" y="179"/>
                    <a:pt x="953" y="279"/>
                  </a:cubicBezTo>
                  <a:cubicBezTo>
                    <a:pt x="1070" y="396"/>
                    <a:pt x="1120" y="563"/>
                    <a:pt x="1070" y="714"/>
                  </a:cubicBezTo>
                  <a:cubicBezTo>
                    <a:pt x="1020" y="897"/>
                    <a:pt x="853" y="1031"/>
                    <a:pt x="669" y="1048"/>
                  </a:cubicBezTo>
                  <a:cubicBezTo>
                    <a:pt x="469" y="1048"/>
                    <a:pt x="302" y="948"/>
                    <a:pt x="201" y="764"/>
                  </a:cubicBezTo>
                  <a:cubicBezTo>
                    <a:pt x="135" y="630"/>
                    <a:pt x="135" y="463"/>
                    <a:pt x="218" y="313"/>
                  </a:cubicBezTo>
                  <a:cubicBezTo>
                    <a:pt x="302" y="179"/>
                    <a:pt x="419" y="79"/>
                    <a:pt x="552" y="12"/>
                  </a:cubicBezTo>
                  <a:cubicBezTo>
                    <a:pt x="552" y="5"/>
                    <a:pt x="544" y="1"/>
                    <a:pt x="528" y="1"/>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1" name="Google Shape;561;p88"/>
            <p:cNvSpPr/>
            <p:nvPr/>
          </p:nvSpPr>
          <p:spPr>
            <a:xfrm>
              <a:off x="7999957" y="3172680"/>
              <a:ext cx="38624" cy="101854"/>
            </a:xfrm>
            <a:custGeom>
              <a:avLst/>
              <a:gdLst/>
              <a:ahLst/>
              <a:cxnLst/>
              <a:rect l="l" t="t" r="r" b="b"/>
              <a:pathLst>
                <a:path w="1204" h="3175" extrusionOk="0">
                  <a:moveTo>
                    <a:pt x="1187" y="0"/>
                  </a:moveTo>
                  <a:lnTo>
                    <a:pt x="1187" y="0"/>
                  </a:lnTo>
                  <a:cubicBezTo>
                    <a:pt x="1036" y="67"/>
                    <a:pt x="886" y="167"/>
                    <a:pt x="769" y="318"/>
                  </a:cubicBezTo>
                  <a:cubicBezTo>
                    <a:pt x="168" y="969"/>
                    <a:pt x="0" y="1905"/>
                    <a:pt x="335" y="2724"/>
                  </a:cubicBezTo>
                  <a:cubicBezTo>
                    <a:pt x="385" y="2891"/>
                    <a:pt x="485" y="3041"/>
                    <a:pt x="619" y="3175"/>
                  </a:cubicBezTo>
                  <a:cubicBezTo>
                    <a:pt x="635" y="3158"/>
                    <a:pt x="518" y="2991"/>
                    <a:pt x="435" y="2690"/>
                  </a:cubicBezTo>
                  <a:cubicBezTo>
                    <a:pt x="168" y="1905"/>
                    <a:pt x="318" y="1019"/>
                    <a:pt x="853" y="384"/>
                  </a:cubicBezTo>
                  <a:cubicBezTo>
                    <a:pt x="1053" y="134"/>
                    <a:pt x="1203" y="17"/>
                    <a:pt x="1187"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2" name="Google Shape;562;p88"/>
            <p:cNvSpPr/>
            <p:nvPr/>
          </p:nvSpPr>
          <p:spPr>
            <a:xfrm>
              <a:off x="8002620" y="3302508"/>
              <a:ext cx="26306" cy="109778"/>
            </a:xfrm>
            <a:custGeom>
              <a:avLst/>
              <a:gdLst/>
              <a:ahLst/>
              <a:cxnLst/>
              <a:rect l="l" t="t" r="r" b="b"/>
              <a:pathLst>
                <a:path w="820" h="3422" extrusionOk="0">
                  <a:moveTo>
                    <a:pt x="772" y="1"/>
                  </a:moveTo>
                  <a:cubicBezTo>
                    <a:pt x="745" y="1"/>
                    <a:pt x="703" y="5"/>
                    <a:pt x="653" y="13"/>
                  </a:cubicBezTo>
                  <a:cubicBezTo>
                    <a:pt x="502" y="47"/>
                    <a:pt x="385" y="147"/>
                    <a:pt x="285" y="247"/>
                  </a:cubicBezTo>
                  <a:cubicBezTo>
                    <a:pt x="151" y="431"/>
                    <a:pt x="68" y="631"/>
                    <a:pt x="51" y="849"/>
                  </a:cubicBezTo>
                  <a:cubicBezTo>
                    <a:pt x="18" y="1116"/>
                    <a:pt x="1" y="1367"/>
                    <a:pt x="34" y="1634"/>
                  </a:cubicBezTo>
                  <a:cubicBezTo>
                    <a:pt x="85" y="2102"/>
                    <a:pt x="218" y="2553"/>
                    <a:pt x="452" y="2954"/>
                  </a:cubicBezTo>
                  <a:cubicBezTo>
                    <a:pt x="536" y="3138"/>
                    <a:pt x="653" y="3288"/>
                    <a:pt x="803" y="3422"/>
                  </a:cubicBezTo>
                  <a:cubicBezTo>
                    <a:pt x="820" y="3405"/>
                    <a:pt x="686" y="3221"/>
                    <a:pt x="536" y="2921"/>
                  </a:cubicBezTo>
                  <a:cubicBezTo>
                    <a:pt x="335" y="2503"/>
                    <a:pt x="218" y="2068"/>
                    <a:pt x="168" y="1617"/>
                  </a:cubicBezTo>
                  <a:cubicBezTo>
                    <a:pt x="118" y="1083"/>
                    <a:pt x="168" y="581"/>
                    <a:pt x="369" y="314"/>
                  </a:cubicBezTo>
                  <a:cubicBezTo>
                    <a:pt x="486" y="164"/>
                    <a:pt x="636" y="63"/>
                    <a:pt x="803" y="13"/>
                  </a:cubicBezTo>
                  <a:cubicBezTo>
                    <a:pt x="811" y="5"/>
                    <a:pt x="799" y="1"/>
                    <a:pt x="772" y="1"/>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3" name="Google Shape;563;p88"/>
            <p:cNvSpPr/>
            <p:nvPr/>
          </p:nvSpPr>
          <p:spPr>
            <a:xfrm>
              <a:off x="7966177" y="3277710"/>
              <a:ext cx="39170" cy="7731"/>
            </a:xfrm>
            <a:custGeom>
              <a:avLst/>
              <a:gdLst/>
              <a:ahLst/>
              <a:cxnLst/>
              <a:rect l="l" t="t" r="r" b="b"/>
              <a:pathLst>
                <a:path w="1221" h="241" extrusionOk="0">
                  <a:moveTo>
                    <a:pt x="619" y="1"/>
                  </a:moveTo>
                  <a:cubicBezTo>
                    <a:pt x="235" y="1"/>
                    <a:pt x="1" y="218"/>
                    <a:pt x="34" y="235"/>
                  </a:cubicBezTo>
                  <a:cubicBezTo>
                    <a:pt x="36" y="239"/>
                    <a:pt x="41" y="240"/>
                    <a:pt x="48" y="240"/>
                  </a:cubicBezTo>
                  <a:cubicBezTo>
                    <a:pt x="104" y="240"/>
                    <a:pt x="322" y="135"/>
                    <a:pt x="619" y="135"/>
                  </a:cubicBezTo>
                  <a:cubicBezTo>
                    <a:pt x="901" y="135"/>
                    <a:pt x="1117" y="240"/>
                    <a:pt x="1185" y="240"/>
                  </a:cubicBezTo>
                  <a:cubicBezTo>
                    <a:pt x="1194" y="240"/>
                    <a:pt x="1200" y="239"/>
                    <a:pt x="1204" y="235"/>
                  </a:cubicBezTo>
                  <a:cubicBezTo>
                    <a:pt x="1221" y="201"/>
                    <a:pt x="987" y="1"/>
                    <a:pt x="619" y="1"/>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4" name="Google Shape;564;p88"/>
            <p:cNvSpPr/>
            <p:nvPr/>
          </p:nvSpPr>
          <p:spPr>
            <a:xfrm>
              <a:off x="8331761" y="3623180"/>
              <a:ext cx="372545" cy="740246"/>
            </a:xfrm>
            <a:custGeom>
              <a:avLst/>
              <a:gdLst/>
              <a:ahLst/>
              <a:cxnLst/>
              <a:rect l="l" t="t" r="r" b="b"/>
              <a:pathLst>
                <a:path w="11613" h="23075" extrusionOk="0">
                  <a:moveTo>
                    <a:pt x="5629" y="1"/>
                  </a:moveTo>
                  <a:cubicBezTo>
                    <a:pt x="3893" y="1"/>
                    <a:pt x="2277" y="327"/>
                    <a:pt x="1704" y="1412"/>
                  </a:cubicBezTo>
                  <a:cubicBezTo>
                    <a:pt x="251" y="4136"/>
                    <a:pt x="0" y="22899"/>
                    <a:pt x="0" y="22899"/>
                  </a:cubicBezTo>
                  <a:cubicBezTo>
                    <a:pt x="0" y="22899"/>
                    <a:pt x="4650" y="23074"/>
                    <a:pt x="8056" y="23074"/>
                  </a:cubicBezTo>
                  <a:cubicBezTo>
                    <a:pt x="10022" y="23074"/>
                    <a:pt x="11573" y="23016"/>
                    <a:pt x="11579" y="22833"/>
                  </a:cubicBezTo>
                  <a:cubicBezTo>
                    <a:pt x="11613" y="22348"/>
                    <a:pt x="11145" y="744"/>
                    <a:pt x="11145" y="744"/>
                  </a:cubicBezTo>
                  <a:cubicBezTo>
                    <a:pt x="11145" y="744"/>
                    <a:pt x="8249" y="1"/>
                    <a:pt x="5629" y="1"/>
                  </a:cubicBezTo>
                  <a:close/>
                </a:path>
              </a:pathLst>
            </a:custGeom>
            <a:solidFill>
              <a:srgbClr val="F5F5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5" name="Google Shape;565;p88"/>
            <p:cNvSpPr/>
            <p:nvPr/>
          </p:nvSpPr>
          <p:spPr>
            <a:xfrm>
              <a:off x="8428770" y="3630013"/>
              <a:ext cx="281951" cy="735306"/>
            </a:xfrm>
            <a:custGeom>
              <a:avLst/>
              <a:gdLst/>
              <a:ahLst/>
              <a:cxnLst/>
              <a:rect l="l" t="t" r="r" b="b"/>
              <a:pathLst>
                <a:path w="8789" h="22921" extrusionOk="0">
                  <a:moveTo>
                    <a:pt x="5054" y="1"/>
                  </a:moveTo>
                  <a:cubicBezTo>
                    <a:pt x="3752" y="1"/>
                    <a:pt x="2440" y="246"/>
                    <a:pt x="1822" y="1099"/>
                  </a:cubicBezTo>
                  <a:cubicBezTo>
                    <a:pt x="385" y="3121"/>
                    <a:pt x="0" y="22787"/>
                    <a:pt x="0" y="22787"/>
                  </a:cubicBezTo>
                  <a:cubicBezTo>
                    <a:pt x="0" y="22787"/>
                    <a:pt x="4518" y="22921"/>
                    <a:pt x="7014" y="22921"/>
                  </a:cubicBezTo>
                  <a:cubicBezTo>
                    <a:pt x="7929" y="22921"/>
                    <a:pt x="8573" y="22903"/>
                    <a:pt x="8622" y="22854"/>
                  </a:cubicBezTo>
                  <a:cubicBezTo>
                    <a:pt x="8789" y="22686"/>
                    <a:pt x="8555" y="448"/>
                    <a:pt x="8555" y="448"/>
                  </a:cubicBezTo>
                  <a:cubicBezTo>
                    <a:pt x="8555" y="448"/>
                    <a:pt x="6813" y="1"/>
                    <a:pt x="5054" y="1"/>
                  </a:cubicBez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6" name="Google Shape;566;p88"/>
            <p:cNvSpPr/>
            <p:nvPr/>
          </p:nvSpPr>
          <p:spPr>
            <a:xfrm>
              <a:off x="8591705" y="3954470"/>
              <a:ext cx="26306" cy="33620"/>
            </a:xfrm>
            <a:custGeom>
              <a:avLst/>
              <a:gdLst/>
              <a:ahLst/>
              <a:cxnLst/>
              <a:rect l="l" t="t" r="r" b="b"/>
              <a:pathLst>
                <a:path w="820" h="1048" extrusionOk="0">
                  <a:moveTo>
                    <a:pt x="281" y="1"/>
                  </a:moveTo>
                  <a:cubicBezTo>
                    <a:pt x="272" y="1"/>
                    <a:pt x="268" y="3"/>
                    <a:pt x="268" y="8"/>
                  </a:cubicBezTo>
                  <a:cubicBezTo>
                    <a:pt x="255" y="8"/>
                    <a:pt x="283" y="28"/>
                    <a:pt x="336" y="53"/>
                  </a:cubicBezTo>
                  <a:lnTo>
                    <a:pt x="336" y="53"/>
                  </a:lnTo>
                  <a:cubicBezTo>
                    <a:pt x="209" y="134"/>
                    <a:pt x="108" y="243"/>
                    <a:pt x="34" y="392"/>
                  </a:cubicBezTo>
                  <a:cubicBezTo>
                    <a:pt x="1" y="509"/>
                    <a:pt x="1" y="643"/>
                    <a:pt x="34" y="760"/>
                  </a:cubicBezTo>
                  <a:cubicBezTo>
                    <a:pt x="84" y="910"/>
                    <a:pt x="201" y="1010"/>
                    <a:pt x="352" y="1044"/>
                  </a:cubicBezTo>
                  <a:cubicBezTo>
                    <a:pt x="372" y="1047"/>
                    <a:pt x="392" y="1048"/>
                    <a:pt x="412" y="1048"/>
                  </a:cubicBezTo>
                  <a:cubicBezTo>
                    <a:pt x="508" y="1048"/>
                    <a:pt x="600" y="1015"/>
                    <a:pt x="669" y="960"/>
                  </a:cubicBezTo>
                  <a:cubicBezTo>
                    <a:pt x="736" y="893"/>
                    <a:pt x="786" y="793"/>
                    <a:pt x="803" y="693"/>
                  </a:cubicBezTo>
                  <a:cubicBezTo>
                    <a:pt x="819" y="542"/>
                    <a:pt x="803" y="392"/>
                    <a:pt x="753" y="242"/>
                  </a:cubicBezTo>
                  <a:cubicBezTo>
                    <a:pt x="702" y="141"/>
                    <a:pt x="602" y="75"/>
                    <a:pt x="485" y="75"/>
                  </a:cubicBezTo>
                  <a:cubicBezTo>
                    <a:pt x="402" y="91"/>
                    <a:pt x="385" y="125"/>
                    <a:pt x="385" y="141"/>
                  </a:cubicBezTo>
                  <a:cubicBezTo>
                    <a:pt x="385" y="141"/>
                    <a:pt x="400" y="134"/>
                    <a:pt x="430" y="134"/>
                  </a:cubicBezTo>
                  <a:cubicBezTo>
                    <a:pt x="444" y="134"/>
                    <a:pt x="463" y="136"/>
                    <a:pt x="485" y="141"/>
                  </a:cubicBezTo>
                  <a:cubicBezTo>
                    <a:pt x="569" y="141"/>
                    <a:pt x="636" y="208"/>
                    <a:pt x="652" y="292"/>
                  </a:cubicBezTo>
                  <a:cubicBezTo>
                    <a:pt x="686" y="409"/>
                    <a:pt x="686" y="542"/>
                    <a:pt x="669" y="676"/>
                  </a:cubicBezTo>
                  <a:cubicBezTo>
                    <a:pt x="669" y="815"/>
                    <a:pt x="540" y="912"/>
                    <a:pt x="414" y="912"/>
                  </a:cubicBezTo>
                  <a:cubicBezTo>
                    <a:pt x="405" y="912"/>
                    <a:pt x="395" y="911"/>
                    <a:pt x="385" y="910"/>
                  </a:cubicBezTo>
                  <a:cubicBezTo>
                    <a:pt x="185" y="843"/>
                    <a:pt x="68" y="626"/>
                    <a:pt x="151" y="425"/>
                  </a:cubicBezTo>
                  <a:cubicBezTo>
                    <a:pt x="201" y="292"/>
                    <a:pt x="301" y="175"/>
                    <a:pt x="418" y="75"/>
                  </a:cubicBezTo>
                  <a:lnTo>
                    <a:pt x="469" y="41"/>
                  </a:lnTo>
                  <a:lnTo>
                    <a:pt x="418" y="24"/>
                  </a:lnTo>
                  <a:cubicBezTo>
                    <a:pt x="348" y="13"/>
                    <a:pt x="302" y="1"/>
                    <a:pt x="281" y="1"/>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7" name="Google Shape;567;p88"/>
            <p:cNvSpPr/>
            <p:nvPr/>
          </p:nvSpPr>
          <p:spPr>
            <a:xfrm>
              <a:off x="8554717" y="3844275"/>
              <a:ext cx="51488" cy="116354"/>
            </a:xfrm>
            <a:custGeom>
              <a:avLst/>
              <a:gdLst/>
              <a:ahLst/>
              <a:cxnLst/>
              <a:rect l="l" t="t" r="r" b="b"/>
              <a:pathLst>
                <a:path w="1605" h="3627" extrusionOk="0">
                  <a:moveTo>
                    <a:pt x="34" y="1"/>
                  </a:moveTo>
                  <a:cubicBezTo>
                    <a:pt x="1" y="34"/>
                    <a:pt x="452" y="786"/>
                    <a:pt x="886" y="1789"/>
                  </a:cubicBezTo>
                  <a:cubicBezTo>
                    <a:pt x="1321" y="2791"/>
                    <a:pt x="1555" y="3627"/>
                    <a:pt x="1605" y="3627"/>
                  </a:cubicBezTo>
                  <a:cubicBezTo>
                    <a:pt x="1588" y="3426"/>
                    <a:pt x="1555" y="3242"/>
                    <a:pt x="1488" y="3058"/>
                  </a:cubicBezTo>
                  <a:cubicBezTo>
                    <a:pt x="1221" y="2156"/>
                    <a:pt x="853" y="1287"/>
                    <a:pt x="368" y="485"/>
                  </a:cubicBezTo>
                  <a:cubicBezTo>
                    <a:pt x="285" y="302"/>
                    <a:pt x="168" y="151"/>
                    <a:pt x="34" y="1"/>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8" name="Google Shape;568;p88"/>
            <p:cNvSpPr/>
            <p:nvPr/>
          </p:nvSpPr>
          <p:spPr>
            <a:xfrm>
              <a:off x="8609413" y="3854990"/>
              <a:ext cx="48794" cy="107243"/>
            </a:xfrm>
            <a:custGeom>
              <a:avLst/>
              <a:gdLst/>
              <a:ahLst/>
              <a:cxnLst/>
              <a:rect l="l" t="t" r="r" b="b"/>
              <a:pathLst>
                <a:path w="1521" h="3343" extrusionOk="0">
                  <a:moveTo>
                    <a:pt x="1486" y="1"/>
                  </a:moveTo>
                  <a:cubicBezTo>
                    <a:pt x="1444" y="1"/>
                    <a:pt x="1031" y="697"/>
                    <a:pt x="635" y="1622"/>
                  </a:cubicBezTo>
                  <a:cubicBezTo>
                    <a:pt x="234" y="2541"/>
                    <a:pt x="0" y="3326"/>
                    <a:pt x="34" y="3343"/>
                  </a:cubicBezTo>
                  <a:cubicBezTo>
                    <a:pt x="34" y="3343"/>
                    <a:pt x="35" y="3343"/>
                    <a:pt x="35" y="3343"/>
                  </a:cubicBezTo>
                  <a:cubicBezTo>
                    <a:pt x="90" y="3343"/>
                    <a:pt x="372" y="2581"/>
                    <a:pt x="769" y="1672"/>
                  </a:cubicBezTo>
                  <a:cubicBezTo>
                    <a:pt x="1170" y="753"/>
                    <a:pt x="1521" y="18"/>
                    <a:pt x="1487" y="1"/>
                  </a:cubicBezTo>
                  <a:cubicBezTo>
                    <a:pt x="1487" y="1"/>
                    <a:pt x="1486" y="1"/>
                    <a:pt x="1486" y="1"/>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9" name="Google Shape;569;p88"/>
            <p:cNvSpPr/>
            <p:nvPr/>
          </p:nvSpPr>
          <p:spPr>
            <a:xfrm>
              <a:off x="8556866" y="3984176"/>
              <a:ext cx="40774" cy="180129"/>
            </a:xfrm>
            <a:custGeom>
              <a:avLst/>
              <a:gdLst/>
              <a:ahLst/>
              <a:cxnLst/>
              <a:rect l="l" t="t" r="r" b="b"/>
              <a:pathLst>
                <a:path w="1271" h="5615" extrusionOk="0">
                  <a:moveTo>
                    <a:pt x="1271" y="1"/>
                  </a:moveTo>
                  <a:lnTo>
                    <a:pt x="1271" y="1"/>
                  </a:lnTo>
                  <a:cubicBezTo>
                    <a:pt x="1154" y="251"/>
                    <a:pt x="1053" y="519"/>
                    <a:pt x="986" y="786"/>
                  </a:cubicBezTo>
                  <a:cubicBezTo>
                    <a:pt x="836" y="1287"/>
                    <a:pt x="652" y="1989"/>
                    <a:pt x="485" y="2774"/>
                  </a:cubicBezTo>
                  <a:cubicBezTo>
                    <a:pt x="301" y="3543"/>
                    <a:pt x="168" y="4261"/>
                    <a:pt x="101" y="4763"/>
                  </a:cubicBezTo>
                  <a:cubicBezTo>
                    <a:pt x="34" y="5047"/>
                    <a:pt x="1" y="5331"/>
                    <a:pt x="1" y="5615"/>
                  </a:cubicBezTo>
                  <a:cubicBezTo>
                    <a:pt x="84" y="5347"/>
                    <a:pt x="151" y="5063"/>
                    <a:pt x="184" y="4779"/>
                  </a:cubicBezTo>
                  <a:cubicBezTo>
                    <a:pt x="301" y="4278"/>
                    <a:pt x="435" y="3576"/>
                    <a:pt x="619" y="2791"/>
                  </a:cubicBezTo>
                  <a:cubicBezTo>
                    <a:pt x="786" y="2022"/>
                    <a:pt x="970" y="1321"/>
                    <a:pt x="1087" y="819"/>
                  </a:cubicBezTo>
                  <a:cubicBezTo>
                    <a:pt x="1170" y="552"/>
                    <a:pt x="1237" y="268"/>
                    <a:pt x="1271" y="1"/>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0" name="Google Shape;570;p88"/>
            <p:cNvSpPr/>
            <p:nvPr/>
          </p:nvSpPr>
          <p:spPr>
            <a:xfrm>
              <a:off x="8610472" y="3984722"/>
              <a:ext cx="46131" cy="110451"/>
            </a:xfrm>
            <a:custGeom>
              <a:avLst/>
              <a:gdLst/>
              <a:ahLst/>
              <a:cxnLst/>
              <a:rect l="l" t="t" r="r" b="b"/>
              <a:pathLst>
                <a:path w="1438" h="3443" extrusionOk="0">
                  <a:moveTo>
                    <a:pt x="34" y="0"/>
                  </a:moveTo>
                  <a:cubicBezTo>
                    <a:pt x="1" y="17"/>
                    <a:pt x="402" y="752"/>
                    <a:pt x="786" y="1705"/>
                  </a:cubicBezTo>
                  <a:cubicBezTo>
                    <a:pt x="1170" y="2640"/>
                    <a:pt x="1404" y="3442"/>
                    <a:pt x="1437" y="3442"/>
                  </a:cubicBezTo>
                  <a:cubicBezTo>
                    <a:pt x="1437" y="3259"/>
                    <a:pt x="1404" y="3075"/>
                    <a:pt x="1337" y="2908"/>
                  </a:cubicBezTo>
                  <a:cubicBezTo>
                    <a:pt x="1103" y="2039"/>
                    <a:pt x="769" y="1220"/>
                    <a:pt x="351" y="452"/>
                  </a:cubicBezTo>
                  <a:cubicBezTo>
                    <a:pt x="268" y="284"/>
                    <a:pt x="168" y="134"/>
                    <a:pt x="34"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71" name="Google Shape;571;p88"/>
          <p:cNvGrpSpPr/>
          <p:nvPr/>
        </p:nvGrpSpPr>
        <p:grpSpPr>
          <a:xfrm>
            <a:off x="827607" y="2640409"/>
            <a:ext cx="428300" cy="344700"/>
            <a:chOff x="827607" y="2640409"/>
            <a:chExt cx="428300" cy="344700"/>
          </a:xfrm>
        </p:grpSpPr>
        <p:sp>
          <p:nvSpPr>
            <p:cNvPr id="572" name="Google Shape;572;p88"/>
            <p:cNvSpPr/>
            <p:nvPr/>
          </p:nvSpPr>
          <p:spPr>
            <a:xfrm>
              <a:off x="827607" y="2640409"/>
              <a:ext cx="428300" cy="344700"/>
            </a:xfrm>
            <a:custGeom>
              <a:avLst/>
              <a:gdLst/>
              <a:ahLst/>
              <a:cxnLst/>
              <a:rect l="l" t="t" r="r" b="b"/>
              <a:pathLst>
                <a:path w="13351" h="10745" extrusionOk="0">
                  <a:moveTo>
                    <a:pt x="150" y="1"/>
                  </a:moveTo>
                  <a:lnTo>
                    <a:pt x="0" y="10560"/>
                  </a:lnTo>
                  <a:lnTo>
                    <a:pt x="13200" y="10744"/>
                  </a:lnTo>
                  <a:lnTo>
                    <a:pt x="13350" y="184"/>
                  </a:lnTo>
                  <a:lnTo>
                    <a:pt x="150" y="1"/>
                  </a:ln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3" name="Google Shape;573;p88"/>
            <p:cNvSpPr/>
            <p:nvPr/>
          </p:nvSpPr>
          <p:spPr>
            <a:xfrm>
              <a:off x="842075" y="2661839"/>
              <a:ext cx="398819" cy="301809"/>
            </a:xfrm>
            <a:custGeom>
              <a:avLst/>
              <a:gdLst/>
              <a:ahLst/>
              <a:cxnLst/>
              <a:rect l="l" t="t" r="r" b="b"/>
              <a:pathLst>
                <a:path w="12432" h="9408" extrusionOk="0">
                  <a:moveTo>
                    <a:pt x="134" y="1"/>
                  </a:moveTo>
                  <a:lnTo>
                    <a:pt x="0" y="9241"/>
                  </a:lnTo>
                  <a:lnTo>
                    <a:pt x="12298" y="9408"/>
                  </a:lnTo>
                  <a:lnTo>
                    <a:pt x="12431" y="185"/>
                  </a:lnTo>
                  <a:lnTo>
                    <a:pt x="134" y="1"/>
                  </a:lnTo>
                  <a:close/>
                </a:path>
              </a:pathLst>
            </a:custGeom>
            <a:solidFill>
              <a:srgbClr val="F5F5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4" name="Google Shape;574;p88"/>
            <p:cNvSpPr/>
            <p:nvPr/>
          </p:nvSpPr>
          <p:spPr>
            <a:xfrm>
              <a:off x="842075" y="2776011"/>
              <a:ext cx="394520" cy="187636"/>
            </a:xfrm>
            <a:custGeom>
              <a:avLst/>
              <a:gdLst/>
              <a:ahLst/>
              <a:cxnLst/>
              <a:rect l="l" t="t" r="r" b="b"/>
              <a:pathLst>
                <a:path w="12298" h="5849" extrusionOk="0">
                  <a:moveTo>
                    <a:pt x="4378" y="1"/>
                  </a:moveTo>
                  <a:lnTo>
                    <a:pt x="0" y="5682"/>
                  </a:lnTo>
                  <a:lnTo>
                    <a:pt x="12298" y="5849"/>
                  </a:lnTo>
                  <a:lnTo>
                    <a:pt x="8822" y="1739"/>
                  </a:lnTo>
                  <a:lnTo>
                    <a:pt x="6984" y="3627"/>
                  </a:lnTo>
                  <a:lnTo>
                    <a:pt x="4378" y="1"/>
                  </a:ln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5" name="Google Shape;575;p88"/>
            <p:cNvSpPr/>
            <p:nvPr/>
          </p:nvSpPr>
          <p:spPr>
            <a:xfrm>
              <a:off x="1031828" y="2723496"/>
              <a:ext cx="72918" cy="62556"/>
            </a:xfrm>
            <a:custGeom>
              <a:avLst/>
              <a:gdLst/>
              <a:ahLst/>
              <a:cxnLst/>
              <a:rect l="l" t="t" r="r" b="b"/>
              <a:pathLst>
                <a:path w="2273" h="1950" extrusionOk="0">
                  <a:moveTo>
                    <a:pt x="1303" y="0"/>
                  </a:moveTo>
                  <a:cubicBezTo>
                    <a:pt x="451" y="0"/>
                    <a:pt x="0" y="1036"/>
                    <a:pt x="602" y="1655"/>
                  </a:cubicBezTo>
                  <a:cubicBezTo>
                    <a:pt x="799" y="1858"/>
                    <a:pt x="1046" y="1949"/>
                    <a:pt x="1288" y="1949"/>
                  </a:cubicBezTo>
                  <a:cubicBezTo>
                    <a:pt x="1782" y="1949"/>
                    <a:pt x="2256" y="1569"/>
                    <a:pt x="2256" y="986"/>
                  </a:cubicBezTo>
                  <a:cubicBezTo>
                    <a:pt x="2272" y="452"/>
                    <a:pt x="1838" y="17"/>
                    <a:pt x="1303" y="0"/>
                  </a:cubicBez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76" name="Google Shape;576;p88"/>
          <p:cNvGrpSpPr/>
          <p:nvPr/>
        </p:nvGrpSpPr>
        <p:grpSpPr>
          <a:xfrm>
            <a:off x="5461403" y="1884091"/>
            <a:ext cx="552129" cy="444404"/>
            <a:chOff x="5461403" y="1884091"/>
            <a:chExt cx="552129" cy="444404"/>
          </a:xfrm>
        </p:grpSpPr>
        <p:sp>
          <p:nvSpPr>
            <p:cNvPr id="577" name="Google Shape;577;p88"/>
            <p:cNvSpPr/>
            <p:nvPr/>
          </p:nvSpPr>
          <p:spPr>
            <a:xfrm>
              <a:off x="5461403" y="1884091"/>
              <a:ext cx="552129" cy="444404"/>
            </a:xfrm>
            <a:custGeom>
              <a:avLst/>
              <a:gdLst/>
              <a:ahLst/>
              <a:cxnLst/>
              <a:rect l="l" t="t" r="r" b="b"/>
              <a:pathLst>
                <a:path w="17211" h="13853" extrusionOk="0">
                  <a:moveTo>
                    <a:pt x="201" y="1"/>
                  </a:moveTo>
                  <a:lnTo>
                    <a:pt x="1" y="13602"/>
                  </a:lnTo>
                  <a:lnTo>
                    <a:pt x="17027" y="13852"/>
                  </a:lnTo>
                  <a:lnTo>
                    <a:pt x="17210" y="235"/>
                  </a:lnTo>
                  <a:lnTo>
                    <a:pt x="201" y="1"/>
                  </a:ln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8" name="Google Shape;578;p88"/>
            <p:cNvSpPr/>
            <p:nvPr/>
          </p:nvSpPr>
          <p:spPr>
            <a:xfrm>
              <a:off x="5480715" y="1911455"/>
              <a:ext cx="512991" cy="389162"/>
            </a:xfrm>
            <a:custGeom>
              <a:avLst/>
              <a:gdLst/>
              <a:ahLst/>
              <a:cxnLst/>
              <a:rect l="l" t="t" r="r" b="b"/>
              <a:pathLst>
                <a:path w="15991" h="12131" extrusionOk="0">
                  <a:moveTo>
                    <a:pt x="167" y="0"/>
                  </a:moveTo>
                  <a:lnTo>
                    <a:pt x="0" y="11897"/>
                  </a:lnTo>
                  <a:lnTo>
                    <a:pt x="15823" y="12130"/>
                  </a:lnTo>
                  <a:lnTo>
                    <a:pt x="15990" y="234"/>
                  </a:lnTo>
                  <a:lnTo>
                    <a:pt x="167" y="0"/>
                  </a:lnTo>
                  <a:close/>
                </a:path>
              </a:pathLst>
            </a:custGeom>
            <a:solidFill>
              <a:srgbClr val="F5F5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9" name="Google Shape;579;p88"/>
            <p:cNvSpPr/>
            <p:nvPr/>
          </p:nvSpPr>
          <p:spPr>
            <a:xfrm>
              <a:off x="5480715" y="2058831"/>
              <a:ext cx="507634" cy="241787"/>
            </a:xfrm>
            <a:custGeom>
              <a:avLst/>
              <a:gdLst/>
              <a:ahLst/>
              <a:cxnLst/>
              <a:rect l="l" t="t" r="r" b="b"/>
              <a:pathLst>
                <a:path w="15824" h="7537" extrusionOk="0">
                  <a:moveTo>
                    <a:pt x="5631" y="1"/>
                  </a:moveTo>
                  <a:lnTo>
                    <a:pt x="0" y="7303"/>
                  </a:lnTo>
                  <a:lnTo>
                    <a:pt x="15823" y="7536"/>
                  </a:lnTo>
                  <a:lnTo>
                    <a:pt x="11345" y="2223"/>
                  </a:lnTo>
                  <a:lnTo>
                    <a:pt x="8989" y="4663"/>
                  </a:lnTo>
                  <a:lnTo>
                    <a:pt x="5631" y="1"/>
                  </a:ln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0" name="Google Shape;580;p88"/>
            <p:cNvSpPr/>
            <p:nvPr/>
          </p:nvSpPr>
          <p:spPr>
            <a:xfrm>
              <a:off x="5724747" y="1991302"/>
              <a:ext cx="93674" cy="79911"/>
            </a:xfrm>
            <a:custGeom>
              <a:avLst/>
              <a:gdLst/>
              <a:ahLst/>
              <a:cxnLst/>
              <a:rect l="l" t="t" r="r" b="b"/>
              <a:pathLst>
                <a:path w="2920" h="2491" extrusionOk="0">
                  <a:moveTo>
                    <a:pt x="1663" y="1"/>
                  </a:moveTo>
                  <a:cubicBezTo>
                    <a:pt x="573" y="1"/>
                    <a:pt x="0" y="1325"/>
                    <a:pt x="781" y="2106"/>
                  </a:cubicBezTo>
                  <a:cubicBezTo>
                    <a:pt x="1036" y="2372"/>
                    <a:pt x="1355" y="2491"/>
                    <a:pt x="1668" y="2491"/>
                  </a:cubicBezTo>
                  <a:cubicBezTo>
                    <a:pt x="2300" y="2491"/>
                    <a:pt x="2908" y="2008"/>
                    <a:pt x="2920" y="1271"/>
                  </a:cubicBezTo>
                  <a:cubicBezTo>
                    <a:pt x="2920" y="569"/>
                    <a:pt x="2368" y="1"/>
                    <a:pt x="1683" y="1"/>
                  </a:cubicBezTo>
                  <a:cubicBezTo>
                    <a:pt x="1676" y="1"/>
                    <a:pt x="1669" y="1"/>
                    <a:pt x="1663" y="1"/>
                  </a:cubicBez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81" name="Google Shape;581;p88"/>
          <p:cNvGrpSpPr/>
          <p:nvPr/>
        </p:nvGrpSpPr>
        <p:grpSpPr>
          <a:xfrm>
            <a:off x="7328876" y="1596269"/>
            <a:ext cx="605702" cy="487263"/>
            <a:chOff x="7328876" y="1596269"/>
            <a:chExt cx="605702" cy="487263"/>
          </a:xfrm>
        </p:grpSpPr>
        <p:sp>
          <p:nvSpPr>
            <p:cNvPr id="582" name="Google Shape;582;p88"/>
            <p:cNvSpPr/>
            <p:nvPr/>
          </p:nvSpPr>
          <p:spPr>
            <a:xfrm>
              <a:off x="7328876" y="1596269"/>
              <a:ext cx="605702" cy="487263"/>
            </a:xfrm>
            <a:custGeom>
              <a:avLst/>
              <a:gdLst/>
              <a:ahLst/>
              <a:cxnLst/>
              <a:rect l="l" t="t" r="r" b="b"/>
              <a:pathLst>
                <a:path w="18881" h="15189" extrusionOk="0">
                  <a:moveTo>
                    <a:pt x="218" y="1"/>
                  </a:moveTo>
                  <a:lnTo>
                    <a:pt x="0" y="14938"/>
                  </a:lnTo>
                  <a:lnTo>
                    <a:pt x="18664" y="15189"/>
                  </a:lnTo>
                  <a:lnTo>
                    <a:pt x="18881" y="268"/>
                  </a:lnTo>
                  <a:lnTo>
                    <a:pt x="218" y="1"/>
                  </a:ln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3" name="Google Shape;583;p88"/>
            <p:cNvSpPr/>
            <p:nvPr/>
          </p:nvSpPr>
          <p:spPr>
            <a:xfrm>
              <a:off x="7349760" y="1626809"/>
              <a:ext cx="562844" cy="426696"/>
            </a:xfrm>
            <a:custGeom>
              <a:avLst/>
              <a:gdLst/>
              <a:ahLst/>
              <a:cxnLst/>
              <a:rect l="l" t="t" r="r" b="b"/>
              <a:pathLst>
                <a:path w="17545" h="13301" extrusionOk="0">
                  <a:moveTo>
                    <a:pt x="185" y="1"/>
                  </a:moveTo>
                  <a:lnTo>
                    <a:pt x="1" y="13050"/>
                  </a:lnTo>
                  <a:lnTo>
                    <a:pt x="17361" y="13301"/>
                  </a:lnTo>
                  <a:lnTo>
                    <a:pt x="17545" y="252"/>
                  </a:lnTo>
                  <a:lnTo>
                    <a:pt x="185" y="1"/>
                  </a:lnTo>
                  <a:close/>
                </a:path>
              </a:pathLst>
            </a:custGeom>
            <a:solidFill>
              <a:srgbClr val="F5F5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4" name="Google Shape;584;p88"/>
            <p:cNvSpPr/>
            <p:nvPr/>
          </p:nvSpPr>
          <p:spPr>
            <a:xfrm>
              <a:off x="7349760" y="1788172"/>
              <a:ext cx="556973" cy="265334"/>
            </a:xfrm>
            <a:custGeom>
              <a:avLst/>
              <a:gdLst/>
              <a:ahLst/>
              <a:cxnLst/>
              <a:rect l="l" t="t" r="r" b="b"/>
              <a:pathLst>
                <a:path w="17362" h="8271" extrusionOk="0">
                  <a:moveTo>
                    <a:pt x="6183" y="0"/>
                  </a:moveTo>
                  <a:lnTo>
                    <a:pt x="1" y="8020"/>
                  </a:lnTo>
                  <a:lnTo>
                    <a:pt x="17361" y="8271"/>
                  </a:lnTo>
                  <a:lnTo>
                    <a:pt x="12449" y="2440"/>
                  </a:lnTo>
                  <a:lnTo>
                    <a:pt x="9859" y="5113"/>
                  </a:lnTo>
                  <a:lnTo>
                    <a:pt x="6183" y="0"/>
                  </a:ln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5" name="Google Shape;585;p88"/>
            <p:cNvSpPr/>
            <p:nvPr/>
          </p:nvSpPr>
          <p:spPr>
            <a:xfrm>
              <a:off x="7617948" y="1714195"/>
              <a:ext cx="102784" cy="87835"/>
            </a:xfrm>
            <a:custGeom>
              <a:avLst/>
              <a:gdLst/>
              <a:ahLst/>
              <a:cxnLst/>
              <a:rect l="l" t="t" r="r" b="b"/>
              <a:pathLst>
                <a:path w="3204" h="2738" extrusionOk="0">
                  <a:moveTo>
                    <a:pt x="1813" y="0"/>
                  </a:moveTo>
                  <a:cubicBezTo>
                    <a:pt x="623" y="0"/>
                    <a:pt x="0" y="1442"/>
                    <a:pt x="847" y="2323"/>
                  </a:cubicBezTo>
                  <a:cubicBezTo>
                    <a:pt x="1123" y="2609"/>
                    <a:pt x="1468" y="2738"/>
                    <a:pt x="1809" y="2738"/>
                  </a:cubicBezTo>
                  <a:cubicBezTo>
                    <a:pt x="2503" y="2738"/>
                    <a:pt x="3175" y="2205"/>
                    <a:pt x="3187" y="1387"/>
                  </a:cubicBezTo>
                  <a:cubicBezTo>
                    <a:pt x="3203" y="619"/>
                    <a:pt x="2602" y="0"/>
                    <a:pt x="1833" y="0"/>
                  </a:cubicBezTo>
                  <a:cubicBezTo>
                    <a:pt x="1826" y="0"/>
                    <a:pt x="1819" y="0"/>
                    <a:pt x="1813" y="0"/>
                  </a:cubicBez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86" name="Google Shape;586;p88"/>
          <p:cNvGrpSpPr/>
          <p:nvPr/>
        </p:nvGrpSpPr>
        <p:grpSpPr>
          <a:xfrm>
            <a:off x="3013987" y="1385087"/>
            <a:ext cx="1010392" cy="812618"/>
            <a:chOff x="3013987" y="1385087"/>
            <a:chExt cx="1010392" cy="812618"/>
          </a:xfrm>
        </p:grpSpPr>
        <p:sp>
          <p:nvSpPr>
            <p:cNvPr id="587" name="Google Shape;587;p88"/>
            <p:cNvSpPr/>
            <p:nvPr/>
          </p:nvSpPr>
          <p:spPr>
            <a:xfrm>
              <a:off x="3013987" y="1385087"/>
              <a:ext cx="1010392" cy="812618"/>
            </a:xfrm>
            <a:custGeom>
              <a:avLst/>
              <a:gdLst/>
              <a:ahLst/>
              <a:cxnLst/>
              <a:rect l="l" t="t" r="r" b="b"/>
              <a:pathLst>
                <a:path w="31496" h="25331" extrusionOk="0">
                  <a:moveTo>
                    <a:pt x="351" y="0"/>
                  </a:moveTo>
                  <a:lnTo>
                    <a:pt x="0" y="24879"/>
                  </a:lnTo>
                  <a:lnTo>
                    <a:pt x="31128" y="25330"/>
                  </a:lnTo>
                  <a:lnTo>
                    <a:pt x="31496" y="435"/>
                  </a:lnTo>
                  <a:lnTo>
                    <a:pt x="351" y="0"/>
                  </a:ln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8" name="Google Shape;588;p88"/>
            <p:cNvSpPr/>
            <p:nvPr/>
          </p:nvSpPr>
          <p:spPr>
            <a:xfrm>
              <a:off x="3048826" y="1435452"/>
              <a:ext cx="939110" cy="711342"/>
            </a:xfrm>
            <a:custGeom>
              <a:avLst/>
              <a:gdLst/>
              <a:ahLst/>
              <a:cxnLst/>
              <a:rect l="l" t="t" r="r" b="b"/>
              <a:pathLst>
                <a:path w="29274" h="22174" extrusionOk="0">
                  <a:moveTo>
                    <a:pt x="318" y="1"/>
                  </a:moveTo>
                  <a:lnTo>
                    <a:pt x="0" y="21755"/>
                  </a:lnTo>
                  <a:lnTo>
                    <a:pt x="28956" y="22173"/>
                  </a:lnTo>
                  <a:lnTo>
                    <a:pt x="29274" y="419"/>
                  </a:lnTo>
                  <a:lnTo>
                    <a:pt x="318" y="1"/>
                  </a:lnTo>
                  <a:close/>
                </a:path>
              </a:pathLst>
            </a:custGeom>
            <a:solidFill>
              <a:srgbClr val="F5F5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9" name="Google Shape;589;p88"/>
            <p:cNvSpPr/>
            <p:nvPr/>
          </p:nvSpPr>
          <p:spPr>
            <a:xfrm>
              <a:off x="3048826" y="1704539"/>
              <a:ext cx="928941" cy="442255"/>
            </a:xfrm>
            <a:custGeom>
              <a:avLst/>
              <a:gdLst/>
              <a:ahLst/>
              <a:cxnLst/>
              <a:rect l="l" t="t" r="r" b="b"/>
              <a:pathLst>
                <a:path w="28957" h="13786" extrusionOk="0">
                  <a:moveTo>
                    <a:pt x="10310" y="1"/>
                  </a:moveTo>
                  <a:lnTo>
                    <a:pt x="0" y="13367"/>
                  </a:lnTo>
                  <a:lnTo>
                    <a:pt x="28956" y="13785"/>
                  </a:lnTo>
                  <a:lnTo>
                    <a:pt x="20769" y="4078"/>
                  </a:lnTo>
                  <a:lnTo>
                    <a:pt x="16458" y="8539"/>
                  </a:lnTo>
                  <a:lnTo>
                    <a:pt x="10310" y="1"/>
                  </a:ln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0" name="Google Shape;590;p88"/>
            <p:cNvSpPr/>
            <p:nvPr/>
          </p:nvSpPr>
          <p:spPr>
            <a:xfrm>
              <a:off x="3496150" y="1581256"/>
              <a:ext cx="171275" cy="146189"/>
            </a:xfrm>
            <a:custGeom>
              <a:avLst/>
              <a:gdLst/>
              <a:ahLst/>
              <a:cxnLst/>
              <a:rect l="l" t="t" r="r" b="b"/>
              <a:pathLst>
                <a:path w="5339" h="4557" extrusionOk="0">
                  <a:moveTo>
                    <a:pt x="3024" y="0"/>
                  </a:moveTo>
                  <a:cubicBezTo>
                    <a:pt x="1013" y="0"/>
                    <a:pt x="1" y="2417"/>
                    <a:pt x="1395" y="3860"/>
                  </a:cubicBezTo>
                  <a:cubicBezTo>
                    <a:pt x="1864" y="4341"/>
                    <a:pt x="2449" y="4557"/>
                    <a:pt x="3022" y="4557"/>
                  </a:cubicBezTo>
                  <a:cubicBezTo>
                    <a:pt x="4183" y="4557"/>
                    <a:pt x="5299" y="3671"/>
                    <a:pt x="5321" y="2306"/>
                  </a:cubicBezTo>
                  <a:cubicBezTo>
                    <a:pt x="5338" y="1053"/>
                    <a:pt x="4319" y="17"/>
                    <a:pt x="3066" y="1"/>
                  </a:cubicBezTo>
                  <a:cubicBezTo>
                    <a:pt x="3052" y="0"/>
                    <a:pt x="3038" y="0"/>
                    <a:pt x="3024" y="0"/>
                  </a:cubicBez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91" name="Google Shape;591;p88"/>
          <p:cNvGrpSpPr/>
          <p:nvPr/>
        </p:nvGrpSpPr>
        <p:grpSpPr>
          <a:xfrm>
            <a:off x="2215869" y="2932016"/>
            <a:ext cx="581610" cy="467951"/>
            <a:chOff x="2215869" y="2932016"/>
            <a:chExt cx="581610" cy="467951"/>
          </a:xfrm>
        </p:grpSpPr>
        <p:sp>
          <p:nvSpPr>
            <p:cNvPr id="592" name="Google Shape;592;p88"/>
            <p:cNvSpPr/>
            <p:nvPr/>
          </p:nvSpPr>
          <p:spPr>
            <a:xfrm>
              <a:off x="2215869" y="2932016"/>
              <a:ext cx="581610" cy="467951"/>
            </a:xfrm>
            <a:custGeom>
              <a:avLst/>
              <a:gdLst/>
              <a:ahLst/>
              <a:cxnLst/>
              <a:rect l="l" t="t" r="r" b="b"/>
              <a:pathLst>
                <a:path w="18130" h="14587" extrusionOk="0">
                  <a:moveTo>
                    <a:pt x="201" y="0"/>
                  </a:moveTo>
                  <a:lnTo>
                    <a:pt x="0" y="14336"/>
                  </a:lnTo>
                  <a:lnTo>
                    <a:pt x="17929" y="14586"/>
                  </a:lnTo>
                  <a:lnTo>
                    <a:pt x="18129" y="251"/>
                  </a:lnTo>
                  <a:lnTo>
                    <a:pt x="201" y="0"/>
                  </a:ln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3" name="Google Shape;593;p88"/>
            <p:cNvSpPr/>
            <p:nvPr/>
          </p:nvSpPr>
          <p:spPr>
            <a:xfrm>
              <a:off x="2235694" y="2961466"/>
              <a:ext cx="540869" cy="409565"/>
            </a:xfrm>
            <a:custGeom>
              <a:avLst/>
              <a:gdLst/>
              <a:ahLst/>
              <a:cxnLst/>
              <a:rect l="l" t="t" r="r" b="b"/>
              <a:pathLst>
                <a:path w="16860" h="12767" extrusionOk="0">
                  <a:moveTo>
                    <a:pt x="184" y="1"/>
                  </a:moveTo>
                  <a:lnTo>
                    <a:pt x="0" y="12532"/>
                  </a:lnTo>
                  <a:lnTo>
                    <a:pt x="16676" y="12766"/>
                  </a:lnTo>
                  <a:lnTo>
                    <a:pt x="16859" y="235"/>
                  </a:lnTo>
                  <a:lnTo>
                    <a:pt x="184" y="1"/>
                  </a:lnTo>
                  <a:close/>
                </a:path>
              </a:pathLst>
            </a:custGeom>
            <a:solidFill>
              <a:srgbClr val="F5F5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4" name="Google Shape;594;p88"/>
            <p:cNvSpPr/>
            <p:nvPr/>
          </p:nvSpPr>
          <p:spPr>
            <a:xfrm>
              <a:off x="2235694" y="3115867"/>
              <a:ext cx="534966" cy="255164"/>
            </a:xfrm>
            <a:custGeom>
              <a:avLst/>
              <a:gdLst/>
              <a:ahLst/>
              <a:cxnLst/>
              <a:rect l="l" t="t" r="r" b="b"/>
              <a:pathLst>
                <a:path w="16676" h="7954" extrusionOk="0">
                  <a:moveTo>
                    <a:pt x="5949" y="0"/>
                  </a:moveTo>
                  <a:lnTo>
                    <a:pt x="0" y="7719"/>
                  </a:lnTo>
                  <a:lnTo>
                    <a:pt x="16676" y="7953"/>
                  </a:lnTo>
                  <a:lnTo>
                    <a:pt x="11964" y="2356"/>
                  </a:lnTo>
                  <a:lnTo>
                    <a:pt x="9474" y="4929"/>
                  </a:lnTo>
                  <a:lnTo>
                    <a:pt x="5949" y="0"/>
                  </a:ln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5" name="Google Shape;595;p88"/>
            <p:cNvSpPr/>
            <p:nvPr/>
          </p:nvSpPr>
          <p:spPr>
            <a:xfrm>
              <a:off x="2493136" y="3045098"/>
              <a:ext cx="99031" cy="84435"/>
            </a:xfrm>
            <a:custGeom>
              <a:avLst/>
              <a:gdLst/>
              <a:ahLst/>
              <a:cxnLst/>
              <a:rect l="l" t="t" r="r" b="b"/>
              <a:pathLst>
                <a:path w="3087" h="2632" extrusionOk="0">
                  <a:moveTo>
                    <a:pt x="1762" y="0"/>
                  </a:moveTo>
                  <a:cubicBezTo>
                    <a:pt x="590" y="0"/>
                    <a:pt x="0" y="1392"/>
                    <a:pt x="814" y="2223"/>
                  </a:cubicBezTo>
                  <a:cubicBezTo>
                    <a:pt x="1086" y="2505"/>
                    <a:pt x="1424" y="2632"/>
                    <a:pt x="1754" y="2632"/>
                  </a:cubicBezTo>
                  <a:cubicBezTo>
                    <a:pt x="2421" y="2632"/>
                    <a:pt x="3059" y="2119"/>
                    <a:pt x="3070" y="1337"/>
                  </a:cubicBezTo>
                  <a:cubicBezTo>
                    <a:pt x="3087" y="602"/>
                    <a:pt x="2502" y="17"/>
                    <a:pt x="1783" y="0"/>
                  </a:cubicBezTo>
                  <a:cubicBezTo>
                    <a:pt x="1776" y="0"/>
                    <a:pt x="1769" y="0"/>
                    <a:pt x="1762" y="0"/>
                  </a:cubicBez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96" name="Google Shape;596;p88"/>
          <p:cNvGrpSpPr/>
          <p:nvPr/>
        </p:nvGrpSpPr>
        <p:grpSpPr>
          <a:xfrm>
            <a:off x="6615448" y="2609324"/>
            <a:ext cx="726324" cy="586422"/>
            <a:chOff x="6615448" y="2609324"/>
            <a:chExt cx="726324" cy="586422"/>
          </a:xfrm>
        </p:grpSpPr>
        <p:sp>
          <p:nvSpPr>
            <p:cNvPr id="597" name="Google Shape;597;p88"/>
            <p:cNvSpPr/>
            <p:nvPr/>
          </p:nvSpPr>
          <p:spPr>
            <a:xfrm>
              <a:off x="6617598" y="2611473"/>
              <a:ext cx="724174" cy="582669"/>
            </a:xfrm>
            <a:custGeom>
              <a:avLst/>
              <a:gdLst/>
              <a:ahLst/>
              <a:cxnLst/>
              <a:rect l="l" t="t" r="r" b="b"/>
              <a:pathLst>
                <a:path w="22574" h="18163" extrusionOk="0">
                  <a:moveTo>
                    <a:pt x="267" y="0"/>
                  </a:moveTo>
                  <a:lnTo>
                    <a:pt x="0" y="17845"/>
                  </a:lnTo>
                  <a:lnTo>
                    <a:pt x="22323" y="18162"/>
                  </a:lnTo>
                  <a:lnTo>
                    <a:pt x="22573" y="318"/>
                  </a:lnTo>
                  <a:lnTo>
                    <a:pt x="267" y="0"/>
                  </a:ln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8" name="Google Shape;598;p88"/>
            <p:cNvSpPr/>
            <p:nvPr/>
          </p:nvSpPr>
          <p:spPr>
            <a:xfrm>
              <a:off x="6615448" y="2609324"/>
              <a:ext cx="726323" cy="586422"/>
            </a:xfrm>
            <a:custGeom>
              <a:avLst/>
              <a:gdLst/>
              <a:ahLst/>
              <a:cxnLst/>
              <a:rect l="l" t="t" r="r" b="b"/>
              <a:pathLst>
                <a:path w="22641" h="18280" extrusionOk="0">
                  <a:moveTo>
                    <a:pt x="268" y="1"/>
                  </a:moveTo>
                  <a:lnTo>
                    <a:pt x="268" y="67"/>
                  </a:lnTo>
                  <a:cubicBezTo>
                    <a:pt x="184" y="5381"/>
                    <a:pt x="100" y="11463"/>
                    <a:pt x="0" y="17895"/>
                  </a:cubicBezTo>
                  <a:lnTo>
                    <a:pt x="0" y="17912"/>
                  </a:lnTo>
                  <a:lnTo>
                    <a:pt x="0" y="17979"/>
                  </a:lnTo>
                  <a:lnTo>
                    <a:pt x="67" y="17979"/>
                  </a:lnTo>
                  <a:lnTo>
                    <a:pt x="22390" y="18280"/>
                  </a:lnTo>
                  <a:lnTo>
                    <a:pt x="22440" y="18280"/>
                  </a:lnTo>
                  <a:lnTo>
                    <a:pt x="22440" y="18229"/>
                  </a:lnTo>
                  <a:cubicBezTo>
                    <a:pt x="22507" y="12833"/>
                    <a:pt x="22557" y="8371"/>
                    <a:pt x="22607" y="5247"/>
                  </a:cubicBezTo>
                  <a:cubicBezTo>
                    <a:pt x="22607" y="3693"/>
                    <a:pt x="22624" y="2490"/>
                    <a:pt x="22640" y="1655"/>
                  </a:cubicBezTo>
                  <a:cubicBezTo>
                    <a:pt x="22640" y="1237"/>
                    <a:pt x="22640" y="919"/>
                    <a:pt x="22640" y="702"/>
                  </a:cubicBezTo>
                  <a:cubicBezTo>
                    <a:pt x="22640" y="502"/>
                    <a:pt x="22640" y="385"/>
                    <a:pt x="22640" y="385"/>
                  </a:cubicBezTo>
                  <a:cubicBezTo>
                    <a:pt x="22640" y="385"/>
                    <a:pt x="22640" y="502"/>
                    <a:pt x="22624" y="719"/>
                  </a:cubicBezTo>
                  <a:cubicBezTo>
                    <a:pt x="22624" y="936"/>
                    <a:pt x="22624" y="1254"/>
                    <a:pt x="22607" y="1671"/>
                  </a:cubicBezTo>
                  <a:cubicBezTo>
                    <a:pt x="22590" y="2507"/>
                    <a:pt x="22573" y="3726"/>
                    <a:pt x="22540" y="5297"/>
                  </a:cubicBezTo>
                  <a:cubicBezTo>
                    <a:pt x="22490" y="8392"/>
                    <a:pt x="22424" y="12812"/>
                    <a:pt x="22324" y="18162"/>
                  </a:cubicBezTo>
                  <a:lnTo>
                    <a:pt x="22324" y="18162"/>
                  </a:lnTo>
                  <a:cubicBezTo>
                    <a:pt x="15976" y="18079"/>
                    <a:pt x="8362" y="17962"/>
                    <a:pt x="152" y="17830"/>
                  </a:cubicBezTo>
                  <a:lnTo>
                    <a:pt x="152" y="17830"/>
                  </a:lnTo>
                  <a:cubicBezTo>
                    <a:pt x="234" y="11438"/>
                    <a:pt x="317" y="5409"/>
                    <a:pt x="384" y="135"/>
                  </a:cubicBezTo>
                  <a:lnTo>
                    <a:pt x="384" y="135"/>
                  </a:lnTo>
                  <a:lnTo>
                    <a:pt x="16441" y="335"/>
                  </a:lnTo>
                  <a:lnTo>
                    <a:pt x="21003" y="385"/>
                  </a:lnTo>
                  <a:lnTo>
                    <a:pt x="22540" y="385"/>
                  </a:lnTo>
                  <a:lnTo>
                    <a:pt x="22223" y="368"/>
                  </a:lnTo>
                  <a:lnTo>
                    <a:pt x="21036" y="351"/>
                  </a:lnTo>
                  <a:lnTo>
                    <a:pt x="16475" y="268"/>
                  </a:lnTo>
                  <a:lnTo>
                    <a:pt x="334" y="1"/>
                  </a:ln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9" name="Google Shape;599;p88"/>
            <p:cNvSpPr/>
            <p:nvPr/>
          </p:nvSpPr>
          <p:spPr>
            <a:xfrm>
              <a:off x="6642781" y="2647916"/>
              <a:ext cx="672718" cy="509783"/>
            </a:xfrm>
            <a:custGeom>
              <a:avLst/>
              <a:gdLst/>
              <a:ahLst/>
              <a:cxnLst/>
              <a:rect l="l" t="t" r="r" b="b"/>
              <a:pathLst>
                <a:path w="20970" h="15891" extrusionOk="0">
                  <a:moveTo>
                    <a:pt x="234" y="1"/>
                  </a:moveTo>
                  <a:lnTo>
                    <a:pt x="0" y="15590"/>
                  </a:lnTo>
                  <a:lnTo>
                    <a:pt x="20752" y="15890"/>
                  </a:lnTo>
                  <a:lnTo>
                    <a:pt x="20970" y="301"/>
                  </a:lnTo>
                  <a:lnTo>
                    <a:pt x="234"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0" name="Google Shape;600;p88"/>
            <p:cNvSpPr/>
            <p:nvPr/>
          </p:nvSpPr>
          <p:spPr>
            <a:xfrm>
              <a:off x="6642781" y="2840332"/>
              <a:ext cx="665756" cy="317367"/>
            </a:xfrm>
            <a:custGeom>
              <a:avLst/>
              <a:gdLst/>
              <a:ahLst/>
              <a:cxnLst/>
              <a:rect l="l" t="t" r="r" b="b"/>
              <a:pathLst>
                <a:path w="20753" h="9893" extrusionOk="0">
                  <a:moveTo>
                    <a:pt x="7386" y="1"/>
                  </a:moveTo>
                  <a:lnTo>
                    <a:pt x="0" y="9592"/>
                  </a:lnTo>
                  <a:lnTo>
                    <a:pt x="20752" y="9892"/>
                  </a:lnTo>
                  <a:lnTo>
                    <a:pt x="14888" y="2942"/>
                  </a:lnTo>
                  <a:lnTo>
                    <a:pt x="11797" y="6133"/>
                  </a:lnTo>
                  <a:lnTo>
                    <a:pt x="7386" y="1"/>
                  </a:lnTo>
                  <a:close/>
                </a:path>
              </a:pathLst>
            </a:custGeom>
            <a:solidFill>
              <a:srgbClr val="263238">
                <a:alpha val="3137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1" name="Google Shape;601;p88"/>
            <p:cNvSpPr/>
            <p:nvPr/>
          </p:nvSpPr>
          <p:spPr>
            <a:xfrm>
              <a:off x="6962939" y="2751887"/>
              <a:ext cx="123155" cy="105222"/>
            </a:xfrm>
            <a:custGeom>
              <a:avLst/>
              <a:gdLst/>
              <a:ahLst/>
              <a:cxnLst/>
              <a:rect l="l" t="t" r="r" b="b"/>
              <a:pathLst>
                <a:path w="3839" h="3280" extrusionOk="0">
                  <a:moveTo>
                    <a:pt x="2197" y="1"/>
                  </a:moveTo>
                  <a:cubicBezTo>
                    <a:pt x="740" y="1"/>
                    <a:pt x="0" y="1744"/>
                    <a:pt x="1015" y="2775"/>
                  </a:cubicBezTo>
                  <a:cubicBezTo>
                    <a:pt x="1352" y="3123"/>
                    <a:pt x="1773" y="3280"/>
                    <a:pt x="2184" y="3280"/>
                  </a:cubicBezTo>
                  <a:cubicBezTo>
                    <a:pt x="3015" y="3280"/>
                    <a:pt x="3810" y="2644"/>
                    <a:pt x="3822" y="1672"/>
                  </a:cubicBezTo>
                  <a:cubicBezTo>
                    <a:pt x="3838" y="770"/>
                    <a:pt x="3120" y="18"/>
                    <a:pt x="2218" y="1"/>
                  </a:cubicBezTo>
                  <a:cubicBezTo>
                    <a:pt x="2211" y="1"/>
                    <a:pt x="2204" y="1"/>
                    <a:pt x="2197" y="1"/>
                  </a:cubicBezTo>
                  <a:close/>
                </a:path>
              </a:pathLst>
            </a:custGeom>
            <a:solidFill>
              <a:srgbClr val="263238">
                <a:alpha val="3137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02" name="Google Shape;602;p88"/>
          <p:cNvGrpSpPr/>
          <p:nvPr/>
        </p:nvGrpSpPr>
        <p:grpSpPr>
          <a:xfrm>
            <a:off x="5359581" y="922525"/>
            <a:ext cx="865133" cy="698446"/>
            <a:chOff x="5359581" y="922525"/>
            <a:chExt cx="865133" cy="698446"/>
          </a:xfrm>
        </p:grpSpPr>
        <p:sp>
          <p:nvSpPr>
            <p:cNvPr id="603" name="Google Shape;603;p88"/>
            <p:cNvSpPr/>
            <p:nvPr/>
          </p:nvSpPr>
          <p:spPr>
            <a:xfrm>
              <a:off x="5361698" y="924642"/>
              <a:ext cx="863016" cy="694179"/>
            </a:xfrm>
            <a:custGeom>
              <a:avLst/>
              <a:gdLst/>
              <a:ahLst/>
              <a:cxnLst/>
              <a:rect l="l" t="t" r="r" b="b"/>
              <a:pathLst>
                <a:path w="26902" h="21639" extrusionOk="0">
                  <a:moveTo>
                    <a:pt x="302" y="1"/>
                  </a:moveTo>
                  <a:lnTo>
                    <a:pt x="1" y="21254"/>
                  </a:lnTo>
                  <a:lnTo>
                    <a:pt x="26584" y="21638"/>
                  </a:lnTo>
                  <a:lnTo>
                    <a:pt x="26902" y="385"/>
                  </a:lnTo>
                  <a:lnTo>
                    <a:pt x="302" y="1"/>
                  </a:ln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4" name="Google Shape;604;p88"/>
            <p:cNvSpPr/>
            <p:nvPr/>
          </p:nvSpPr>
          <p:spPr>
            <a:xfrm>
              <a:off x="5359581" y="922525"/>
              <a:ext cx="865133" cy="698446"/>
            </a:xfrm>
            <a:custGeom>
              <a:avLst/>
              <a:gdLst/>
              <a:ahLst/>
              <a:cxnLst/>
              <a:rect l="l" t="t" r="r" b="b"/>
              <a:pathLst>
                <a:path w="26968" h="21772" extrusionOk="0">
                  <a:moveTo>
                    <a:pt x="301" y="0"/>
                  </a:moveTo>
                  <a:lnTo>
                    <a:pt x="301" y="67"/>
                  </a:lnTo>
                  <a:cubicBezTo>
                    <a:pt x="217" y="6399"/>
                    <a:pt x="100" y="13651"/>
                    <a:pt x="0" y="21320"/>
                  </a:cubicBezTo>
                  <a:lnTo>
                    <a:pt x="0" y="21387"/>
                  </a:lnTo>
                  <a:lnTo>
                    <a:pt x="67" y="21404"/>
                  </a:lnTo>
                  <a:cubicBezTo>
                    <a:pt x="9908" y="21537"/>
                    <a:pt x="19065" y="21654"/>
                    <a:pt x="26650" y="21771"/>
                  </a:cubicBezTo>
                  <a:lnTo>
                    <a:pt x="26717" y="21771"/>
                  </a:lnTo>
                  <a:lnTo>
                    <a:pt x="26717" y="21704"/>
                  </a:lnTo>
                  <a:cubicBezTo>
                    <a:pt x="26801" y="15288"/>
                    <a:pt x="26867" y="9975"/>
                    <a:pt x="26901" y="6249"/>
                  </a:cubicBezTo>
                  <a:cubicBezTo>
                    <a:pt x="26934" y="4394"/>
                    <a:pt x="26934" y="2941"/>
                    <a:pt x="26951" y="1955"/>
                  </a:cubicBezTo>
                  <a:cubicBezTo>
                    <a:pt x="26951" y="1454"/>
                    <a:pt x="26968" y="1086"/>
                    <a:pt x="26968" y="819"/>
                  </a:cubicBezTo>
                  <a:cubicBezTo>
                    <a:pt x="26968" y="568"/>
                    <a:pt x="26968" y="451"/>
                    <a:pt x="26968" y="451"/>
                  </a:cubicBezTo>
                  <a:cubicBezTo>
                    <a:pt x="26968" y="451"/>
                    <a:pt x="26951" y="585"/>
                    <a:pt x="26951" y="835"/>
                  </a:cubicBezTo>
                  <a:cubicBezTo>
                    <a:pt x="26951" y="1103"/>
                    <a:pt x="26934" y="1487"/>
                    <a:pt x="26934" y="1972"/>
                  </a:cubicBezTo>
                  <a:cubicBezTo>
                    <a:pt x="26901" y="2974"/>
                    <a:pt x="26884" y="4428"/>
                    <a:pt x="26851" y="6282"/>
                  </a:cubicBezTo>
                  <a:cubicBezTo>
                    <a:pt x="26784" y="9979"/>
                    <a:pt x="26701" y="15267"/>
                    <a:pt x="26601" y="21637"/>
                  </a:cubicBezTo>
                  <a:lnTo>
                    <a:pt x="26601" y="21637"/>
                  </a:lnTo>
                  <a:cubicBezTo>
                    <a:pt x="19029" y="21537"/>
                    <a:pt x="9922" y="21404"/>
                    <a:pt x="135" y="21254"/>
                  </a:cubicBezTo>
                  <a:lnTo>
                    <a:pt x="135" y="21254"/>
                  </a:lnTo>
                  <a:cubicBezTo>
                    <a:pt x="251" y="13637"/>
                    <a:pt x="350" y="6433"/>
                    <a:pt x="434" y="134"/>
                  </a:cubicBezTo>
                  <a:lnTo>
                    <a:pt x="434" y="134"/>
                  </a:lnTo>
                  <a:lnTo>
                    <a:pt x="19566" y="368"/>
                  </a:lnTo>
                  <a:lnTo>
                    <a:pt x="25013" y="434"/>
                  </a:lnTo>
                  <a:cubicBezTo>
                    <a:pt x="25648" y="434"/>
                    <a:pt x="26132" y="434"/>
                    <a:pt x="26466" y="451"/>
                  </a:cubicBezTo>
                  <a:lnTo>
                    <a:pt x="26968" y="451"/>
                  </a:lnTo>
                  <a:cubicBezTo>
                    <a:pt x="26968" y="451"/>
                    <a:pt x="26918" y="451"/>
                    <a:pt x="26834" y="434"/>
                  </a:cubicBezTo>
                  <a:lnTo>
                    <a:pt x="26466" y="434"/>
                  </a:lnTo>
                  <a:lnTo>
                    <a:pt x="25046" y="401"/>
                  </a:lnTo>
                  <a:lnTo>
                    <a:pt x="19616" y="317"/>
                  </a:lnTo>
                  <a:lnTo>
                    <a:pt x="368" y="0"/>
                  </a:ln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5" name="Google Shape;605;p88"/>
            <p:cNvSpPr/>
            <p:nvPr/>
          </p:nvSpPr>
          <p:spPr>
            <a:xfrm>
              <a:off x="5387426" y="968079"/>
              <a:ext cx="801904" cy="607306"/>
            </a:xfrm>
            <a:custGeom>
              <a:avLst/>
              <a:gdLst/>
              <a:ahLst/>
              <a:cxnLst/>
              <a:rect l="l" t="t" r="r" b="b"/>
              <a:pathLst>
                <a:path w="24997" h="18931" extrusionOk="0">
                  <a:moveTo>
                    <a:pt x="268" y="0"/>
                  </a:moveTo>
                  <a:lnTo>
                    <a:pt x="1" y="18580"/>
                  </a:lnTo>
                  <a:lnTo>
                    <a:pt x="24730" y="18931"/>
                  </a:lnTo>
                  <a:lnTo>
                    <a:pt x="24997" y="351"/>
                  </a:lnTo>
                  <a:lnTo>
                    <a:pt x="268"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6" name="Google Shape;606;p88"/>
            <p:cNvSpPr/>
            <p:nvPr/>
          </p:nvSpPr>
          <p:spPr>
            <a:xfrm>
              <a:off x="5391179" y="968079"/>
              <a:ext cx="801390" cy="607306"/>
            </a:xfrm>
            <a:custGeom>
              <a:avLst/>
              <a:gdLst/>
              <a:ahLst/>
              <a:cxnLst/>
              <a:rect l="l" t="t" r="r" b="b"/>
              <a:pathLst>
                <a:path w="24981" h="18931" extrusionOk="0">
                  <a:moveTo>
                    <a:pt x="251" y="0"/>
                  </a:moveTo>
                  <a:lnTo>
                    <a:pt x="1" y="18580"/>
                  </a:lnTo>
                  <a:lnTo>
                    <a:pt x="24713" y="18931"/>
                  </a:lnTo>
                  <a:lnTo>
                    <a:pt x="24980" y="351"/>
                  </a:lnTo>
                  <a:lnTo>
                    <a:pt x="251" y="0"/>
                  </a:lnTo>
                  <a:close/>
                </a:path>
              </a:pathLst>
            </a:custGeom>
            <a:solidFill>
              <a:srgbClr val="FFFFFF">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7" name="Google Shape;607;p88"/>
            <p:cNvSpPr/>
            <p:nvPr/>
          </p:nvSpPr>
          <p:spPr>
            <a:xfrm>
              <a:off x="5391725" y="1197483"/>
              <a:ext cx="793338" cy="377902"/>
            </a:xfrm>
            <a:custGeom>
              <a:avLst/>
              <a:gdLst/>
              <a:ahLst/>
              <a:cxnLst/>
              <a:rect l="l" t="t" r="r" b="b"/>
              <a:pathLst>
                <a:path w="24730" h="11780" extrusionOk="0">
                  <a:moveTo>
                    <a:pt x="8806" y="0"/>
                  </a:moveTo>
                  <a:lnTo>
                    <a:pt x="1" y="11429"/>
                  </a:lnTo>
                  <a:lnTo>
                    <a:pt x="24729" y="11780"/>
                  </a:lnTo>
                  <a:lnTo>
                    <a:pt x="17728" y="3493"/>
                  </a:lnTo>
                  <a:lnTo>
                    <a:pt x="14052" y="7302"/>
                  </a:lnTo>
                  <a:lnTo>
                    <a:pt x="880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8" name="Google Shape;608;p88"/>
            <p:cNvSpPr/>
            <p:nvPr/>
          </p:nvSpPr>
          <p:spPr>
            <a:xfrm>
              <a:off x="5773669" y="1092421"/>
              <a:ext cx="146060" cy="124920"/>
            </a:xfrm>
            <a:custGeom>
              <a:avLst/>
              <a:gdLst/>
              <a:ahLst/>
              <a:cxnLst/>
              <a:rect l="l" t="t" r="r" b="b"/>
              <a:pathLst>
                <a:path w="4553" h="3894" extrusionOk="0">
                  <a:moveTo>
                    <a:pt x="2573" y="0"/>
                  </a:moveTo>
                  <a:cubicBezTo>
                    <a:pt x="863" y="0"/>
                    <a:pt x="1" y="2066"/>
                    <a:pt x="1194" y="3292"/>
                  </a:cubicBezTo>
                  <a:cubicBezTo>
                    <a:pt x="1592" y="3707"/>
                    <a:pt x="2090" y="3893"/>
                    <a:pt x="2578" y="3893"/>
                  </a:cubicBezTo>
                  <a:cubicBezTo>
                    <a:pt x="3564" y="3893"/>
                    <a:pt x="4513" y="3134"/>
                    <a:pt x="4536" y="1972"/>
                  </a:cubicBezTo>
                  <a:cubicBezTo>
                    <a:pt x="4552" y="886"/>
                    <a:pt x="3684" y="17"/>
                    <a:pt x="2614" y="1"/>
                  </a:cubicBezTo>
                  <a:cubicBezTo>
                    <a:pt x="2601" y="0"/>
                    <a:pt x="2587" y="0"/>
                    <a:pt x="2573"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09" name="Google Shape;609;p88"/>
          <p:cNvGrpSpPr/>
          <p:nvPr/>
        </p:nvGrpSpPr>
        <p:grpSpPr>
          <a:xfrm>
            <a:off x="6614903" y="3328108"/>
            <a:ext cx="361830" cy="293243"/>
            <a:chOff x="6614903" y="3328108"/>
            <a:chExt cx="361830" cy="293243"/>
          </a:xfrm>
        </p:grpSpPr>
        <p:sp>
          <p:nvSpPr>
            <p:cNvPr id="610" name="Google Shape;610;p88"/>
            <p:cNvSpPr/>
            <p:nvPr/>
          </p:nvSpPr>
          <p:spPr>
            <a:xfrm>
              <a:off x="6617052" y="3330257"/>
              <a:ext cx="359681" cy="288945"/>
            </a:xfrm>
            <a:custGeom>
              <a:avLst/>
              <a:gdLst/>
              <a:ahLst/>
              <a:cxnLst/>
              <a:rect l="l" t="t" r="r" b="b"/>
              <a:pathLst>
                <a:path w="11212" h="9007" extrusionOk="0">
                  <a:moveTo>
                    <a:pt x="134" y="0"/>
                  </a:moveTo>
                  <a:lnTo>
                    <a:pt x="0" y="8856"/>
                  </a:lnTo>
                  <a:lnTo>
                    <a:pt x="11078" y="9006"/>
                  </a:lnTo>
                  <a:lnTo>
                    <a:pt x="11212" y="167"/>
                  </a:lnTo>
                  <a:lnTo>
                    <a:pt x="134" y="0"/>
                  </a:ln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1" name="Google Shape;611;p88"/>
            <p:cNvSpPr/>
            <p:nvPr/>
          </p:nvSpPr>
          <p:spPr>
            <a:xfrm>
              <a:off x="6614903" y="3328108"/>
              <a:ext cx="361830" cy="293243"/>
            </a:xfrm>
            <a:custGeom>
              <a:avLst/>
              <a:gdLst/>
              <a:ahLst/>
              <a:cxnLst/>
              <a:rect l="l" t="t" r="r" b="b"/>
              <a:pathLst>
                <a:path w="11279" h="9141" extrusionOk="0">
                  <a:moveTo>
                    <a:pt x="56" y="8839"/>
                  </a:moveTo>
                  <a:cubicBezTo>
                    <a:pt x="58" y="8839"/>
                    <a:pt x="65" y="8846"/>
                    <a:pt x="75" y="8856"/>
                  </a:cubicBezTo>
                  <a:lnTo>
                    <a:pt x="67" y="8856"/>
                  </a:lnTo>
                  <a:cubicBezTo>
                    <a:pt x="58" y="8844"/>
                    <a:pt x="55" y="8839"/>
                    <a:pt x="56" y="8839"/>
                  </a:cubicBezTo>
                  <a:close/>
                  <a:moveTo>
                    <a:pt x="134" y="8922"/>
                  </a:moveTo>
                  <a:cubicBezTo>
                    <a:pt x="135" y="8923"/>
                    <a:pt x="136" y="8924"/>
                    <a:pt x="136" y="8924"/>
                  </a:cubicBezTo>
                  <a:cubicBezTo>
                    <a:pt x="136" y="8924"/>
                    <a:pt x="135" y="8924"/>
                    <a:pt x="134" y="8923"/>
                  </a:cubicBezTo>
                  <a:cubicBezTo>
                    <a:pt x="134" y="8923"/>
                    <a:pt x="134" y="8922"/>
                    <a:pt x="134" y="8922"/>
                  </a:cubicBezTo>
                  <a:close/>
                  <a:moveTo>
                    <a:pt x="134" y="1"/>
                  </a:moveTo>
                  <a:lnTo>
                    <a:pt x="134" y="67"/>
                  </a:lnTo>
                  <a:cubicBezTo>
                    <a:pt x="101" y="2707"/>
                    <a:pt x="51" y="5732"/>
                    <a:pt x="0" y="8923"/>
                  </a:cubicBezTo>
                  <a:cubicBezTo>
                    <a:pt x="8" y="8930"/>
                    <a:pt x="45" y="8967"/>
                    <a:pt x="67" y="8990"/>
                  </a:cubicBezTo>
                  <a:lnTo>
                    <a:pt x="452" y="8990"/>
                  </a:lnTo>
                  <a:lnTo>
                    <a:pt x="836" y="9006"/>
                  </a:lnTo>
                  <a:lnTo>
                    <a:pt x="1588" y="9006"/>
                  </a:lnTo>
                  <a:cubicBezTo>
                    <a:pt x="2089" y="9023"/>
                    <a:pt x="2590" y="9023"/>
                    <a:pt x="3092" y="9040"/>
                  </a:cubicBezTo>
                  <a:cubicBezTo>
                    <a:pt x="4061" y="9040"/>
                    <a:pt x="5030" y="9057"/>
                    <a:pt x="5949" y="9073"/>
                  </a:cubicBezTo>
                  <a:lnTo>
                    <a:pt x="11145" y="9140"/>
                  </a:lnTo>
                  <a:lnTo>
                    <a:pt x="11195" y="9140"/>
                  </a:lnTo>
                  <a:lnTo>
                    <a:pt x="11195" y="9073"/>
                  </a:lnTo>
                  <a:cubicBezTo>
                    <a:pt x="11229" y="6400"/>
                    <a:pt x="11245" y="4194"/>
                    <a:pt x="11262" y="2624"/>
                  </a:cubicBezTo>
                  <a:cubicBezTo>
                    <a:pt x="11262" y="1872"/>
                    <a:pt x="11279" y="1270"/>
                    <a:pt x="11279" y="853"/>
                  </a:cubicBezTo>
                  <a:lnTo>
                    <a:pt x="11279" y="385"/>
                  </a:lnTo>
                  <a:cubicBezTo>
                    <a:pt x="11279" y="285"/>
                    <a:pt x="11262" y="218"/>
                    <a:pt x="11262" y="218"/>
                  </a:cubicBezTo>
                  <a:cubicBezTo>
                    <a:pt x="11262" y="218"/>
                    <a:pt x="11262" y="285"/>
                    <a:pt x="11262" y="385"/>
                  </a:cubicBezTo>
                  <a:cubicBezTo>
                    <a:pt x="11262" y="502"/>
                    <a:pt x="11245" y="669"/>
                    <a:pt x="11245" y="869"/>
                  </a:cubicBezTo>
                  <a:cubicBezTo>
                    <a:pt x="11245" y="1287"/>
                    <a:pt x="11229" y="1905"/>
                    <a:pt x="11212" y="2674"/>
                  </a:cubicBezTo>
                  <a:cubicBezTo>
                    <a:pt x="11179" y="4201"/>
                    <a:pt x="11129" y="6388"/>
                    <a:pt x="11079" y="9022"/>
                  </a:cubicBezTo>
                  <a:lnTo>
                    <a:pt x="11079" y="9022"/>
                  </a:lnTo>
                  <a:lnTo>
                    <a:pt x="5965" y="8940"/>
                  </a:lnTo>
                  <a:lnTo>
                    <a:pt x="3092" y="8889"/>
                  </a:lnTo>
                  <a:lnTo>
                    <a:pt x="1588" y="8873"/>
                  </a:lnTo>
                  <a:lnTo>
                    <a:pt x="836" y="8856"/>
                  </a:lnTo>
                  <a:lnTo>
                    <a:pt x="135" y="8856"/>
                  </a:lnTo>
                  <a:cubicBezTo>
                    <a:pt x="184" y="5716"/>
                    <a:pt x="217" y="2740"/>
                    <a:pt x="267" y="135"/>
                  </a:cubicBezTo>
                  <a:lnTo>
                    <a:pt x="267" y="135"/>
                  </a:lnTo>
                  <a:lnTo>
                    <a:pt x="8188" y="218"/>
                  </a:lnTo>
                  <a:lnTo>
                    <a:pt x="10443" y="234"/>
                  </a:lnTo>
                  <a:lnTo>
                    <a:pt x="11262" y="234"/>
                  </a:lnTo>
                  <a:cubicBezTo>
                    <a:pt x="11245" y="218"/>
                    <a:pt x="11229" y="218"/>
                    <a:pt x="11212" y="218"/>
                  </a:cubicBezTo>
                  <a:lnTo>
                    <a:pt x="11078" y="218"/>
                  </a:lnTo>
                  <a:lnTo>
                    <a:pt x="10477" y="201"/>
                  </a:lnTo>
                  <a:cubicBezTo>
                    <a:pt x="9942" y="184"/>
                    <a:pt x="9190" y="168"/>
                    <a:pt x="8221" y="151"/>
                  </a:cubicBezTo>
                  <a:lnTo>
                    <a:pt x="201" y="1"/>
                  </a:ln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2" name="Google Shape;612;p88"/>
            <p:cNvSpPr/>
            <p:nvPr/>
          </p:nvSpPr>
          <p:spPr>
            <a:xfrm>
              <a:off x="6627767" y="3348479"/>
              <a:ext cx="333953" cy="253015"/>
            </a:xfrm>
            <a:custGeom>
              <a:avLst/>
              <a:gdLst/>
              <a:ahLst/>
              <a:cxnLst/>
              <a:rect l="l" t="t" r="r" b="b"/>
              <a:pathLst>
                <a:path w="10410" h="7887" extrusionOk="0">
                  <a:moveTo>
                    <a:pt x="117" y="0"/>
                  </a:moveTo>
                  <a:lnTo>
                    <a:pt x="1" y="7736"/>
                  </a:lnTo>
                  <a:lnTo>
                    <a:pt x="10293" y="7887"/>
                  </a:lnTo>
                  <a:lnTo>
                    <a:pt x="10410" y="134"/>
                  </a:lnTo>
                  <a:lnTo>
                    <a:pt x="117"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3" name="Google Shape;613;p88"/>
            <p:cNvSpPr/>
            <p:nvPr/>
          </p:nvSpPr>
          <p:spPr>
            <a:xfrm>
              <a:off x="6631521" y="3348479"/>
              <a:ext cx="333953" cy="253015"/>
            </a:xfrm>
            <a:custGeom>
              <a:avLst/>
              <a:gdLst/>
              <a:ahLst/>
              <a:cxnLst/>
              <a:rect l="l" t="t" r="r" b="b"/>
              <a:pathLst>
                <a:path w="10410" h="7887" extrusionOk="0">
                  <a:moveTo>
                    <a:pt x="101" y="0"/>
                  </a:moveTo>
                  <a:lnTo>
                    <a:pt x="0" y="7736"/>
                  </a:lnTo>
                  <a:lnTo>
                    <a:pt x="10293" y="7887"/>
                  </a:lnTo>
                  <a:lnTo>
                    <a:pt x="10410" y="134"/>
                  </a:lnTo>
                  <a:lnTo>
                    <a:pt x="101" y="0"/>
                  </a:lnTo>
                  <a:close/>
                </a:path>
              </a:pathLst>
            </a:custGeom>
            <a:solidFill>
              <a:srgbClr val="FFFFFF">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4" name="Google Shape;614;p88"/>
            <p:cNvSpPr/>
            <p:nvPr/>
          </p:nvSpPr>
          <p:spPr>
            <a:xfrm>
              <a:off x="6629917" y="3443885"/>
              <a:ext cx="330199" cy="157609"/>
            </a:xfrm>
            <a:custGeom>
              <a:avLst/>
              <a:gdLst/>
              <a:ahLst/>
              <a:cxnLst/>
              <a:rect l="l" t="t" r="r" b="b"/>
              <a:pathLst>
                <a:path w="10293" h="4913" extrusionOk="0">
                  <a:moveTo>
                    <a:pt x="3660" y="1"/>
                  </a:moveTo>
                  <a:lnTo>
                    <a:pt x="0" y="4762"/>
                  </a:lnTo>
                  <a:lnTo>
                    <a:pt x="10293" y="4913"/>
                  </a:lnTo>
                  <a:lnTo>
                    <a:pt x="7369" y="1454"/>
                  </a:lnTo>
                  <a:lnTo>
                    <a:pt x="5848" y="3042"/>
                  </a:lnTo>
                  <a:lnTo>
                    <a:pt x="3660"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5" name="Google Shape;615;p88"/>
            <p:cNvSpPr/>
            <p:nvPr/>
          </p:nvSpPr>
          <p:spPr>
            <a:xfrm>
              <a:off x="6788584" y="3399935"/>
              <a:ext cx="61112" cy="52419"/>
            </a:xfrm>
            <a:custGeom>
              <a:avLst/>
              <a:gdLst/>
              <a:ahLst/>
              <a:cxnLst/>
              <a:rect l="l" t="t" r="r" b="b"/>
              <a:pathLst>
                <a:path w="1905" h="1634" extrusionOk="0">
                  <a:moveTo>
                    <a:pt x="1086" y="0"/>
                  </a:moveTo>
                  <a:cubicBezTo>
                    <a:pt x="368" y="0"/>
                    <a:pt x="0" y="869"/>
                    <a:pt x="501" y="1387"/>
                  </a:cubicBezTo>
                  <a:cubicBezTo>
                    <a:pt x="666" y="1557"/>
                    <a:pt x="872" y="1634"/>
                    <a:pt x="1074" y="1634"/>
                  </a:cubicBezTo>
                  <a:cubicBezTo>
                    <a:pt x="1488" y="1634"/>
                    <a:pt x="1888" y="1313"/>
                    <a:pt x="1888" y="819"/>
                  </a:cubicBezTo>
                  <a:cubicBezTo>
                    <a:pt x="1905" y="385"/>
                    <a:pt x="1537" y="17"/>
                    <a:pt x="1086"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16" name="Google Shape;616;p88"/>
          <p:cNvGrpSpPr/>
          <p:nvPr/>
        </p:nvGrpSpPr>
        <p:grpSpPr>
          <a:xfrm>
            <a:off x="844738" y="1529254"/>
            <a:ext cx="501218" cy="404721"/>
            <a:chOff x="844738" y="1529254"/>
            <a:chExt cx="501218" cy="404721"/>
          </a:xfrm>
        </p:grpSpPr>
        <p:sp>
          <p:nvSpPr>
            <p:cNvPr id="617" name="Google Shape;617;p88"/>
            <p:cNvSpPr/>
            <p:nvPr/>
          </p:nvSpPr>
          <p:spPr>
            <a:xfrm>
              <a:off x="847432" y="1530890"/>
              <a:ext cx="498523" cy="401481"/>
            </a:xfrm>
            <a:custGeom>
              <a:avLst/>
              <a:gdLst/>
              <a:ahLst/>
              <a:cxnLst/>
              <a:rect l="l" t="t" r="r" b="b"/>
              <a:pathLst>
                <a:path w="15540" h="12515" extrusionOk="0">
                  <a:moveTo>
                    <a:pt x="167" y="0"/>
                  </a:moveTo>
                  <a:lnTo>
                    <a:pt x="0" y="12298"/>
                  </a:lnTo>
                  <a:lnTo>
                    <a:pt x="15355" y="12515"/>
                  </a:lnTo>
                  <a:lnTo>
                    <a:pt x="15539" y="234"/>
                  </a:lnTo>
                  <a:lnTo>
                    <a:pt x="167" y="0"/>
                  </a:ln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8" name="Google Shape;618;p88"/>
            <p:cNvSpPr/>
            <p:nvPr/>
          </p:nvSpPr>
          <p:spPr>
            <a:xfrm>
              <a:off x="844738" y="1529254"/>
              <a:ext cx="501218" cy="404721"/>
            </a:xfrm>
            <a:custGeom>
              <a:avLst/>
              <a:gdLst/>
              <a:ahLst/>
              <a:cxnLst/>
              <a:rect l="l" t="t" r="r" b="b"/>
              <a:pathLst>
                <a:path w="15624" h="12616" extrusionOk="0">
                  <a:moveTo>
                    <a:pt x="1" y="12348"/>
                  </a:moveTo>
                  <a:lnTo>
                    <a:pt x="1" y="12348"/>
                  </a:lnTo>
                  <a:cubicBezTo>
                    <a:pt x="1" y="12348"/>
                    <a:pt x="1" y="12348"/>
                    <a:pt x="1" y="12349"/>
                  </a:cubicBezTo>
                  <a:cubicBezTo>
                    <a:pt x="1" y="12348"/>
                    <a:pt x="1" y="12348"/>
                    <a:pt x="1" y="12348"/>
                  </a:cubicBezTo>
                  <a:close/>
                  <a:moveTo>
                    <a:pt x="185" y="1"/>
                  </a:moveTo>
                  <a:lnTo>
                    <a:pt x="185" y="51"/>
                  </a:lnTo>
                  <a:cubicBezTo>
                    <a:pt x="134" y="3710"/>
                    <a:pt x="68" y="7904"/>
                    <a:pt x="1" y="12348"/>
                  </a:cubicBezTo>
                  <a:lnTo>
                    <a:pt x="1" y="12348"/>
                  </a:lnTo>
                  <a:cubicBezTo>
                    <a:pt x="1" y="12348"/>
                    <a:pt x="1" y="12347"/>
                    <a:pt x="2" y="12347"/>
                  </a:cubicBezTo>
                  <a:cubicBezTo>
                    <a:pt x="13" y="12347"/>
                    <a:pt x="101" y="12433"/>
                    <a:pt x="101" y="12433"/>
                  </a:cubicBezTo>
                  <a:cubicBezTo>
                    <a:pt x="101" y="12433"/>
                    <a:pt x="97" y="12428"/>
                    <a:pt x="84" y="12415"/>
                  </a:cubicBezTo>
                  <a:lnTo>
                    <a:pt x="602" y="12415"/>
                  </a:lnTo>
                  <a:lnTo>
                    <a:pt x="1137" y="12432"/>
                  </a:lnTo>
                  <a:lnTo>
                    <a:pt x="2190" y="12449"/>
                  </a:lnTo>
                  <a:lnTo>
                    <a:pt x="4261" y="12465"/>
                  </a:lnTo>
                  <a:lnTo>
                    <a:pt x="8255" y="12532"/>
                  </a:lnTo>
                  <a:lnTo>
                    <a:pt x="15439" y="12616"/>
                  </a:lnTo>
                  <a:lnTo>
                    <a:pt x="15506" y="12616"/>
                  </a:lnTo>
                  <a:lnTo>
                    <a:pt x="15506" y="12566"/>
                  </a:lnTo>
                  <a:cubicBezTo>
                    <a:pt x="15540" y="8856"/>
                    <a:pt x="15573" y="5782"/>
                    <a:pt x="15607" y="3627"/>
                  </a:cubicBezTo>
                  <a:cubicBezTo>
                    <a:pt x="15607" y="2557"/>
                    <a:pt x="15623" y="1722"/>
                    <a:pt x="15623" y="1137"/>
                  </a:cubicBezTo>
                  <a:cubicBezTo>
                    <a:pt x="15623" y="870"/>
                    <a:pt x="15623" y="653"/>
                    <a:pt x="15623" y="502"/>
                  </a:cubicBezTo>
                  <a:cubicBezTo>
                    <a:pt x="15623" y="352"/>
                    <a:pt x="15623" y="285"/>
                    <a:pt x="15623" y="285"/>
                  </a:cubicBezTo>
                  <a:cubicBezTo>
                    <a:pt x="15623" y="285"/>
                    <a:pt x="15623" y="352"/>
                    <a:pt x="15607" y="502"/>
                  </a:cubicBezTo>
                  <a:cubicBezTo>
                    <a:pt x="15607" y="669"/>
                    <a:pt x="15607" y="887"/>
                    <a:pt x="15590" y="1171"/>
                  </a:cubicBezTo>
                  <a:cubicBezTo>
                    <a:pt x="15590" y="1739"/>
                    <a:pt x="15573" y="2591"/>
                    <a:pt x="15540" y="3660"/>
                  </a:cubicBezTo>
                  <a:cubicBezTo>
                    <a:pt x="15506" y="5786"/>
                    <a:pt x="15457" y="8836"/>
                    <a:pt x="15391" y="12498"/>
                  </a:cubicBezTo>
                  <a:lnTo>
                    <a:pt x="15391" y="12498"/>
                  </a:lnTo>
                  <a:cubicBezTo>
                    <a:pt x="13203" y="12465"/>
                    <a:pt x="10802" y="12432"/>
                    <a:pt x="8255" y="12399"/>
                  </a:cubicBezTo>
                  <a:lnTo>
                    <a:pt x="4261" y="12332"/>
                  </a:lnTo>
                  <a:lnTo>
                    <a:pt x="2190" y="12298"/>
                  </a:lnTo>
                  <a:lnTo>
                    <a:pt x="1137" y="12282"/>
                  </a:lnTo>
                  <a:lnTo>
                    <a:pt x="152" y="12282"/>
                  </a:lnTo>
                  <a:cubicBezTo>
                    <a:pt x="218" y="7883"/>
                    <a:pt x="268" y="3731"/>
                    <a:pt x="317" y="119"/>
                  </a:cubicBezTo>
                  <a:lnTo>
                    <a:pt x="317" y="119"/>
                  </a:lnTo>
                  <a:lnTo>
                    <a:pt x="11346" y="252"/>
                  </a:lnTo>
                  <a:lnTo>
                    <a:pt x="14487" y="268"/>
                  </a:lnTo>
                  <a:cubicBezTo>
                    <a:pt x="14855" y="285"/>
                    <a:pt x="15139" y="285"/>
                    <a:pt x="15322" y="285"/>
                  </a:cubicBezTo>
                  <a:lnTo>
                    <a:pt x="15623" y="285"/>
                  </a:lnTo>
                  <a:cubicBezTo>
                    <a:pt x="15607" y="268"/>
                    <a:pt x="15573" y="268"/>
                    <a:pt x="15556" y="268"/>
                  </a:cubicBezTo>
                  <a:lnTo>
                    <a:pt x="15339" y="268"/>
                  </a:lnTo>
                  <a:lnTo>
                    <a:pt x="14520" y="252"/>
                  </a:lnTo>
                  <a:cubicBezTo>
                    <a:pt x="13785" y="235"/>
                    <a:pt x="12733" y="218"/>
                    <a:pt x="11379" y="185"/>
                  </a:cubicBezTo>
                  <a:lnTo>
                    <a:pt x="251" y="1"/>
                  </a:ln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9" name="Google Shape;619;p88"/>
            <p:cNvSpPr/>
            <p:nvPr/>
          </p:nvSpPr>
          <p:spPr>
            <a:xfrm>
              <a:off x="864563" y="1556073"/>
              <a:ext cx="463171" cy="351116"/>
            </a:xfrm>
            <a:custGeom>
              <a:avLst/>
              <a:gdLst/>
              <a:ahLst/>
              <a:cxnLst/>
              <a:rect l="l" t="t" r="r" b="b"/>
              <a:pathLst>
                <a:path w="14438" h="10945" extrusionOk="0">
                  <a:moveTo>
                    <a:pt x="151" y="0"/>
                  </a:moveTo>
                  <a:lnTo>
                    <a:pt x="1" y="10744"/>
                  </a:lnTo>
                  <a:lnTo>
                    <a:pt x="14287" y="10944"/>
                  </a:lnTo>
                  <a:lnTo>
                    <a:pt x="14437" y="201"/>
                  </a:lnTo>
                  <a:lnTo>
                    <a:pt x="151"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0" name="Google Shape;620;p88"/>
            <p:cNvSpPr/>
            <p:nvPr/>
          </p:nvSpPr>
          <p:spPr>
            <a:xfrm>
              <a:off x="868316" y="1689013"/>
              <a:ext cx="458327" cy="218176"/>
            </a:xfrm>
            <a:custGeom>
              <a:avLst/>
              <a:gdLst/>
              <a:ahLst/>
              <a:cxnLst/>
              <a:rect l="l" t="t" r="r" b="b"/>
              <a:pathLst>
                <a:path w="14287" h="6801" extrusionOk="0">
                  <a:moveTo>
                    <a:pt x="5080" y="0"/>
                  </a:moveTo>
                  <a:lnTo>
                    <a:pt x="1" y="6600"/>
                  </a:lnTo>
                  <a:lnTo>
                    <a:pt x="14287" y="6800"/>
                  </a:lnTo>
                  <a:lnTo>
                    <a:pt x="10243" y="2005"/>
                  </a:lnTo>
                  <a:lnTo>
                    <a:pt x="8121" y="4211"/>
                  </a:lnTo>
                  <a:lnTo>
                    <a:pt x="5080" y="0"/>
                  </a:lnTo>
                  <a:close/>
                </a:path>
              </a:pathLst>
            </a:custGeom>
            <a:solidFill>
              <a:srgbClr val="263238">
                <a:alpha val="3137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1" name="Google Shape;621;p88"/>
            <p:cNvSpPr/>
            <p:nvPr/>
          </p:nvSpPr>
          <p:spPr>
            <a:xfrm>
              <a:off x="1088770" y="1627900"/>
              <a:ext cx="84595" cy="72116"/>
            </a:xfrm>
            <a:custGeom>
              <a:avLst/>
              <a:gdLst/>
              <a:ahLst/>
              <a:cxnLst/>
              <a:rect l="l" t="t" r="r" b="b"/>
              <a:pathLst>
                <a:path w="2637" h="2248" extrusionOk="0">
                  <a:moveTo>
                    <a:pt x="1496" y="0"/>
                  </a:moveTo>
                  <a:cubicBezTo>
                    <a:pt x="507" y="0"/>
                    <a:pt x="1" y="1192"/>
                    <a:pt x="698" y="1905"/>
                  </a:cubicBezTo>
                  <a:cubicBezTo>
                    <a:pt x="924" y="2142"/>
                    <a:pt x="1207" y="2248"/>
                    <a:pt x="1487" y="2248"/>
                  </a:cubicBezTo>
                  <a:cubicBezTo>
                    <a:pt x="2056" y="2248"/>
                    <a:pt x="2608" y="1809"/>
                    <a:pt x="2619" y="1137"/>
                  </a:cubicBezTo>
                  <a:cubicBezTo>
                    <a:pt x="2636" y="518"/>
                    <a:pt x="2135" y="17"/>
                    <a:pt x="1517" y="0"/>
                  </a:cubicBezTo>
                  <a:cubicBezTo>
                    <a:pt x="1510" y="0"/>
                    <a:pt x="1503" y="0"/>
                    <a:pt x="1496" y="0"/>
                  </a:cubicBezTo>
                  <a:close/>
                </a:path>
              </a:pathLst>
            </a:custGeom>
            <a:solidFill>
              <a:srgbClr val="263238">
                <a:alpha val="3137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22" name="Google Shape;622;p88"/>
          <p:cNvGrpSpPr/>
          <p:nvPr/>
        </p:nvGrpSpPr>
        <p:grpSpPr>
          <a:xfrm>
            <a:off x="6640599" y="1903403"/>
            <a:ext cx="335621" cy="272327"/>
            <a:chOff x="6640599" y="1903403"/>
            <a:chExt cx="335621" cy="272327"/>
          </a:xfrm>
        </p:grpSpPr>
        <p:sp>
          <p:nvSpPr>
            <p:cNvPr id="623" name="Google Shape;623;p88"/>
            <p:cNvSpPr/>
            <p:nvPr/>
          </p:nvSpPr>
          <p:spPr>
            <a:xfrm>
              <a:off x="6642781" y="1905553"/>
              <a:ext cx="332894" cy="268028"/>
            </a:xfrm>
            <a:custGeom>
              <a:avLst/>
              <a:gdLst/>
              <a:ahLst/>
              <a:cxnLst/>
              <a:rect l="l" t="t" r="r" b="b"/>
              <a:pathLst>
                <a:path w="10377" h="8355" extrusionOk="0">
                  <a:moveTo>
                    <a:pt x="117" y="0"/>
                  </a:moveTo>
                  <a:lnTo>
                    <a:pt x="0" y="8204"/>
                  </a:lnTo>
                  <a:lnTo>
                    <a:pt x="10259" y="8355"/>
                  </a:lnTo>
                  <a:lnTo>
                    <a:pt x="10376" y="151"/>
                  </a:lnTo>
                  <a:lnTo>
                    <a:pt x="117" y="0"/>
                  </a:ln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4" name="Google Shape;624;p88"/>
            <p:cNvSpPr/>
            <p:nvPr/>
          </p:nvSpPr>
          <p:spPr>
            <a:xfrm>
              <a:off x="6640599" y="1903403"/>
              <a:ext cx="335621" cy="272327"/>
            </a:xfrm>
            <a:custGeom>
              <a:avLst/>
              <a:gdLst/>
              <a:ahLst/>
              <a:cxnLst/>
              <a:rect l="l" t="t" r="r" b="b"/>
              <a:pathLst>
                <a:path w="10462" h="8489" extrusionOk="0">
                  <a:moveTo>
                    <a:pt x="10444" y="218"/>
                  </a:moveTo>
                  <a:cubicBezTo>
                    <a:pt x="10444" y="218"/>
                    <a:pt x="10444" y="262"/>
                    <a:pt x="10444" y="351"/>
                  </a:cubicBezTo>
                  <a:cubicBezTo>
                    <a:pt x="10461" y="318"/>
                    <a:pt x="10444" y="268"/>
                    <a:pt x="10444" y="218"/>
                  </a:cubicBezTo>
                  <a:close/>
                  <a:moveTo>
                    <a:pt x="68" y="8355"/>
                  </a:moveTo>
                  <a:cubicBezTo>
                    <a:pt x="78" y="8362"/>
                    <a:pt x="83" y="8365"/>
                    <a:pt x="85" y="8365"/>
                  </a:cubicBezTo>
                  <a:cubicBezTo>
                    <a:pt x="87" y="8365"/>
                    <a:pt x="85" y="8361"/>
                    <a:pt x="80" y="8355"/>
                  </a:cubicBezTo>
                  <a:close/>
                  <a:moveTo>
                    <a:pt x="118" y="0"/>
                  </a:moveTo>
                  <a:lnTo>
                    <a:pt x="118" y="67"/>
                  </a:lnTo>
                  <a:cubicBezTo>
                    <a:pt x="85" y="2507"/>
                    <a:pt x="35" y="5314"/>
                    <a:pt x="2" y="8271"/>
                  </a:cubicBezTo>
                  <a:cubicBezTo>
                    <a:pt x="1" y="8270"/>
                    <a:pt x="0" y="8270"/>
                    <a:pt x="0" y="8270"/>
                  </a:cubicBezTo>
                  <a:lnTo>
                    <a:pt x="0" y="8270"/>
                  </a:lnTo>
                  <a:cubicBezTo>
                    <a:pt x="0" y="8270"/>
                    <a:pt x="60" y="8330"/>
                    <a:pt x="80" y="8355"/>
                  </a:cubicBezTo>
                  <a:lnTo>
                    <a:pt x="770" y="8355"/>
                  </a:lnTo>
                  <a:lnTo>
                    <a:pt x="1472" y="8371"/>
                  </a:lnTo>
                  <a:lnTo>
                    <a:pt x="2859" y="8388"/>
                  </a:lnTo>
                  <a:lnTo>
                    <a:pt x="5515" y="8422"/>
                  </a:lnTo>
                  <a:lnTo>
                    <a:pt x="10327" y="8488"/>
                  </a:lnTo>
                  <a:lnTo>
                    <a:pt x="10394" y="8488"/>
                  </a:lnTo>
                  <a:lnTo>
                    <a:pt x="10394" y="8422"/>
                  </a:lnTo>
                  <a:cubicBezTo>
                    <a:pt x="10411" y="5949"/>
                    <a:pt x="10428" y="3894"/>
                    <a:pt x="10444" y="2440"/>
                  </a:cubicBezTo>
                  <a:cubicBezTo>
                    <a:pt x="10444" y="1738"/>
                    <a:pt x="10444" y="1187"/>
                    <a:pt x="10444" y="786"/>
                  </a:cubicBezTo>
                  <a:lnTo>
                    <a:pt x="10444" y="368"/>
                  </a:lnTo>
                  <a:cubicBezTo>
                    <a:pt x="10428" y="485"/>
                    <a:pt x="10428" y="619"/>
                    <a:pt x="10428" y="819"/>
                  </a:cubicBezTo>
                  <a:cubicBezTo>
                    <a:pt x="10411" y="1203"/>
                    <a:pt x="10411" y="1772"/>
                    <a:pt x="10394" y="2473"/>
                  </a:cubicBezTo>
                  <a:cubicBezTo>
                    <a:pt x="10361" y="3897"/>
                    <a:pt x="10328" y="5928"/>
                    <a:pt x="10279" y="8354"/>
                  </a:cubicBezTo>
                  <a:lnTo>
                    <a:pt x="10279" y="8354"/>
                  </a:lnTo>
                  <a:lnTo>
                    <a:pt x="5532" y="8288"/>
                  </a:lnTo>
                  <a:cubicBezTo>
                    <a:pt x="4663" y="8271"/>
                    <a:pt x="3778" y="8254"/>
                    <a:pt x="2859" y="8238"/>
                  </a:cubicBezTo>
                  <a:lnTo>
                    <a:pt x="1472" y="8221"/>
                  </a:lnTo>
                  <a:lnTo>
                    <a:pt x="770" y="8221"/>
                  </a:lnTo>
                  <a:lnTo>
                    <a:pt x="419" y="8204"/>
                  </a:lnTo>
                  <a:lnTo>
                    <a:pt x="136" y="8204"/>
                  </a:lnTo>
                  <a:cubicBezTo>
                    <a:pt x="185" y="5299"/>
                    <a:pt x="218" y="2540"/>
                    <a:pt x="251" y="135"/>
                  </a:cubicBezTo>
                  <a:lnTo>
                    <a:pt x="251" y="135"/>
                  </a:lnTo>
                  <a:lnTo>
                    <a:pt x="7587" y="201"/>
                  </a:lnTo>
                  <a:lnTo>
                    <a:pt x="9692" y="218"/>
                  </a:lnTo>
                  <a:lnTo>
                    <a:pt x="10411" y="218"/>
                  </a:lnTo>
                  <a:lnTo>
                    <a:pt x="10261" y="201"/>
                  </a:lnTo>
                  <a:lnTo>
                    <a:pt x="9709" y="201"/>
                  </a:lnTo>
                  <a:lnTo>
                    <a:pt x="7621" y="151"/>
                  </a:lnTo>
                  <a:lnTo>
                    <a:pt x="185" y="0"/>
                  </a:ln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5" name="Google Shape;625;p88"/>
            <p:cNvSpPr/>
            <p:nvPr/>
          </p:nvSpPr>
          <p:spPr>
            <a:xfrm>
              <a:off x="6654554" y="1922170"/>
              <a:ext cx="309315" cy="234794"/>
            </a:xfrm>
            <a:custGeom>
              <a:avLst/>
              <a:gdLst/>
              <a:ahLst/>
              <a:cxnLst/>
              <a:rect l="l" t="t" r="r" b="b"/>
              <a:pathLst>
                <a:path w="9642" h="7319" extrusionOk="0">
                  <a:moveTo>
                    <a:pt x="101" y="0"/>
                  </a:moveTo>
                  <a:lnTo>
                    <a:pt x="1" y="7185"/>
                  </a:lnTo>
                  <a:lnTo>
                    <a:pt x="9542" y="7319"/>
                  </a:lnTo>
                  <a:lnTo>
                    <a:pt x="9642" y="151"/>
                  </a:lnTo>
                  <a:lnTo>
                    <a:pt x="101"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6" name="Google Shape;626;p88"/>
            <p:cNvSpPr/>
            <p:nvPr/>
          </p:nvSpPr>
          <p:spPr>
            <a:xfrm>
              <a:off x="6654554" y="2011128"/>
              <a:ext cx="306107" cy="145836"/>
            </a:xfrm>
            <a:custGeom>
              <a:avLst/>
              <a:gdLst/>
              <a:ahLst/>
              <a:cxnLst/>
              <a:rect l="l" t="t" r="r" b="b"/>
              <a:pathLst>
                <a:path w="9542" h="4546" extrusionOk="0">
                  <a:moveTo>
                    <a:pt x="3393" y="1"/>
                  </a:moveTo>
                  <a:lnTo>
                    <a:pt x="1" y="4412"/>
                  </a:lnTo>
                  <a:lnTo>
                    <a:pt x="9542" y="4546"/>
                  </a:lnTo>
                  <a:lnTo>
                    <a:pt x="6835" y="1338"/>
                  </a:lnTo>
                  <a:lnTo>
                    <a:pt x="5415" y="2808"/>
                  </a:lnTo>
                  <a:lnTo>
                    <a:pt x="3393" y="1"/>
                  </a:lnTo>
                  <a:close/>
                </a:path>
              </a:pathLst>
            </a:custGeom>
            <a:solidFill>
              <a:srgbClr val="263238">
                <a:alpha val="3137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7" name="Google Shape;627;p88"/>
            <p:cNvSpPr/>
            <p:nvPr/>
          </p:nvSpPr>
          <p:spPr>
            <a:xfrm>
              <a:off x="6801577" y="1970386"/>
              <a:ext cx="56717" cy="48280"/>
            </a:xfrm>
            <a:custGeom>
              <a:avLst/>
              <a:gdLst/>
              <a:ahLst/>
              <a:cxnLst/>
              <a:rect l="l" t="t" r="r" b="b"/>
              <a:pathLst>
                <a:path w="1768" h="1505" extrusionOk="0">
                  <a:moveTo>
                    <a:pt x="995" y="1"/>
                  </a:moveTo>
                  <a:cubicBezTo>
                    <a:pt x="340" y="1"/>
                    <a:pt x="1" y="791"/>
                    <a:pt x="464" y="1271"/>
                  </a:cubicBezTo>
                  <a:cubicBezTo>
                    <a:pt x="619" y="1432"/>
                    <a:pt x="813" y="1504"/>
                    <a:pt x="1003" y="1504"/>
                  </a:cubicBezTo>
                  <a:cubicBezTo>
                    <a:pt x="1385" y="1504"/>
                    <a:pt x="1750" y="1211"/>
                    <a:pt x="1750" y="753"/>
                  </a:cubicBezTo>
                  <a:cubicBezTo>
                    <a:pt x="1767" y="352"/>
                    <a:pt x="1433" y="1"/>
                    <a:pt x="1015" y="1"/>
                  </a:cubicBezTo>
                  <a:cubicBezTo>
                    <a:pt x="1008" y="1"/>
                    <a:pt x="1002" y="1"/>
                    <a:pt x="995" y="1"/>
                  </a:cubicBezTo>
                  <a:close/>
                </a:path>
              </a:pathLst>
            </a:custGeom>
            <a:solidFill>
              <a:srgbClr val="263238">
                <a:alpha val="3137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28" name="Google Shape;628;p88"/>
          <p:cNvGrpSpPr/>
          <p:nvPr/>
        </p:nvGrpSpPr>
        <p:grpSpPr>
          <a:xfrm>
            <a:off x="1474019" y="1756541"/>
            <a:ext cx="1295583" cy="1044172"/>
            <a:chOff x="1474019" y="1756541"/>
            <a:chExt cx="1295583" cy="1044172"/>
          </a:xfrm>
        </p:grpSpPr>
        <p:sp>
          <p:nvSpPr>
            <p:cNvPr id="629" name="Google Shape;629;p88"/>
            <p:cNvSpPr/>
            <p:nvPr/>
          </p:nvSpPr>
          <p:spPr>
            <a:xfrm>
              <a:off x="1476714" y="1758145"/>
              <a:ext cx="1292888" cy="1040419"/>
            </a:xfrm>
            <a:custGeom>
              <a:avLst/>
              <a:gdLst/>
              <a:ahLst/>
              <a:cxnLst/>
              <a:rect l="l" t="t" r="r" b="b"/>
              <a:pathLst>
                <a:path w="40302" h="32432" extrusionOk="0">
                  <a:moveTo>
                    <a:pt x="451" y="0"/>
                  </a:moveTo>
                  <a:lnTo>
                    <a:pt x="0" y="31864"/>
                  </a:lnTo>
                  <a:lnTo>
                    <a:pt x="39850" y="32432"/>
                  </a:lnTo>
                  <a:lnTo>
                    <a:pt x="40301" y="569"/>
                  </a:lnTo>
                  <a:lnTo>
                    <a:pt x="451" y="0"/>
                  </a:lnTo>
                  <a:close/>
                </a:path>
              </a:pathLst>
            </a:custGeom>
            <a:solidFill>
              <a:srgbClr val="F5F5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0" name="Google Shape;630;p88"/>
            <p:cNvSpPr/>
            <p:nvPr/>
          </p:nvSpPr>
          <p:spPr>
            <a:xfrm>
              <a:off x="1474019" y="1756541"/>
              <a:ext cx="1295583" cy="1044172"/>
            </a:xfrm>
            <a:custGeom>
              <a:avLst/>
              <a:gdLst/>
              <a:ahLst/>
              <a:cxnLst/>
              <a:rect l="l" t="t" r="r" b="b"/>
              <a:pathLst>
                <a:path w="40386" h="32549" extrusionOk="0">
                  <a:moveTo>
                    <a:pt x="601" y="118"/>
                  </a:moveTo>
                  <a:lnTo>
                    <a:pt x="29324" y="502"/>
                  </a:lnTo>
                  <a:lnTo>
                    <a:pt x="37478" y="602"/>
                  </a:lnTo>
                  <a:lnTo>
                    <a:pt x="39633" y="619"/>
                  </a:lnTo>
                  <a:lnTo>
                    <a:pt x="40185" y="619"/>
                  </a:lnTo>
                  <a:cubicBezTo>
                    <a:pt x="40229" y="624"/>
                    <a:pt x="40266" y="626"/>
                    <a:pt x="40296" y="626"/>
                  </a:cubicBezTo>
                  <a:cubicBezTo>
                    <a:pt x="40355" y="626"/>
                    <a:pt x="40385" y="619"/>
                    <a:pt x="40385" y="619"/>
                  </a:cubicBezTo>
                  <a:lnTo>
                    <a:pt x="40385" y="619"/>
                  </a:lnTo>
                  <a:cubicBezTo>
                    <a:pt x="40385" y="619"/>
                    <a:pt x="40368" y="819"/>
                    <a:pt x="40368" y="1203"/>
                  </a:cubicBezTo>
                  <a:cubicBezTo>
                    <a:pt x="40368" y="1604"/>
                    <a:pt x="40352" y="2172"/>
                    <a:pt x="40335" y="2908"/>
                  </a:cubicBezTo>
                  <a:cubicBezTo>
                    <a:pt x="40318" y="4395"/>
                    <a:pt x="40268" y="6583"/>
                    <a:pt x="40235" y="9374"/>
                  </a:cubicBezTo>
                  <a:cubicBezTo>
                    <a:pt x="40135" y="14911"/>
                    <a:pt x="40018" y="22846"/>
                    <a:pt x="39868" y="32431"/>
                  </a:cubicBezTo>
                  <a:lnTo>
                    <a:pt x="39868" y="32431"/>
                  </a:lnTo>
                  <a:lnTo>
                    <a:pt x="152" y="31848"/>
                  </a:lnTo>
                  <a:lnTo>
                    <a:pt x="152" y="31848"/>
                  </a:lnTo>
                  <a:cubicBezTo>
                    <a:pt x="318" y="20387"/>
                    <a:pt x="468" y="9574"/>
                    <a:pt x="601" y="118"/>
                  </a:cubicBezTo>
                  <a:close/>
                  <a:moveTo>
                    <a:pt x="468" y="0"/>
                  </a:moveTo>
                  <a:lnTo>
                    <a:pt x="468" y="50"/>
                  </a:lnTo>
                  <a:cubicBezTo>
                    <a:pt x="335" y="9541"/>
                    <a:pt x="184" y="20401"/>
                    <a:pt x="17" y="31914"/>
                  </a:cubicBezTo>
                  <a:lnTo>
                    <a:pt x="1" y="31980"/>
                  </a:lnTo>
                  <a:lnTo>
                    <a:pt x="84" y="31980"/>
                  </a:lnTo>
                  <a:cubicBezTo>
                    <a:pt x="14838" y="32198"/>
                    <a:pt x="28539" y="32381"/>
                    <a:pt x="39934" y="32548"/>
                  </a:cubicBezTo>
                  <a:lnTo>
                    <a:pt x="39984" y="32548"/>
                  </a:lnTo>
                  <a:lnTo>
                    <a:pt x="39984" y="32482"/>
                  </a:lnTo>
                  <a:cubicBezTo>
                    <a:pt x="40118" y="22874"/>
                    <a:pt x="40218" y="14904"/>
                    <a:pt x="40285" y="9324"/>
                  </a:cubicBezTo>
                  <a:cubicBezTo>
                    <a:pt x="40318" y="6550"/>
                    <a:pt x="40352" y="4378"/>
                    <a:pt x="40368" y="2891"/>
                  </a:cubicBezTo>
                  <a:cubicBezTo>
                    <a:pt x="40368" y="2156"/>
                    <a:pt x="40385" y="1588"/>
                    <a:pt x="40385" y="1203"/>
                  </a:cubicBezTo>
                  <a:cubicBezTo>
                    <a:pt x="40385" y="819"/>
                    <a:pt x="40385" y="619"/>
                    <a:pt x="40385" y="619"/>
                  </a:cubicBezTo>
                  <a:lnTo>
                    <a:pt x="40201" y="619"/>
                  </a:lnTo>
                  <a:lnTo>
                    <a:pt x="39650" y="602"/>
                  </a:lnTo>
                  <a:lnTo>
                    <a:pt x="37495" y="568"/>
                  </a:lnTo>
                  <a:lnTo>
                    <a:pt x="29358" y="435"/>
                  </a:lnTo>
                  <a:lnTo>
                    <a:pt x="535" y="0"/>
                  </a:ln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1" name="Google Shape;631;p88"/>
            <p:cNvSpPr/>
            <p:nvPr/>
          </p:nvSpPr>
          <p:spPr>
            <a:xfrm>
              <a:off x="1521722" y="1823524"/>
              <a:ext cx="1201236" cy="910174"/>
            </a:xfrm>
            <a:custGeom>
              <a:avLst/>
              <a:gdLst/>
              <a:ahLst/>
              <a:cxnLst/>
              <a:rect l="l" t="t" r="r" b="b"/>
              <a:pathLst>
                <a:path w="37445" h="28372" extrusionOk="0">
                  <a:moveTo>
                    <a:pt x="385" y="1"/>
                  </a:moveTo>
                  <a:lnTo>
                    <a:pt x="1" y="27837"/>
                  </a:lnTo>
                  <a:lnTo>
                    <a:pt x="37044" y="28372"/>
                  </a:lnTo>
                  <a:lnTo>
                    <a:pt x="37445" y="519"/>
                  </a:lnTo>
                  <a:lnTo>
                    <a:pt x="38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2" name="Google Shape;632;p88"/>
            <p:cNvSpPr/>
            <p:nvPr/>
          </p:nvSpPr>
          <p:spPr>
            <a:xfrm>
              <a:off x="1521722" y="2167133"/>
              <a:ext cx="1188372" cy="566565"/>
            </a:xfrm>
            <a:custGeom>
              <a:avLst/>
              <a:gdLst/>
              <a:ahLst/>
              <a:cxnLst/>
              <a:rect l="l" t="t" r="r" b="b"/>
              <a:pathLst>
                <a:path w="37044" h="17661" extrusionOk="0">
                  <a:moveTo>
                    <a:pt x="13184" y="0"/>
                  </a:moveTo>
                  <a:lnTo>
                    <a:pt x="1" y="17126"/>
                  </a:lnTo>
                  <a:lnTo>
                    <a:pt x="37044" y="17661"/>
                  </a:lnTo>
                  <a:lnTo>
                    <a:pt x="26567" y="5230"/>
                  </a:lnTo>
                  <a:lnTo>
                    <a:pt x="21037" y="10944"/>
                  </a:lnTo>
                  <a:lnTo>
                    <a:pt x="13184" y="0"/>
                  </a:lnTo>
                  <a:close/>
                </a:path>
              </a:pathLst>
            </a:custGeom>
            <a:solidFill>
              <a:srgbClr val="263238">
                <a:alpha val="3137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3" name="Google Shape;633;p88"/>
            <p:cNvSpPr/>
            <p:nvPr/>
          </p:nvSpPr>
          <p:spPr>
            <a:xfrm>
              <a:off x="2093420" y="2009524"/>
              <a:ext cx="218946" cy="187411"/>
            </a:xfrm>
            <a:custGeom>
              <a:avLst/>
              <a:gdLst/>
              <a:ahLst/>
              <a:cxnLst/>
              <a:rect l="l" t="t" r="r" b="b"/>
              <a:pathLst>
                <a:path w="6825" h="5842" extrusionOk="0">
                  <a:moveTo>
                    <a:pt x="3893" y="0"/>
                  </a:moveTo>
                  <a:cubicBezTo>
                    <a:pt x="1314" y="0"/>
                    <a:pt x="1" y="3102"/>
                    <a:pt x="1796" y="4946"/>
                  </a:cubicBezTo>
                  <a:cubicBezTo>
                    <a:pt x="2397" y="5565"/>
                    <a:pt x="3145" y="5842"/>
                    <a:pt x="3878" y="5842"/>
                  </a:cubicBezTo>
                  <a:cubicBezTo>
                    <a:pt x="5362" y="5842"/>
                    <a:pt x="6786" y="4703"/>
                    <a:pt x="6808" y="2958"/>
                  </a:cubicBezTo>
                  <a:cubicBezTo>
                    <a:pt x="6825" y="1354"/>
                    <a:pt x="5538" y="17"/>
                    <a:pt x="3934" y="1"/>
                  </a:cubicBezTo>
                  <a:cubicBezTo>
                    <a:pt x="3920" y="1"/>
                    <a:pt x="3907" y="0"/>
                    <a:pt x="3893" y="0"/>
                  </a:cubicBezTo>
                  <a:close/>
                </a:path>
              </a:pathLst>
            </a:custGeom>
            <a:solidFill>
              <a:srgbClr val="263238">
                <a:alpha val="3137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34" name="Google Shape;634;p88"/>
          <p:cNvSpPr txBox="1">
            <a:spLocks noGrp="1"/>
          </p:cNvSpPr>
          <p:nvPr>
            <p:ph type="title"/>
          </p:nvPr>
        </p:nvSpPr>
        <p:spPr>
          <a:xfrm>
            <a:off x="2867250" y="2937600"/>
            <a:ext cx="3409500" cy="6156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2700"/>
              <a:buNone/>
              <a:defRPr sz="2700"/>
            </a:lvl1pPr>
            <a:lvl2pPr lvl="1" algn="ctr">
              <a:lnSpc>
                <a:spcPct val="100000"/>
              </a:lnSpc>
              <a:spcBef>
                <a:spcPts val="0"/>
              </a:spcBef>
              <a:spcAft>
                <a:spcPts val="0"/>
              </a:spcAft>
              <a:buSzPts val="2700"/>
              <a:buNone/>
              <a:defRPr sz="2700"/>
            </a:lvl2pPr>
            <a:lvl3pPr lvl="2" algn="ctr">
              <a:lnSpc>
                <a:spcPct val="100000"/>
              </a:lnSpc>
              <a:spcBef>
                <a:spcPts val="0"/>
              </a:spcBef>
              <a:spcAft>
                <a:spcPts val="0"/>
              </a:spcAft>
              <a:buSzPts val="2700"/>
              <a:buNone/>
              <a:defRPr sz="2700"/>
            </a:lvl3pPr>
            <a:lvl4pPr lvl="3" algn="ctr">
              <a:lnSpc>
                <a:spcPct val="100000"/>
              </a:lnSpc>
              <a:spcBef>
                <a:spcPts val="0"/>
              </a:spcBef>
              <a:spcAft>
                <a:spcPts val="0"/>
              </a:spcAft>
              <a:buSzPts val="2700"/>
              <a:buNone/>
              <a:defRPr sz="2700"/>
            </a:lvl4pPr>
            <a:lvl5pPr lvl="4" algn="ctr">
              <a:lnSpc>
                <a:spcPct val="100000"/>
              </a:lnSpc>
              <a:spcBef>
                <a:spcPts val="0"/>
              </a:spcBef>
              <a:spcAft>
                <a:spcPts val="0"/>
              </a:spcAft>
              <a:buSzPts val="2700"/>
              <a:buNone/>
              <a:defRPr sz="2700"/>
            </a:lvl5pPr>
            <a:lvl6pPr lvl="5" algn="ctr">
              <a:lnSpc>
                <a:spcPct val="100000"/>
              </a:lnSpc>
              <a:spcBef>
                <a:spcPts val="0"/>
              </a:spcBef>
              <a:spcAft>
                <a:spcPts val="0"/>
              </a:spcAft>
              <a:buSzPts val="2700"/>
              <a:buNone/>
              <a:defRPr sz="2700"/>
            </a:lvl6pPr>
            <a:lvl7pPr lvl="6" algn="ctr">
              <a:lnSpc>
                <a:spcPct val="100000"/>
              </a:lnSpc>
              <a:spcBef>
                <a:spcPts val="0"/>
              </a:spcBef>
              <a:spcAft>
                <a:spcPts val="0"/>
              </a:spcAft>
              <a:buSzPts val="2700"/>
              <a:buNone/>
              <a:defRPr sz="2700"/>
            </a:lvl7pPr>
            <a:lvl8pPr lvl="7" algn="ctr">
              <a:lnSpc>
                <a:spcPct val="100000"/>
              </a:lnSpc>
              <a:spcBef>
                <a:spcPts val="0"/>
              </a:spcBef>
              <a:spcAft>
                <a:spcPts val="0"/>
              </a:spcAft>
              <a:buSzPts val="2700"/>
              <a:buNone/>
              <a:defRPr sz="2700"/>
            </a:lvl8pPr>
            <a:lvl9pPr lvl="8" algn="ctr">
              <a:lnSpc>
                <a:spcPct val="100000"/>
              </a:lnSpc>
              <a:spcBef>
                <a:spcPts val="0"/>
              </a:spcBef>
              <a:spcAft>
                <a:spcPts val="0"/>
              </a:spcAft>
              <a:buSzPts val="2700"/>
              <a:buNone/>
              <a:defRPr sz="2700"/>
            </a:lvl9pPr>
          </a:lstStyle>
          <a:p>
            <a:endParaRPr/>
          </a:p>
        </p:txBody>
      </p:sp>
      <p:sp>
        <p:nvSpPr>
          <p:cNvPr id="635" name="Google Shape;635;p88"/>
          <p:cNvSpPr txBox="1">
            <a:spLocks noGrp="1"/>
          </p:cNvSpPr>
          <p:nvPr>
            <p:ph type="subTitle" idx="1"/>
          </p:nvPr>
        </p:nvSpPr>
        <p:spPr>
          <a:xfrm>
            <a:off x="2863575" y="3494775"/>
            <a:ext cx="3409500" cy="1106100"/>
          </a:xfrm>
          <a:prstGeom prst="rect">
            <a:avLst/>
          </a:prstGeom>
          <a:noFill/>
          <a:ln>
            <a:noFill/>
          </a:ln>
        </p:spPr>
        <p:txBody>
          <a:bodyPr spcFirstLastPara="1" wrap="square" lIns="91425" tIns="91425" rIns="91425" bIns="91425" anchor="t" anchorCtr="0">
            <a:noAutofit/>
          </a:bodyPr>
          <a:lstStyle>
            <a:lvl1pPr marR="0" lvl="0" algn="ctr">
              <a:lnSpc>
                <a:spcPct val="100000"/>
              </a:lnSpc>
              <a:spcBef>
                <a:spcPts val="0"/>
              </a:spcBef>
              <a:spcAft>
                <a:spcPts val="0"/>
              </a:spcAft>
              <a:buSzPts val="1100"/>
              <a:buNone/>
              <a:defRPr/>
            </a:lvl1pPr>
            <a:lvl2pPr lvl="1" algn="ctr">
              <a:lnSpc>
                <a:spcPct val="100000"/>
              </a:lnSpc>
              <a:spcBef>
                <a:spcPts val="0"/>
              </a:spcBef>
              <a:spcAft>
                <a:spcPts val="0"/>
              </a:spcAft>
              <a:buSzPts val="1100"/>
              <a:buNone/>
              <a:defRPr/>
            </a:lvl2pPr>
            <a:lvl3pPr lvl="2" algn="ctr">
              <a:lnSpc>
                <a:spcPct val="100000"/>
              </a:lnSpc>
              <a:spcBef>
                <a:spcPts val="0"/>
              </a:spcBef>
              <a:spcAft>
                <a:spcPts val="0"/>
              </a:spcAft>
              <a:buSzPts val="1100"/>
              <a:buNone/>
              <a:defRPr/>
            </a:lvl3pPr>
            <a:lvl4pPr lvl="3" algn="ctr">
              <a:lnSpc>
                <a:spcPct val="100000"/>
              </a:lnSpc>
              <a:spcBef>
                <a:spcPts val="0"/>
              </a:spcBef>
              <a:spcAft>
                <a:spcPts val="0"/>
              </a:spcAft>
              <a:buSzPts val="1100"/>
              <a:buNone/>
              <a:defRPr/>
            </a:lvl4pPr>
            <a:lvl5pPr lvl="4" algn="ctr">
              <a:lnSpc>
                <a:spcPct val="100000"/>
              </a:lnSpc>
              <a:spcBef>
                <a:spcPts val="0"/>
              </a:spcBef>
              <a:spcAft>
                <a:spcPts val="0"/>
              </a:spcAft>
              <a:buSzPts val="1100"/>
              <a:buNone/>
              <a:defRPr/>
            </a:lvl5pPr>
            <a:lvl6pPr lvl="5" algn="ctr">
              <a:lnSpc>
                <a:spcPct val="100000"/>
              </a:lnSpc>
              <a:spcBef>
                <a:spcPts val="0"/>
              </a:spcBef>
              <a:spcAft>
                <a:spcPts val="0"/>
              </a:spcAft>
              <a:buSzPts val="1100"/>
              <a:buNone/>
              <a:defRPr/>
            </a:lvl6pPr>
            <a:lvl7pPr lvl="6" algn="ctr">
              <a:lnSpc>
                <a:spcPct val="100000"/>
              </a:lnSpc>
              <a:spcBef>
                <a:spcPts val="0"/>
              </a:spcBef>
              <a:spcAft>
                <a:spcPts val="0"/>
              </a:spcAft>
              <a:buSzPts val="1100"/>
              <a:buNone/>
              <a:defRPr/>
            </a:lvl7pPr>
            <a:lvl8pPr lvl="7" algn="ctr">
              <a:lnSpc>
                <a:spcPct val="100000"/>
              </a:lnSpc>
              <a:spcBef>
                <a:spcPts val="0"/>
              </a:spcBef>
              <a:spcAft>
                <a:spcPts val="0"/>
              </a:spcAft>
              <a:buSzPts val="1100"/>
              <a:buNone/>
              <a:defRPr/>
            </a:lvl8pPr>
            <a:lvl9pPr lvl="8" algn="ctr">
              <a:lnSpc>
                <a:spcPct val="100000"/>
              </a:lnSpc>
              <a:spcBef>
                <a:spcPts val="0"/>
              </a:spcBef>
              <a:spcAft>
                <a:spcPts val="0"/>
              </a:spcAft>
              <a:buSzPts val="1100"/>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 text 4">
  <p:cSld name="CUSTOM_5">
    <p:spTree>
      <p:nvGrpSpPr>
        <p:cNvPr id="1" name="Shape 636"/>
        <p:cNvGrpSpPr/>
        <p:nvPr/>
      </p:nvGrpSpPr>
      <p:grpSpPr>
        <a:xfrm>
          <a:off x="0" y="0"/>
          <a:ext cx="0" cy="0"/>
          <a:chOff x="0" y="0"/>
          <a:chExt cx="0" cy="0"/>
        </a:xfrm>
      </p:grpSpPr>
      <p:sp>
        <p:nvSpPr>
          <p:cNvPr id="637" name="Google Shape;637;p89"/>
          <p:cNvSpPr/>
          <p:nvPr/>
        </p:nvSpPr>
        <p:spPr>
          <a:xfrm>
            <a:off x="-731" y="4672701"/>
            <a:ext cx="9143833" cy="475558"/>
          </a:xfrm>
          <a:custGeom>
            <a:avLst/>
            <a:gdLst/>
            <a:ahLst/>
            <a:cxnLst/>
            <a:rect l="l" t="t" r="r" b="b"/>
            <a:pathLst>
              <a:path w="285299" h="14838" extrusionOk="0">
                <a:moveTo>
                  <a:pt x="0" y="1"/>
                </a:moveTo>
                <a:lnTo>
                  <a:pt x="0" y="14838"/>
                </a:lnTo>
                <a:lnTo>
                  <a:pt x="285299" y="14838"/>
                </a:lnTo>
                <a:lnTo>
                  <a:pt x="285299"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8" name="Google Shape;638;p89"/>
          <p:cNvSpPr txBox="1">
            <a:spLocks noGrp="1"/>
          </p:cNvSpPr>
          <p:nvPr>
            <p:ph type="title"/>
          </p:nvPr>
        </p:nvSpPr>
        <p:spPr>
          <a:xfrm>
            <a:off x="720000" y="540000"/>
            <a:ext cx="7704000" cy="3204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800"/>
              <a:buNone/>
              <a:defRPr sz="2700"/>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a:endParaRPr/>
          </a:p>
        </p:txBody>
      </p:sp>
      <p:sp>
        <p:nvSpPr>
          <p:cNvPr id="639" name="Google Shape;639;p89"/>
          <p:cNvSpPr txBox="1">
            <a:spLocks noGrp="1"/>
          </p:cNvSpPr>
          <p:nvPr>
            <p:ph type="subTitle" idx="1"/>
          </p:nvPr>
        </p:nvSpPr>
        <p:spPr>
          <a:xfrm>
            <a:off x="2030400" y="885025"/>
            <a:ext cx="5076000" cy="764100"/>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SzPts val="1100"/>
              <a:buNone/>
              <a:defRPr/>
            </a:lvl1pPr>
            <a:lvl2pPr lvl="1" algn="ctr">
              <a:lnSpc>
                <a:spcPct val="100000"/>
              </a:lnSpc>
              <a:spcBef>
                <a:spcPts val="0"/>
              </a:spcBef>
              <a:spcAft>
                <a:spcPts val="0"/>
              </a:spcAft>
              <a:buSzPts val="1100"/>
              <a:buNone/>
              <a:defRPr/>
            </a:lvl2pPr>
            <a:lvl3pPr lvl="2" algn="ctr">
              <a:lnSpc>
                <a:spcPct val="100000"/>
              </a:lnSpc>
              <a:spcBef>
                <a:spcPts val="0"/>
              </a:spcBef>
              <a:spcAft>
                <a:spcPts val="0"/>
              </a:spcAft>
              <a:buSzPts val="1100"/>
              <a:buNone/>
              <a:defRPr/>
            </a:lvl3pPr>
            <a:lvl4pPr lvl="3" algn="ctr">
              <a:lnSpc>
                <a:spcPct val="100000"/>
              </a:lnSpc>
              <a:spcBef>
                <a:spcPts val="0"/>
              </a:spcBef>
              <a:spcAft>
                <a:spcPts val="0"/>
              </a:spcAft>
              <a:buSzPts val="1100"/>
              <a:buNone/>
              <a:defRPr/>
            </a:lvl4pPr>
            <a:lvl5pPr lvl="4" algn="ctr">
              <a:lnSpc>
                <a:spcPct val="100000"/>
              </a:lnSpc>
              <a:spcBef>
                <a:spcPts val="0"/>
              </a:spcBef>
              <a:spcAft>
                <a:spcPts val="0"/>
              </a:spcAft>
              <a:buSzPts val="1100"/>
              <a:buNone/>
              <a:defRPr/>
            </a:lvl5pPr>
            <a:lvl6pPr lvl="5" algn="ctr">
              <a:lnSpc>
                <a:spcPct val="100000"/>
              </a:lnSpc>
              <a:spcBef>
                <a:spcPts val="0"/>
              </a:spcBef>
              <a:spcAft>
                <a:spcPts val="0"/>
              </a:spcAft>
              <a:buSzPts val="1100"/>
              <a:buNone/>
              <a:defRPr/>
            </a:lvl6pPr>
            <a:lvl7pPr lvl="6" algn="ctr">
              <a:lnSpc>
                <a:spcPct val="100000"/>
              </a:lnSpc>
              <a:spcBef>
                <a:spcPts val="0"/>
              </a:spcBef>
              <a:spcAft>
                <a:spcPts val="0"/>
              </a:spcAft>
              <a:buSzPts val="1100"/>
              <a:buNone/>
              <a:defRPr/>
            </a:lvl7pPr>
            <a:lvl8pPr lvl="7" algn="ctr">
              <a:lnSpc>
                <a:spcPct val="100000"/>
              </a:lnSpc>
              <a:spcBef>
                <a:spcPts val="0"/>
              </a:spcBef>
              <a:spcAft>
                <a:spcPts val="0"/>
              </a:spcAft>
              <a:buSzPts val="1100"/>
              <a:buNone/>
              <a:defRPr/>
            </a:lvl8pPr>
            <a:lvl9pPr lvl="8" algn="ctr">
              <a:lnSpc>
                <a:spcPct val="100000"/>
              </a:lnSpc>
              <a:spcBef>
                <a:spcPts val="0"/>
              </a:spcBef>
              <a:spcAft>
                <a:spcPts val="0"/>
              </a:spcAft>
              <a:buSzPts val="1100"/>
              <a:buNone/>
              <a:defRPr/>
            </a:lvl9pPr>
          </a:lstStyle>
          <a:p>
            <a:endParaRPr/>
          </a:p>
        </p:txBody>
      </p:sp>
      <p:grpSp>
        <p:nvGrpSpPr>
          <p:cNvPr id="640" name="Google Shape;640;p89"/>
          <p:cNvGrpSpPr/>
          <p:nvPr/>
        </p:nvGrpSpPr>
        <p:grpSpPr>
          <a:xfrm>
            <a:off x="-145649" y="2212114"/>
            <a:ext cx="1171202" cy="1706979"/>
            <a:chOff x="-145649" y="2212114"/>
            <a:chExt cx="1171202" cy="1706979"/>
          </a:xfrm>
        </p:grpSpPr>
        <p:sp>
          <p:nvSpPr>
            <p:cNvPr id="641" name="Google Shape;641;p89"/>
            <p:cNvSpPr/>
            <p:nvPr/>
          </p:nvSpPr>
          <p:spPr>
            <a:xfrm>
              <a:off x="-145649" y="2212114"/>
              <a:ext cx="1171202" cy="1706979"/>
            </a:xfrm>
            <a:custGeom>
              <a:avLst/>
              <a:gdLst/>
              <a:ahLst/>
              <a:cxnLst/>
              <a:rect l="l" t="t" r="r" b="b"/>
              <a:pathLst>
                <a:path w="35448" h="51664" extrusionOk="0">
                  <a:moveTo>
                    <a:pt x="665" y="1"/>
                  </a:moveTo>
                  <a:lnTo>
                    <a:pt x="0" y="51209"/>
                  </a:lnTo>
                  <a:lnTo>
                    <a:pt x="34782" y="51664"/>
                  </a:lnTo>
                  <a:lnTo>
                    <a:pt x="35447" y="455"/>
                  </a:lnTo>
                  <a:lnTo>
                    <a:pt x="665" y="1"/>
                  </a:lnTo>
                  <a:close/>
                </a:path>
              </a:pathLst>
            </a:custGeom>
            <a:solidFill>
              <a:srgbClr val="F5F5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2" name="Google Shape;642;p89"/>
            <p:cNvSpPr/>
            <p:nvPr/>
          </p:nvSpPr>
          <p:spPr>
            <a:xfrm>
              <a:off x="32205" y="2506798"/>
              <a:ext cx="517572" cy="8095"/>
            </a:xfrm>
            <a:custGeom>
              <a:avLst/>
              <a:gdLst/>
              <a:ahLst/>
              <a:cxnLst/>
              <a:rect l="l" t="t" r="r" b="b"/>
              <a:pathLst>
                <a:path w="15665" h="245" extrusionOk="0">
                  <a:moveTo>
                    <a:pt x="1069" y="0"/>
                  </a:moveTo>
                  <a:cubicBezTo>
                    <a:pt x="390" y="0"/>
                    <a:pt x="1" y="6"/>
                    <a:pt x="1" y="17"/>
                  </a:cubicBezTo>
                  <a:cubicBezTo>
                    <a:pt x="1" y="65"/>
                    <a:pt x="3503" y="130"/>
                    <a:pt x="7833" y="195"/>
                  </a:cubicBezTo>
                  <a:cubicBezTo>
                    <a:pt x="10628" y="226"/>
                    <a:pt x="13079" y="244"/>
                    <a:pt x="14465" y="244"/>
                  </a:cubicBezTo>
                  <a:cubicBezTo>
                    <a:pt x="15225" y="244"/>
                    <a:pt x="15665" y="239"/>
                    <a:pt x="15665" y="227"/>
                  </a:cubicBezTo>
                  <a:cubicBezTo>
                    <a:pt x="15665" y="195"/>
                    <a:pt x="12162" y="114"/>
                    <a:pt x="7833" y="65"/>
                  </a:cubicBezTo>
                  <a:cubicBezTo>
                    <a:pt x="4946" y="22"/>
                    <a:pt x="2427" y="0"/>
                    <a:pt x="1069"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3" name="Google Shape;643;p89"/>
            <p:cNvSpPr/>
            <p:nvPr/>
          </p:nvSpPr>
          <p:spPr>
            <a:xfrm>
              <a:off x="30586" y="2629145"/>
              <a:ext cx="858346" cy="11960"/>
            </a:xfrm>
            <a:custGeom>
              <a:avLst/>
              <a:gdLst/>
              <a:ahLst/>
              <a:cxnLst/>
              <a:rect l="l" t="t" r="r" b="b"/>
              <a:pathLst>
                <a:path w="25979" h="362" extrusionOk="0">
                  <a:moveTo>
                    <a:pt x="755" y="1"/>
                  </a:moveTo>
                  <a:cubicBezTo>
                    <a:pt x="267" y="1"/>
                    <a:pt x="1" y="4"/>
                    <a:pt x="1" y="11"/>
                  </a:cubicBezTo>
                  <a:cubicBezTo>
                    <a:pt x="1" y="43"/>
                    <a:pt x="5822" y="157"/>
                    <a:pt x="12990" y="254"/>
                  </a:cubicBezTo>
                  <a:cubicBezTo>
                    <a:pt x="18625" y="318"/>
                    <a:pt x="23429" y="361"/>
                    <a:pt x="25224" y="361"/>
                  </a:cubicBezTo>
                  <a:cubicBezTo>
                    <a:pt x="25712" y="361"/>
                    <a:pt x="25978" y="358"/>
                    <a:pt x="25978" y="351"/>
                  </a:cubicBezTo>
                  <a:cubicBezTo>
                    <a:pt x="25978" y="319"/>
                    <a:pt x="20173" y="205"/>
                    <a:pt x="12990" y="108"/>
                  </a:cubicBezTo>
                  <a:cubicBezTo>
                    <a:pt x="7354" y="44"/>
                    <a:pt x="2550" y="1"/>
                    <a:pt x="755" y="1"/>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4" name="Google Shape;644;p89"/>
            <p:cNvSpPr/>
            <p:nvPr/>
          </p:nvSpPr>
          <p:spPr>
            <a:xfrm>
              <a:off x="29000" y="2755820"/>
              <a:ext cx="858313" cy="12027"/>
            </a:xfrm>
            <a:custGeom>
              <a:avLst/>
              <a:gdLst/>
              <a:ahLst/>
              <a:cxnLst/>
              <a:rect l="l" t="t" r="r" b="b"/>
              <a:pathLst>
                <a:path w="25978" h="364" extrusionOk="0">
                  <a:moveTo>
                    <a:pt x="1168" y="1"/>
                  </a:moveTo>
                  <a:cubicBezTo>
                    <a:pt x="418" y="1"/>
                    <a:pt x="0" y="7"/>
                    <a:pt x="0" y="20"/>
                  </a:cubicBezTo>
                  <a:cubicBezTo>
                    <a:pt x="0" y="52"/>
                    <a:pt x="5822" y="150"/>
                    <a:pt x="12989" y="247"/>
                  </a:cubicBezTo>
                  <a:cubicBezTo>
                    <a:pt x="18236" y="318"/>
                    <a:pt x="22761" y="363"/>
                    <a:pt x="24810" y="363"/>
                  </a:cubicBezTo>
                  <a:cubicBezTo>
                    <a:pt x="25560" y="363"/>
                    <a:pt x="25978" y="357"/>
                    <a:pt x="25978" y="344"/>
                  </a:cubicBezTo>
                  <a:cubicBezTo>
                    <a:pt x="25978" y="312"/>
                    <a:pt x="20172" y="214"/>
                    <a:pt x="12989" y="117"/>
                  </a:cubicBezTo>
                  <a:cubicBezTo>
                    <a:pt x="7742" y="46"/>
                    <a:pt x="3217" y="1"/>
                    <a:pt x="1168" y="1"/>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5" name="Google Shape;645;p89"/>
            <p:cNvSpPr/>
            <p:nvPr/>
          </p:nvSpPr>
          <p:spPr>
            <a:xfrm>
              <a:off x="27381" y="2882496"/>
              <a:ext cx="858313" cy="12027"/>
            </a:xfrm>
            <a:custGeom>
              <a:avLst/>
              <a:gdLst/>
              <a:ahLst/>
              <a:cxnLst/>
              <a:rect l="l" t="t" r="r" b="b"/>
              <a:pathLst>
                <a:path w="25978" h="364" extrusionOk="0">
                  <a:moveTo>
                    <a:pt x="1022" y="1"/>
                  </a:moveTo>
                  <a:cubicBezTo>
                    <a:pt x="364" y="1"/>
                    <a:pt x="1" y="5"/>
                    <a:pt x="1" y="13"/>
                  </a:cubicBezTo>
                  <a:cubicBezTo>
                    <a:pt x="1" y="45"/>
                    <a:pt x="5822" y="159"/>
                    <a:pt x="12989" y="240"/>
                  </a:cubicBezTo>
                  <a:cubicBezTo>
                    <a:pt x="18661" y="317"/>
                    <a:pt x="23489" y="363"/>
                    <a:pt x="25258" y="363"/>
                  </a:cubicBezTo>
                  <a:cubicBezTo>
                    <a:pt x="25724" y="363"/>
                    <a:pt x="25978" y="360"/>
                    <a:pt x="25978" y="353"/>
                  </a:cubicBezTo>
                  <a:cubicBezTo>
                    <a:pt x="25978" y="305"/>
                    <a:pt x="20173" y="207"/>
                    <a:pt x="12989" y="110"/>
                  </a:cubicBezTo>
                  <a:cubicBezTo>
                    <a:pt x="7614" y="37"/>
                    <a:pt x="2995" y="1"/>
                    <a:pt x="1022" y="1"/>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6" name="Google Shape;646;p89"/>
            <p:cNvSpPr/>
            <p:nvPr/>
          </p:nvSpPr>
          <p:spPr>
            <a:xfrm>
              <a:off x="25762" y="3009006"/>
              <a:ext cx="858346" cy="12027"/>
            </a:xfrm>
            <a:custGeom>
              <a:avLst/>
              <a:gdLst/>
              <a:ahLst/>
              <a:cxnLst/>
              <a:rect l="l" t="t" r="r" b="b"/>
              <a:pathLst>
                <a:path w="25979" h="364" extrusionOk="0">
                  <a:moveTo>
                    <a:pt x="755" y="0"/>
                  </a:moveTo>
                  <a:cubicBezTo>
                    <a:pt x="267" y="0"/>
                    <a:pt x="1" y="4"/>
                    <a:pt x="1" y="11"/>
                  </a:cubicBezTo>
                  <a:cubicBezTo>
                    <a:pt x="1" y="59"/>
                    <a:pt x="5822" y="156"/>
                    <a:pt x="12990" y="254"/>
                  </a:cubicBezTo>
                  <a:cubicBezTo>
                    <a:pt x="18365" y="327"/>
                    <a:pt x="22983" y="363"/>
                    <a:pt x="24957" y="363"/>
                  </a:cubicBezTo>
                  <a:cubicBezTo>
                    <a:pt x="25614" y="363"/>
                    <a:pt x="25978" y="359"/>
                    <a:pt x="25978" y="351"/>
                  </a:cubicBezTo>
                  <a:cubicBezTo>
                    <a:pt x="25978" y="319"/>
                    <a:pt x="20157" y="205"/>
                    <a:pt x="12990" y="108"/>
                  </a:cubicBezTo>
                  <a:cubicBezTo>
                    <a:pt x="7354" y="44"/>
                    <a:pt x="2550" y="0"/>
                    <a:pt x="755"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7" name="Google Shape;647;p89"/>
            <p:cNvSpPr/>
            <p:nvPr/>
          </p:nvSpPr>
          <p:spPr>
            <a:xfrm>
              <a:off x="27381" y="3157884"/>
              <a:ext cx="857784" cy="12027"/>
            </a:xfrm>
            <a:custGeom>
              <a:avLst/>
              <a:gdLst/>
              <a:ahLst/>
              <a:cxnLst/>
              <a:rect l="l" t="t" r="r" b="b"/>
              <a:pathLst>
                <a:path w="25962" h="364" extrusionOk="0">
                  <a:moveTo>
                    <a:pt x="1020" y="0"/>
                  </a:moveTo>
                  <a:cubicBezTo>
                    <a:pt x="363" y="0"/>
                    <a:pt x="1" y="4"/>
                    <a:pt x="1" y="12"/>
                  </a:cubicBezTo>
                  <a:cubicBezTo>
                    <a:pt x="1" y="45"/>
                    <a:pt x="5806" y="158"/>
                    <a:pt x="12973" y="256"/>
                  </a:cubicBezTo>
                  <a:cubicBezTo>
                    <a:pt x="18621" y="319"/>
                    <a:pt x="23418" y="363"/>
                    <a:pt x="25210" y="363"/>
                  </a:cubicBezTo>
                  <a:cubicBezTo>
                    <a:pt x="25697" y="363"/>
                    <a:pt x="25962" y="360"/>
                    <a:pt x="25962" y="353"/>
                  </a:cubicBezTo>
                  <a:cubicBezTo>
                    <a:pt x="25962" y="304"/>
                    <a:pt x="20157" y="207"/>
                    <a:pt x="12989" y="110"/>
                  </a:cubicBezTo>
                  <a:cubicBezTo>
                    <a:pt x="7602" y="37"/>
                    <a:pt x="2989" y="0"/>
                    <a:pt x="1020"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8" name="Google Shape;648;p89"/>
            <p:cNvSpPr/>
            <p:nvPr/>
          </p:nvSpPr>
          <p:spPr>
            <a:xfrm>
              <a:off x="25233" y="3284394"/>
              <a:ext cx="858346" cy="12027"/>
            </a:xfrm>
            <a:custGeom>
              <a:avLst/>
              <a:gdLst/>
              <a:ahLst/>
              <a:cxnLst/>
              <a:rect l="l" t="t" r="r" b="b"/>
              <a:pathLst>
                <a:path w="25979" h="364" extrusionOk="0">
                  <a:moveTo>
                    <a:pt x="721" y="0"/>
                  </a:moveTo>
                  <a:cubicBezTo>
                    <a:pt x="254" y="0"/>
                    <a:pt x="1" y="4"/>
                    <a:pt x="1" y="10"/>
                  </a:cubicBezTo>
                  <a:cubicBezTo>
                    <a:pt x="1" y="59"/>
                    <a:pt x="5822" y="156"/>
                    <a:pt x="12989" y="254"/>
                  </a:cubicBezTo>
                  <a:cubicBezTo>
                    <a:pt x="18377" y="327"/>
                    <a:pt x="22989" y="363"/>
                    <a:pt x="24959" y="363"/>
                  </a:cubicBezTo>
                  <a:cubicBezTo>
                    <a:pt x="25615" y="363"/>
                    <a:pt x="25978" y="359"/>
                    <a:pt x="25978" y="351"/>
                  </a:cubicBezTo>
                  <a:cubicBezTo>
                    <a:pt x="25978" y="318"/>
                    <a:pt x="20173" y="205"/>
                    <a:pt x="12989" y="124"/>
                  </a:cubicBezTo>
                  <a:cubicBezTo>
                    <a:pt x="7318" y="47"/>
                    <a:pt x="2489" y="0"/>
                    <a:pt x="721"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9" name="Google Shape;649;p89"/>
            <p:cNvSpPr/>
            <p:nvPr/>
          </p:nvSpPr>
          <p:spPr>
            <a:xfrm>
              <a:off x="23648" y="3411070"/>
              <a:ext cx="858313" cy="11994"/>
            </a:xfrm>
            <a:custGeom>
              <a:avLst/>
              <a:gdLst/>
              <a:ahLst/>
              <a:cxnLst/>
              <a:rect l="l" t="t" r="r" b="b"/>
              <a:pathLst>
                <a:path w="25978" h="363" extrusionOk="0">
                  <a:moveTo>
                    <a:pt x="1168" y="0"/>
                  </a:moveTo>
                  <a:cubicBezTo>
                    <a:pt x="418" y="0"/>
                    <a:pt x="0" y="6"/>
                    <a:pt x="0" y="19"/>
                  </a:cubicBezTo>
                  <a:cubicBezTo>
                    <a:pt x="0" y="52"/>
                    <a:pt x="5821" y="165"/>
                    <a:pt x="12989" y="246"/>
                  </a:cubicBezTo>
                  <a:cubicBezTo>
                    <a:pt x="18247" y="318"/>
                    <a:pt x="22767" y="363"/>
                    <a:pt x="24812" y="363"/>
                  </a:cubicBezTo>
                  <a:cubicBezTo>
                    <a:pt x="25561" y="363"/>
                    <a:pt x="25977" y="357"/>
                    <a:pt x="25977" y="344"/>
                  </a:cubicBezTo>
                  <a:cubicBezTo>
                    <a:pt x="25977" y="311"/>
                    <a:pt x="20172" y="214"/>
                    <a:pt x="12989" y="117"/>
                  </a:cubicBezTo>
                  <a:cubicBezTo>
                    <a:pt x="7742" y="45"/>
                    <a:pt x="3216" y="0"/>
                    <a:pt x="1168"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0" name="Google Shape;650;p89"/>
            <p:cNvSpPr/>
            <p:nvPr/>
          </p:nvSpPr>
          <p:spPr>
            <a:xfrm>
              <a:off x="22029" y="3537811"/>
              <a:ext cx="858313" cy="11927"/>
            </a:xfrm>
            <a:custGeom>
              <a:avLst/>
              <a:gdLst/>
              <a:ahLst/>
              <a:cxnLst/>
              <a:rect l="l" t="t" r="r" b="b"/>
              <a:pathLst>
                <a:path w="25978" h="361" extrusionOk="0">
                  <a:moveTo>
                    <a:pt x="754" y="0"/>
                  </a:moveTo>
                  <a:cubicBezTo>
                    <a:pt x="266" y="0"/>
                    <a:pt x="0" y="3"/>
                    <a:pt x="0" y="10"/>
                  </a:cubicBezTo>
                  <a:cubicBezTo>
                    <a:pt x="0" y="43"/>
                    <a:pt x="5822" y="156"/>
                    <a:pt x="12989" y="254"/>
                  </a:cubicBezTo>
                  <a:cubicBezTo>
                    <a:pt x="18625" y="317"/>
                    <a:pt x="23428" y="361"/>
                    <a:pt x="25224" y="361"/>
                  </a:cubicBezTo>
                  <a:cubicBezTo>
                    <a:pt x="25712" y="361"/>
                    <a:pt x="25978" y="358"/>
                    <a:pt x="25978" y="351"/>
                  </a:cubicBezTo>
                  <a:cubicBezTo>
                    <a:pt x="25978" y="318"/>
                    <a:pt x="20173" y="205"/>
                    <a:pt x="12989" y="108"/>
                  </a:cubicBezTo>
                  <a:cubicBezTo>
                    <a:pt x="7353" y="44"/>
                    <a:pt x="2550" y="0"/>
                    <a:pt x="754"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51" name="Google Shape;651;p89"/>
          <p:cNvGrpSpPr/>
          <p:nvPr/>
        </p:nvGrpSpPr>
        <p:grpSpPr>
          <a:xfrm>
            <a:off x="1206050" y="1908344"/>
            <a:ext cx="1531767" cy="2249694"/>
            <a:chOff x="1206050" y="1908344"/>
            <a:chExt cx="1531767" cy="2249694"/>
          </a:xfrm>
        </p:grpSpPr>
        <p:sp>
          <p:nvSpPr>
            <p:cNvPr id="652" name="Google Shape;652;p89"/>
            <p:cNvSpPr/>
            <p:nvPr/>
          </p:nvSpPr>
          <p:spPr>
            <a:xfrm>
              <a:off x="1206050" y="1908344"/>
              <a:ext cx="1531767" cy="2249694"/>
            </a:xfrm>
            <a:custGeom>
              <a:avLst/>
              <a:gdLst/>
              <a:ahLst/>
              <a:cxnLst/>
              <a:rect l="l" t="t" r="r" b="b"/>
              <a:pathLst>
                <a:path w="46361" h="68090" extrusionOk="0">
                  <a:moveTo>
                    <a:pt x="46134" y="1"/>
                  </a:moveTo>
                  <a:lnTo>
                    <a:pt x="1" y="163"/>
                  </a:lnTo>
                  <a:lnTo>
                    <a:pt x="228" y="68090"/>
                  </a:lnTo>
                  <a:lnTo>
                    <a:pt x="46361" y="67927"/>
                  </a:lnTo>
                  <a:lnTo>
                    <a:pt x="46134" y="1"/>
                  </a:lnTo>
                  <a:close/>
                </a:path>
              </a:pathLst>
            </a:custGeom>
            <a:solidFill>
              <a:srgbClr val="F5F5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3" name="Google Shape;653;p89"/>
            <p:cNvSpPr/>
            <p:nvPr/>
          </p:nvSpPr>
          <p:spPr>
            <a:xfrm>
              <a:off x="1419290" y="2297655"/>
              <a:ext cx="686340" cy="6311"/>
            </a:xfrm>
            <a:custGeom>
              <a:avLst/>
              <a:gdLst/>
              <a:ahLst/>
              <a:cxnLst/>
              <a:rect l="l" t="t" r="r" b="b"/>
              <a:pathLst>
                <a:path w="20773" h="191" extrusionOk="0">
                  <a:moveTo>
                    <a:pt x="14438" y="0"/>
                  </a:moveTo>
                  <a:cubicBezTo>
                    <a:pt x="13196" y="0"/>
                    <a:pt x="11830" y="2"/>
                    <a:pt x="10395" y="6"/>
                  </a:cubicBezTo>
                  <a:cubicBezTo>
                    <a:pt x="4654" y="23"/>
                    <a:pt x="1" y="71"/>
                    <a:pt x="1" y="136"/>
                  </a:cubicBezTo>
                  <a:cubicBezTo>
                    <a:pt x="1" y="173"/>
                    <a:pt x="2618" y="191"/>
                    <a:pt x="6349" y="191"/>
                  </a:cubicBezTo>
                  <a:cubicBezTo>
                    <a:pt x="7592" y="191"/>
                    <a:pt x="8960" y="189"/>
                    <a:pt x="10395" y="185"/>
                  </a:cubicBezTo>
                  <a:cubicBezTo>
                    <a:pt x="16119" y="168"/>
                    <a:pt x="20773" y="104"/>
                    <a:pt x="20773" y="55"/>
                  </a:cubicBezTo>
                  <a:cubicBezTo>
                    <a:pt x="20773" y="18"/>
                    <a:pt x="18164" y="0"/>
                    <a:pt x="14438"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4" name="Google Shape;654;p89"/>
            <p:cNvSpPr/>
            <p:nvPr/>
          </p:nvSpPr>
          <p:spPr>
            <a:xfrm>
              <a:off x="1419819" y="2458361"/>
              <a:ext cx="1138525" cy="6872"/>
            </a:xfrm>
            <a:custGeom>
              <a:avLst/>
              <a:gdLst/>
              <a:ahLst/>
              <a:cxnLst/>
              <a:rect l="l" t="t" r="r" b="b"/>
              <a:pathLst>
                <a:path w="34459" h="208" extrusionOk="0">
                  <a:moveTo>
                    <a:pt x="28438" y="1"/>
                  </a:moveTo>
                  <a:cubicBezTo>
                    <a:pt x="25428" y="1"/>
                    <a:pt x="21516" y="9"/>
                    <a:pt x="17238" y="23"/>
                  </a:cubicBezTo>
                  <a:cubicBezTo>
                    <a:pt x="7719" y="39"/>
                    <a:pt x="1" y="104"/>
                    <a:pt x="1" y="169"/>
                  </a:cubicBezTo>
                  <a:cubicBezTo>
                    <a:pt x="1" y="196"/>
                    <a:pt x="2340" y="208"/>
                    <a:pt x="6031" y="208"/>
                  </a:cubicBezTo>
                  <a:cubicBezTo>
                    <a:pt x="9045" y="208"/>
                    <a:pt x="12959" y="200"/>
                    <a:pt x="17238" y="185"/>
                  </a:cubicBezTo>
                  <a:cubicBezTo>
                    <a:pt x="26756" y="169"/>
                    <a:pt x="34459" y="88"/>
                    <a:pt x="34459" y="39"/>
                  </a:cubicBezTo>
                  <a:cubicBezTo>
                    <a:pt x="34459" y="13"/>
                    <a:pt x="32124" y="1"/>
                    <a:pt x="28438" y="1"/>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5" name="Google Shape;655;p89"/>
            <p:cNvSpPr/>
            <p:nvPr/>
          </p:nvSpPr>
          <p:spPr>
            <a:xfrm>
              <a:off x="1420347" y="2626237"/>
              <a:ext cx="1138525" cy="7038"/>
            </a:xfrm>
            <a:custGeom>
              <a:avLst/>
              <a:gdLst/>
              <a:ahLst/>
              <a:cxnLst/>
              <a:rect l="l" t="t" r="r" b="b"/>
              <a:pathLst>
                <a:path w="34459" h="213" extrusionOk="0">
                  <a:moveTo>
                    <a:pt x="26408" y="1"/>
                  </a:moveTo>
                  <a:cubicBezTo>
                    <a:pt x="23754" y="1"/>
                    <a:pt x="20610" y="6"/>
                    <a:pt x="17238" y="18"/>
                  </a:cubicBezTo>
                  <a:cubicBezTo>
                    <a:pt x="7720" y="50"/>
                    <a:pt x="1" y="115"/>
                    <a:pt x="1" y="164"/>
                  </a:cubicBezTo>
                  <a:cubicBezTo>
                    <a:pt x="1" y="195"/>
                    <a:pt x="3220" y="213"/>
                    <a:pt x="8063" y="213"/>
                  </a:cubicBezTo>
                  <a:cubicBezTo>
                    <a:pt x="10720" y="213"/>
                    <a:pt x="13866" y="208"/>
                    <a:pt x="17238" y="196"/>
                  </a:cubicBezTo>
                  <a:cubicBezTo>
                    <a:pt x="26757" y="164"/>
                    <a:pt x="34459" y="99"/>
                    <a:pt x="34459" y="50"/>
                  </a:cubicBezTo>
                  <a:cubicBezTo>
                    <a:pt x="34459" y="19"/>
                    <a:pt x="31247" y="1"/>
                    <a:pt x="26408" y="1"/>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6" name="Google Shape;656;p89"/>
            <p:cNvSpPr/>
            <p:nvPr/>
          </p:nvSpPr>
          <p:spPr>
            <a:xfrm>
              <a:off x="1420909" y="2794477"/>
              <a:ext cx="1139054" cy="7038"/>
            </a:xfrm>
            <a:custGeom>
              <a:avLst/>
              <a:gdLst/>
              <a:ahLst/>
              <a:cxnLst/>
              <a:rect l="l" t="t" r="r" b="b"/>
              <a:pathLst>
                <a:path w="34475" h="213" extrusionOk="0">
                  <a:moveTo>
                    <a:pt x="26408" y="0"/>
                  </a:moveTo>
                  <a:cubicBezTo>
                    <a:pt x="23753" y="0"/>
                    <a:pt x="20609" y="6"/>
                    <a:pt x="17237" y="17"/>
                  </a:cubicBezTo>
                  <a:cubicBezTo>
                    <a:pt x="7719" y="50"/>
                    <a:pt x="0" y="115"/>
                    <a:pt x="0" y="163"/>
                  </a:cubicBezTo>
                  <a:cubicBezTo>
                    <a:pt x="0" y="195"/>
                    <a:pt x="3219" y="213"/>
                    <a:pt x="8062" y="213"/>
                  </a:cubicBezTo>
                  <a:cubicBezTo>
                    <a:pt x="10719" y="213"/>
                    <a:pt x="13865" y="207"/>
                    <a:pt x="17237" y="196"/>
                  </a:cubicBezTo>
                  <a:cubicBezTo>
                    <a:pt x="26756" y="163"/>
                    <a:pt x="34474" y="98"/>
                    <a:pt x="34474" y="50"/>
                  </a:cubicBezTo>
                  <a:lnTo>
                    <a:pt x="34458" y="50"/>
                  </a:lnTo>
                  <a:cubicBezTo>
                    <a:pt x="34458" y="18"/>
                    <a:pt x="31246" y="0"/>
                    <a:pt x="26408"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7" name="Google Shape;657;p89"/>
            <p:cNvSpPr/>
            <p:nvPr/>
          </p:nvSpPr>
          <p:spPr>
            <a:xfrm>
              <a:off x="1421438" y="2962155"/>
              <a:ext cx="1139054" cy="7071"/>
            </a:xfrm>
            <a:custGeom>
              <a:avLst/>
              <a:gdLst/>
              <a:ahLst/>
              <a:cxnLst/>
              <a:rect l="l" t="t" r="r" b="b"/>
              <a:pathLst>
                <a:path w="34475" h="214" extrusionOk="0">
                  <a:moveTo>
                    <a:pt x="26408" y="1"/>
                  </a:moveTo>
                  <a:cubicBezTo>
                    <a:pt x="23753" y="1"/>
                    <a:pt x="20609" y="6"/>
                    <a:pt x="17238" y="18"/>
                  </a:cubicBezTo>
                  <a:cubicBezTo>
                    <a:pt x="7719" y="50"/>
                    <a:pt x="0" y="115"/>
                    <a:pt x="0" y="164"/>
                  </a:cubicBezTo>
                  <a:cubicBezTo>
                    <a:pt x="0" y="195"/>
                    <a:pt x="3219" y="213"/>
                    <a:pt x="8063" y="213"/>
                  </a:cubicBezTo>
                  <a:cubicBezTo>
                    <a:pt x="10720" y="213"/>
                    <a:pt x="13866" y="208"/>
                    <a:pt x="17238" y="196"/>
                  </a:cubicBezTo>
                  <a:cubicBezTo>
                    <a:pt x="26756" y="164"/>
                    <a:pt x="34475" y="99"/>
                    <a:pt x="34475" y="50"/>
                  </a:cubicBezTo>
                  <a:lnTo>
                    <a:pt x="34458" y="50"/>
                  </a:lnTo>
                  <a:cubicBezTo>
                    <a:pt x="34458" y="19"/>
                    <a:pt x="31247" y="1"/>
                    <a:pt x="26408" y="1"/>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8" name="Google Shape;658;p89"/>
            <p:cNvSpPr/>
            <p:nvPr/>
          </p:nvSpPr>
          <p:spPr>
            <a:xfrm>
              <a:off x="1426790" y="3159338"/>
              <a:ext cx="1138525" cy="7038"/>
            </a:xfrm>
            <a:custGeom>
              <a:avLst/>
              <a:gdLst/>
              <a:ahLst/>
              <a:cxnLst/>
              <a:rect l="l" t="t" r="r" b="b"/>
              <a:pathLst>
                <a:path w="34459" h="213" extrusionOk="0">
                  <a:moveTo>
                    <a:pt x="26396" y="0"/>
                  </a:moveTo>
                  <a:cubicBezTo>
                    <a:pt x="23739" y="0"/>
                    <a:pt x="20593" y="6"/>
                    <a:pt x="17221" y="17"/>
                  </a:cubicBezTo>
                  <a:cubicBezTo>
                    <a:pt x="7703" y="50"/>
                    <a:pt x="1" y="114"/>
                    <a:pt x="1" y="163"/>
                  </a:cubicBezTo>
                  <a:cubicBezTo>
                    <a:pt x="1" y="194"/>
                    <a:pt x="3212" y="212"/>
                    <a:pt x="8051" y="212"/>
                  </a:cubicBezTo>
                  <a:cubicBezTo>
                    <a:pt x="10706" y="212"/>
                    <a:pt x="13850" y="207"/>
                    <a:pt x="17221" y="195"/>
                  </a:cubicBezTo>
                  <a:cubicBezTo>
                    <a:pt x="26740" y="163"/>
                    <a:pt x="34459" y="98"/>
                    <a:pt x="34459" y="50"/>
                  </a:cubicBezTo>
                  <a:cubicBezTo>
                    <a:pt x="34459" y="18"/>
                    <a:pt x="31240" y="0"/>
                    <a:pt x="26396"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9" name="Google Shape;659;p89"/>
            <p:cNvSpPr/>
            <p:nvPr/>
          </p:nvSpPr>
          <p:spPr>
            <a:xfrm>
              <a:off x="1427319" y="3327544"/>
              <a:ext cx="1138525" cy="7071"/>
            </a:xfrm>
            <a:custGeom>
              <a:avLst/>
              <a:gdLst/>
              <a:ahLst/>
              <a:cxnLst/>
              <a:rect l="l" t="t" r="r" b="b"/>
              <a:pathLst>
                <a:path w="34459" h="214" extrusionOk="0">
                  <a:moveTo>
                    <a:pt x="26397" y="1"/>
                  </a:moveTo>
                  <a:cubicBezTo>
                    <a:pt x="23740" y="1"/>
                    <a:pt x="20594" y="6"/>
                    <a:pt x="17222" y="18"/>
                  </a:cubicBezTo>
                  <a:cubicBezTo>
                    <a:pt x="7703" y="50"/>
                    <a:pt x="1" y="115"/>
                    <a:pt x="1" y="164"/>
                  </a:cubicBezTo>
                  <a:cubicBezTo>
                    <a:pt x="1" y="195"/>
                    <a:pt x="3213" y="213"/>
                    <a:pt x="8051" y="213"/>
                  </a:cubicBezTo>
                  <a:cubicBezTo>
                    <a:pt x="10706" y="213"/>
                    <a:pt x="13850" y="208"/>
                    <a:pt x="17222" y="196"/>
                  </a:cubicBezTo>
                  <a:cubicBezTo>
                    <a:pt x="26740" y="164"/>
                    <a:pt x="34459" y="99"/>
                    <a:pt x="34459" y="50"/>
                  </a:cubicBezTo>
                  <a:cubicBezTo>
                    <a:pt x="34459" y="19"/>
                    <a:pt x="31240" y="1"/>
                    <a:pt x="26397" y="1"/>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0" name="Google Shape;660;p89"/>
            <p:cNvSpPr/>
            <p:nvPr/>
          </p:nvSpPr>
          <p:spPr>
            <a:xfrm>
              <a:off x="1427881" y="3495487"/>
              <a:ext cx="1138492" cy="7004"/>
            </a:xfrm>
            <a:custGeom>
              <a:avLst/>
              <a:gdLst/>
              <a:ahLst/>
              <a:cxnLst/>
              <a:rect l="l" t="t" r="r" b="b"/>
              <a:pathLst>
                <a:path w="34458" h="212" extrusionOk="0">
                  <a:moveTo>
                    <a:pt x="26659" y="1"/>
                  </a:moveTo>
                  <a:cubicBezTo>
                    <a:pt x="23948" y="1"/>
                    <a:pt x="20705" y="4"/>
                    <a:pt x="17221" y="10"/>
                  </a:cubicBezTo>
                  <a:cubicBezTo>
                    <a:pt x="7702" y="43"/>
                    <a:pt x="0" y="108"/>
                    <a:pt x="0" y="172"/>
                  </a:cubicBezTo>
                  <a:cubicBezTo>
                    <a:pt x="0" y="199"/>
                    <a:pt x="2339" y="211"/>
                    <a:pt x="6027" y="211"/>
                  </a:cubicBezTo>
                  <a:cubicBezTo>
                    <a:pt x="9039" y="211"/>
                    <a:pt x="12950" y="203"/>
                    <a:pt x="17221" y="189"/>
                  </a:cubicBezTo>
                  <a:cubicBezTo>
                    <a:pt x="26739" y="156"/>
                    <a:pt x="34458" y="91"/>
                    <a:pt x="34458" y="43"/>
                  </a:cubicBezTo>
                  <a:cubicBezTo>
                    <a:pt x="34458" y="12"/>
                    <a:pt x="31356" y="1"/>
                    <a:pt x="26659" y="1"/>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1" name="Google Shape;661;p89"/>
            <p:cNvSpPr/>
            <p:nvPr/>
          </p:nvSpPr>
          <p:spPr>
            <a:xfrm>
              <a:off x="1428409" y="3663495"/>
              <a:ext cx="1138525" cy="7038"/>
            </a:xfrm>
            <a:custGeom>
              <a:avLst/>
              <a:gdLst/>
              <a:ahLst/>
              <a:cxnLst/>
              <a:rect l="l" t="t" r="r" b="b"/>
              <a:pathLst>
                <a:path w="34459" h="213" extrusionOk="0">
                  <a:moveTo>
                    <a:pt x="26396" y="0"/>
                  </a:moveTo>
                  <a:cubicBezTo>
                    <a:pt x="23739" y="0"/>
                    <a:pt x="20593" y="5"/>
                    <a:pt x="17221" y="17"/>
                  </a:cubicBezTo>
                  <a:cubicBezTo>
                    <a:pt x="7719" y="49"/>
                    <a:pt x="0" y="114"/>
                    <a:pt x="0" y="163"/>
                  </a:cubicBezTo>
                  <a:cubicBezTo>
                    <a:pt x="0" y="194"/>
                    <a:pt x="3219" y="212"/>
                    <a:pt x="8062" y="212"/>
                  </a:cubicBezTo>
                  <a:cubicBezTo>
                    <a:pt x="10719" y="212"/>
                    <a:pt x="13865" y="207"/>
                    <a:pt x="17237" y="195"/>
                  </a:cubicBezTo>
                  <a:cubicBezTo>
                    <a:pt x="26740" y="163"/>
                    <a:pt x="34458" y="98"/>
                    <a:pt x="34458" y="49"/>
                  </a:cubicBezTo>
                  <a:cubicBezTo>
                    <a:pt x="34458" y="18"/>
                    <a:pt x="31240" y="0"/>
                    <a:pt x="26396"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62" name="Google Shape;662;p89"/>
          <p:cNvGrpSpPr/>
          <p:nvPr/>
        </p:nvGrpSpPr>
        <p:grpSpPr>
          <a:xfrm>
            <a:off x="8118448" y="2212114"/>
            <a:ext cx="1171202" cy="1706979"/>
            <a:chOff x="8118448" y="2212114"/>
            <a:chExt cx="1171202" cy="1706979"/>
          </a:xfrm>
        </p:grpSpPr>
        <p:sp>
          <p:nvSpPr>
            <p:cNvPr id="663" name="Google Shape;663;p89"/>
            <p:cNvSpPr/>
            <p:nvPr/>
          </p:nvSpPr>
          <p:spPr>
            <a:xfrm>
              <a:off x="8118448" y="2212114"/>
              <a:ext cx="1171202" cy="1706979"/>
            </a:xfrm>
            <a:custGeom>
              <a:avLst/>
              <a:gdLst/>
              <a:ahLst/>
              <a:cxnLst/>
              <a:rect l="l" t="t" r="r" b="b"/>
              <a:pathLst>
                <a:path w="35448" h="51664" extrusionOk="0">
                  <a:moveTo>
                    <a:pt x="665" y="1"/>
                  </a:moveTo>
                  <a:lnTo>
                    <a:pt x="0" y="51209"/>
                  </a:lnTo>
                  <a:lnTo>
                    <a:pt x="34783" y="51664"/>
                  </a:lnTo>
                  <a:lnTo>
                    <a:pt x="35448" y="455"/>
                  </a:lnTo>
                  <a:lnTo>
                    <a:pt x="665" y="1"/>
                  </a:lnTo>
                  <a:close/>
                </a:path>
              </a:pathLst>
            </a:custGeom>
            <a:solidFill>
              <a:srgbClr val="F5F5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4" name="Google Shape;664;p89"/>
            <p:cNvSpPr/>
            <p:nvPr/>
          </p:nvSpPr>
          <p:spPr>
            <a:xfrm>
              <a:off x="8296335" y="2506798"/>
              <a:ext cx="517572" cy="8095"/>
            </a:xfrm>
            <a:custGeom>
              <a:avLst/>
              <a:gdLst/>
              <a:ahLst/>
              <a:cxnLst/>
              <a:rect l="l" t="t" r="r" b="b"/>
              <a:pathLst>
                <a:path w="15665" h="245" extrusionOk="0">
                  <a:moveTo>
                    <a:pt x="1068" y="0"/>
                  </a:moveTo>
                  <a:cubicBezTo>
                    <a:pt x="389" y="0"/>
                    <a:pt x="0" y="6"/>
                    <a:pt x="0" y="17"/>
                  </a:cubicBezTo>
                  <a:cubicBezTo>
                    <a:pt x="0" y="65"/>
                    <a:pt x="3503" y="130"/>
                    <a:pt x="7832" y="195"/>
                  </a:cubicBezTo>
                  <a:cubicBezTo>
                    <a:pt x="10628" y="226"/>
                    <a:pt x="13079" y="244"/>
                    <a:pt x="14465" y="244"/>
                  </a:cubicBezTo>
                  <a:cubicBezTo>
                    <a:pt x="15225" y="244"/>
                    <a:pt x="15664" y="239"/>
                    <a:pt x="15664" y="227"/>
                  </a:cubicBezTo>
                  <a:cubicBezTo>
                    <a:pt x="15664" y="195"/>
                    <a:pt x="12162" y="114"/>
                    <a:pt x="7832" y="65"/>
                  </a:cubicBezTo>
                  <a:cubicBezTo>
                    <a:pt x="4946" y="22"/>
                    <a:pt x="2427" y="0"/>
                    <a:pt x="1068"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5" name="Google Shape;665;p89"/>
            <p:cNvSpPr/>
            <p:nvPr/>
          </p:nvSpPr>
          <p:spPr>
            <a:xfrm>
              <a:off x="8294716" y="2629145"/>
              <a:ext cx="858313" cy="11960"/>
            </a:xfrm>
            <a:custGeom>
              <a:avLst/>
              <a:gdLst/>
              <a:ahLst/>
              <a:cxnLst/>
              <a:rect l="l" t="t" r="r" b="b"/>
              <a:pathLst>
                <a:path w="25978" h="362" extrusionOk="0">
                  <a:moveTo>
                    <a:pt x="754" y="1"/>
                  </a:moveTo>
                  <a:cubicBezTo>
                    <a:pt x="266" y="1"/>
                    <a:pt x="0" y="4"/>
                    <a:pt x="0" y="11"/>
                  </a:cubicBezTo>
                  <a:cubicBezTo>
                    <a:pt x="0" y="43"/>
                    <a:pt x="5822" y="157"/>
                    <a:pt x="12989" y="254"/>
                  </a:cubicBezTo>
                  <a:cubicBezTo>
                    <a:pt x="18625" y="318"/>
                    <a:pt x="23428" y="361"/>
                    <a:pt x="25224" y="361"/>
                  </a:cubicBezTo>
                  <a:cubicBezTo>
                    <a:pt x="25712" y="361"/>
                    <a:pt x="25978" y="358"/>
                    <a:pt x="25978" y="351"/>
                  </a:cubicBezTo>
                  <a:cubicBezTo>
                    <a:pt x="25978" y="319"/>
                    <a:pt x="20173" y="205"/>
                    <a:pt x="12989" y="108"/>
                  </a:cubicBezTo>
                  <a:cubicBezTo>
                    <a:pt x="7353" y="44"/>
                    <a:pt x="2550" y="1"/>
                    <a:pt x="754" y="1"/>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6" name="Google Shape;666;p89"/>
            <p:cNvSpPr/>
            <p:nvPr/>
          </p:nvSpPr>
          <p:spPr>
            <a:xfrm>
              <a:off x="8293097" y="2755820"/>
              <a:ext cx="858346" cy="12027"/>
            </a:xfrm>
            <a:custGeom>
              <a:avLst/>
              <a:gdLst/>
              <a:ahLst/>
              <a:cxnLst/>
              <a:rect l="l" t="t" r="r" b="b"/>
              <a:pathLst>
                <a:path w="25979" h="364" extrusionOk="0">
                  <a:moveTo>
                    <a:pt x="1169" y="1"/>
                  </a:moveTo>
                  <a:cubicBezTo>
                    <a:pt x="419" y="1"/>
                    <a:pt x="1" y="7"/>
                    <a:pt x="1" y="20"/>
                  </a:cubicBezTo>
                  <a:cubicBezTo>
                    <a:pt x="1" y="52"/>
                    <a:pt x="5822" y="150"/>
                    <a:pt x="12989" y="247"/>
                  </a:cubicBezTo>
                  <a:cubicBezTo>
                    <a:pt x="18236" y="318"/>
                    <a:pt x="22762" y="363"/>
                    <a:pt x="24810" y="363"/>
                  </a:cubicBezTo>
                  <a:cubicBezTo>
                    <a:pt x="25560" y="363"/>
                    <a:pt x="25978" y="357"/>
                    <a:pt x="25978" y="344"/>
                  </a:cubicBezTo>
                  <a:cubicBezTo>
                    <a:pt x="25978" y="312"/>
                    <a:pt x="20173" y="214"/>
                    <a:pt x="12989" y="117"/>
                  </a:cubicBezTo>
                  <a:cubicBezTo>
                    <a:pt x="7743" y="46"/>
                    <a:pt x="3217" y="1"/>
                    <a:pt x="1169" y="1"/>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7" name="Google Shape;667;p89"/>
            <p:cNvSpPr/>
            <p:nvPr/>
          </p:nvSpPr>
          <p:spPr>
            <a:xfrm>
              <a:off x="8291511" y="2882496"/>
              <a:ext cx="858313" cy="12027"/>
            </a:xfrm>
            <a:custGeom>
              <a:avLst/>
              <a:gdLst/>
              <a:ahLst/>
              <a:cxnLst/>
              <a:rect l="l" t="t" r="r" b="b"/>
              <a:pathLst>
                <a:path w="25978" h="364" extrusionOk="0">
                  <a:moveTo>
                    <a:pt x="1022" y="1"/>
                  </a:moveTo>
                  <a:cubicBezTo>
                    <a:pt x="364" y="1"/>
                    <a:pt x="0" y="5"/>
                    <a:pt x="0" y="13"/>
                  </a:cubicBezTo>
                  <a:cubicBezTo>
                    <a:pt x="0" y="45"/>
                    <a:pt x="5821" y="159"/>
                    <a:pt x="12989" y="240"/>
                  </a:cubicBezTo>
                  <a:cubicBezTo>
                    <a:pt x="18660" y="317"/>
                    <a:pt x="23489" y="363"/>
                    <a:pt x="25257" y="363"/>
                  </a:cubicBezTo>
                  <a:cubicBezTo>
                    <a:pt x="25724" y="363"/>
                    <a:pt x="25977" y="360"/>
                    <a:pt x="25977" y="353"/>
                  </a:cubicBezTo>
                  <a:cubicBezTo>
                    <a:pt x="25977" y="305"/>
                    <a:pt x="20172" y="207"/>
                    <a:pt x="12989" y="110"/>
                  </a:cubicBezTo>
                  <a:cubicBezTo>
                    <a:pt x="7613" y="37"/>
                    <a:pt x="2995" y="1"/>
                    <a:pt x="1022" y="1"/>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8" name="Google Shape;668;p89"/>
            <p:cNvSpPr/>
            <p:nvPr/>
          </p:nvSpPr>
          <p:spPr>
            <a:xfrm>
              <a:off x="8289892" y="3009006"/>
              <a:ext cx="858313" cy="12027"/>
            </a:xfrm>
            <a:custGeom>
              <a:avLst/>
              <a:gdLst/>
              <a:ahLst/>
              <a:cxnLst/>
              <a:rect l="l" t="t" r="r" b="b"/>
              <a:pathLst>
                <a:path w="25978" h="364" extrusionOk="0">
                  <a:moveTo>
                    <a:pt x="754" y="0"/>
                  </a:moveTo>
                  <a:cubicBezTo>
                    <a:pt x="266" y="0"/>
                    <a:pt x="0" y="4"/>
                    <a:pt x="0" y="11"/>
                  </a:cubicBezTo>
                  <a:cubicBezTo>
                    <a:pt x="0" y="59"/>
                    <a:pt x="5822" y="156"/>
                    <a:pt x="12989" y="254"/>
                  </a:cubicBezTo>
                  <a:cubicBezTo>
                    <a:pt x="18365" y="327"/>
                    <a:pt x="22983" y="363"/>
                    <a:pt x="24956" y="363"/>
                  </a:cubicBezTo>
                  <a:cubicBezTo>
                    <a:pt x="25614" y="363"/>
                    <a:pt x="25978" y="359"/>
                    <a:pt x="25978" y="351"/>
                  </a:cubicBezTo>
                  <a:cubicBezTo>
                    <a:pt x="25978" y="319"/>
                    <a:pt x="20173" y="205"/>
                    <a:pt x="12989" y="108"/>
                  </a:cubicBezTo>
                  <a:cubicBezTo>
                    <a:pt x="7353" y="44"/>
                    <a:pt x="2550" y="0"/>
                    <a:pt x="754"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9" name="Google Shape;669;p89"/>
            <p:cNvSpPr/>
            <p:nvPr/>
          </p:nvSpPr>
          <p:spPr>
            <a:xfrm>
              <a:off x="8290949" y="3157884"/>
              <a:ext cx="858346" cy="12027"/>
            </a:xfrm>
            <a:custGeom>
              <a:avLst/>
              <a:gdLst/>
              <a:ahLst/>
              <a:cxnLst/>
              <a:rect l="l" t="t" r="r" b="b"/>
              <a:pathLst>
                <a:path w="25979" h="364" extrusionOk="0">
                  <a:moveTo>
                    <a:pt x="1036" y="0"/>
                  </a:moveTo>
                  <a:cubicBezTo>
                    <a:pt x="380" y="0"/>
                    <a:pt x="17" y="4"/>
                    <a:pt x="17" y="12"/>
                  </a:cubicBezTo>
                  <a:cubicBezTo>
                    <a:pt x="1" y="45"/>
                    <a:pt x="5822" y="158"/>
                    <a:pt x="12990" y="256"/>
                  </a:cubicBezTo>
                  <a:cubicBezTo>
                    <a:pt x="18638" y="319"/>
                    <a:pt x="23434" y="363"/>
                    <a:pt x="25226" y="363"/>
                  </a:cubicBezTo>
                  <a:cubicBezTo>
                    <a:pt x="25713" y="363"/>
                    <a:pt x="25978" y="360"/>
                    <a:pt x="25978" y="353"/>
                  </a:cubicBezTo>
                  <a:cubicBezTo>
                    <a:pt x="25978" y="304"/>
                    <a:pt x="20173" y="207"/>
                    <a:pt x="13006" y="110"/>
                  </a:cubicBezTo>
                  <a:cubicBezTo>
                    <a:pt x="7618" y="37"/>
                    <a:pt x="3006" y="0"/>
                    <a:pt x="1036"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0" name="Google Shape;670;p89"/>
            <p:cNvSpPr/>
            <p:nvPr/>
          </p:nvSpPr>
          <p:spPr>
            <a:xfrm>
              <a:off x="8289363" y="3284394"/>
              <a:ext cx="858313" cy="12027"/>
            </a:xfrm>
            <a:custGeom>
              <a:avLst/>
              <a:gdLst/>
              <a:ahLst/>
              <a:cxnLst/>
              <a:rect l="l" t="t" r="r" b="b"/>
              <a:pathLst>
                <a:path w="25978" h="364" extrusionOk="0">
                  <a:moveTo>
                    <a:pt x="720" y="0"/>
                  </a:moveTo>
                  <a:cubicBezTo>
                    <a:pt x="254" y="0"/>
                    <a:pt x="0" y="4"/>
                    <a:pt x="0" y="10"/>
                  </a:cubicBezTo>
                  <a:cubicBezTo>
                    <a:pt x="0" y="59"/>
                    <a:pt x="5822" y="156"/>
                    <a:pt x="12989" y="254"/>
                  </a:cubicBezTo>
                  <a:cubicBezTo>
                    <a:pt x="18377" y="327"/>
                    <a:pt x="22989" y="363"/>
                    <a:pt x="24958" y="363"/>
                  </a:cubicBezTo>
                  <a:cubicBezTo>
                    <a:pt x="25615" y="363"/>
                    <a:pt x="25978" y="359"/>
                    <a:pt x="25978" y="351"/>
                  </a:cubicBezTo>
                  <a:cubicBezTo>
                    <a:pt x="25978" y="318"/>
                    <a:pt x="20172" y="205"/>
                    <a:pt x="12989" y="124"/>
                  </a:cubicBezTo>
                  <a:cubicBezTo>
                    <a:pt x="7318" y="47"/>
                    <a:pt x="2489" y="0"/>
                    <a:pt x="720"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1" name="Google Shape;671;p89"/>
            <p:cNvSpPr/>
            <p:nvPr/>
          </p:nvSpPr>
          <p:spPr>
            <a:xfrm>
              <a:off x="8287744" y="3411070"/>
              <a:ext cx="858313" cy="11994"/>
            </a:xfrm>
            <a:custGeom>
              <a:avLst/>
              <a:gdLst/>
              <a:ahLst/>
              <a:cxnLst/>
              <a:rect l="l" t="t" r="r" b="b"/>
              <a:pathLst>
                <a:path w="25978" h="363" extrusionOk="0">
                  <a:moveTo>
                    <a:pt x="1168" y="0"/>
                  </a:moveTo>
                  <a:cubicBezTo>
                    <a:pt x="419" y="0"/>
                    <a:pt x="1" y="6"/>
                    <a:pt x="1" y="19"/>
                  </a:cubicBezTo>
                  <a:cubicBezTo>
                    <a:pt x="1" y="52"/>
                    <a:pt x="5822" y="165"/>
                    <a:pt x="12989" y="246"/>
                  </a:cubicBezTo>
                  <a:cubicBezTo>
                    <a:pt x="18248" y="318"/>
                    <a:pt x="22768" y="363"/>
                    <a:pt x="24813" y="363"/>
                  </a:cubicBezTo>
                  <a:cubicBezTo>
                    <a:pt x="25561" y="363"/>
                    <a:pt x="25978" y="357"/>
                    <a:pt x="25978" y="344"/>
                  </a:cubicBezTo>
                  <a:cubicBezTo>
                    <a:pt x="25978" y="311"/>
                    <a:pt x="20173" y="214"/>
                    <a:pt x="12989" y="117"/>
                  </a:cubicBezTo>
                  <a:cubicBezTo>
                    <a:pt x="7742" y="45"/>
                    <a:pt x="3217" y="0"/>
                    <a:pt x="1168"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2" name="Google Shape;672;p89"/>
            <p:cNvSpPr/>
            <p:nvPr/>
          </p:nvSpPr>
          <p:spPr>
            <a:xfrm>
              <a:off x="8286126" y="3537811"/>
              <a:ext cx="858346" cy="11927"/>
            </a:xfrm>
            <a:custGeom>
              <a:avLst/>
              <a:gdLst/>
              <a:ahLst/>
              <a:cxnLst/>
              <a:rect l="l" t="t" r="r" b="b"/>
              <a:pathLst>
                <a:path w="25979" h="361" extrusionOk="0">
                  <a:moveTo>
                    <a:pt x="755" y="0"/>
                  </a:moveTo>
                  <a:cubicBezTo>
                    <a:pt x="267" y="0"/>
                    <a:pt x="1" y="3"/>
                    <a:pt x="1" y="10"/>
                  </a:cubicBezTo>
                  <a:cubicBezTo>
                    <a:pt x="1" y="43"/>
                    <a:pt x="5822" y="156"/>
                    <a:pt x="12990" y="254"/>
                  </a:cubicBezTo>
                  <a:cubicBezTo>
                    <a:pt x="18625" y="317"/>
                    <a:pt x="23429" y="361"/>
                    <a:pt x="25224" y="361"/>
                  </a:cubicBezTo>
                  <a:cubicBezTo>
                    <a:pt x="25712" y="361"/>
                    <a:pt x="25978" y="358"/>
                    <a:pt x="25978" y="351"/>
                  </a:cubicBezTo>
                  <a:cubicBezTo>
                    <a:pt x="25978" y="318"/>
                    <a:pt x="20173" y="205"/>
                    <a:pt x="12990" y="108"/>
                  </a:cubicBezTo>
                  <a:cubicBezTo>
                    <a:pt x="7354" y="44"/>
                    <a:pt x="2550" y="0"/>
                    <a:pt x="755"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73" name="Google Shape;673;p89"/>
          <p:cNvGrpSpPr/>
          <p:nvPr/>
        </p:nvGrpSpPr>
        <p:grpSpPr>
          <a:xfrm>
            <a:off x="6409916" y="1908344"/>
            <a:ext cx="1531767" cy="2249694"/>
            <a:chOff x="6409916" y="1908344"/>
            <a:chExt cx="1531767" cy="2249694"/>
          </a:xfrm>
        </p:grpSpPr>
        <p:sp>
          <p:nvSpPr>
            <p:cNvPr id="674" name="Google Shape;674;p89"/>
            <p:cNvSpPr/>
            <p:nvPr/>
          </p:nvSpPr>
          <p:spPr>
            <a:xfrm>
              <a:off x="6409916" y="1908344"/>
              <a:ext cx="1531767" cy="2249694"/>
            </a:xfrm>
            <a:custGeom>
              <a:avLst/>
              <a:gdLst/>
              <a:ahLst/>
              <a:cxnLst/>
              <a:rect l="l" t="t" r="r" b="b"/>
              <a:pathLst>
                <a:path w="46361" h="68090" extrusionOk="0">
                  <a:moveTo>
                    <a:pt x="46133" y="1"/>
                  </a:moveTo>
                  <a:lnTo>
                    <a:pt x="0" y="163"/>
                  </a:lnTo>
                  <a:lnTo>
                    <a:pt x="227" y="68090"/>
                  </a:lnTo>
                  <a:lnTo>
                    <a:pt x="46360" y="67927"/>
                  </a:lnTo>
                  <a:lnTo>
                    <a:pt x="46133" y="1"/>
                  </a:lnTo>
                  <a:close/>
                </a:path>
              </a:pathLst>
            </a:custGeom>
            <a:solidFill>
              <a:srgbClr val="F5F5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5" name="Google Shape;675;p89"/>
            <p:cNvSpPr/>
            <p:nvPr/>
          </p:nvSpPr>
          <p:spPr>
            <a:xfrm>
              <a:off x="6623123" y="2297655"/>
              <a:ext cx="686373" cy="6311"/>
            </a:xfrm>
            <a:custGeom>
              <a:avLst/>
              <a:gdLst/>
              <a:ahLst/>
              <a:cxnLst/>
              <a:rect l="l" t="t" r="r" b="b"/>
              <a:pathLst>
                <a:path w="20774" h="191" extrusionOk="0">
                  <a:moveTo>
                    <a:pt x="14425" y="0"/>
                  </a:moveTo>
                  <a:cubicBezTo>
                    <a:pt x="13181" y="0"/>
                    <a:pt x="11814" y="2"/>
                    <a:pt x="10379" y="6"/>
                  </a:cubicBezTo>
                  <a:cubicBezTo>
                    <a:pt x="4655" y="23"/>
                    <a:pt x="1" y="71"/>
                    <a:pt x="1" y="136"/>
                  </a:cubicBezTo>
                  <a:cubicBezTo>
                    <a:pt x="1" y="173"/>
                    <a:pt x="2619" y="191"/>
                    <a:pt x="6343" y="191"/>
                  </a:cubicBezTo>
                  <a:cubicBezTo>
                    <a:pt x="7584" y="191"/>
                    <a:pt x="8948" y="189"/>
                    <a:pt x="10379" y="185"/>
                  </a:cubicBezTo>
                  <a:cubicBezTo>
                    <a:pt x="16119" y="168"/>
                    <a:pt x="20773" y="104"/>
                    <a:pt x="20773" y="55"/>
                  </a:cubicBezTo>
                  <a:cubicBezTo>
                    <a:pt x="20773" y="18"/>
                    <a:pt x="18155" y="0"/>
                    <a:pt x="14425"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6" name="Google Shape;676;p89"/>
            <p:cNvSpPr/>
            <p:nvPr/>
          </p:nvSpPr>
          <p:spPr>
            <a:xfrm>
              <a:off x="6623685" y="2458361"/>
              <a:ext cx="1138525" cy="6872"/>
            </a:xfrm>
            <a:custGeom>
              <a:avLst/>
              <a:gdLst/>
              <a:ahLst/>
              <a:cxnLst/>
              <a:rect l="l" t="t" r="r" b="b"/>
              <a:pathLst>
                <a:path w="34459" h="208" extrusionOk="0">
                  <a:moveTo>
                    <a:pt x="28428" y="1"/>
                  </a:moveTo>
                  <a:cubicBezTo>
                    <a:pt x="25414" y="1"/>
                    <a:pt x="21500" y="9"/>
                    <a:pt x="17221" y="23"/>
                  </a:cubicBezTo>
                  <a:cubicBezTo>
                    <a:pt x="7703" y="39"/>
                    <a:pt x="0" y="104"/>
                    <a:pt x="0" y="169"/>
                  </a:cubicBezTo>
                  <a:cubicBezTo>
                    <a:pt x="0" y="196"/>
                    <a:pt x="2334" y="208"/>
                    <a:pt x="6021" y="208"/>
                  </a:cubicBezTo>
                  <a:cubicBezTo>
                    <a:pt x="9031" y="208"/>
                    <a:pt x="12943" y="200"/>
                    <a:pt x="17221" y="185"/>
                  </a:cubicBezTo>
                  <a:cubicBezTo>
                    <a:pt x="26740" y="169"/>
                    <a:pt x="34458" y="88"/>
                    <a:pt x="34458" y="39"/>
                  </a:cubicBezTo>
                  <a:cubicBezTo>
                    <a:pt x="34458" y="13"/>
                    <a:pt x="32119" y="1"/>
                    <a:pt x="28428" y="1"/>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7" name="Google Shape;677;p89"/>
            <p:cNvSpPr/>
            <p:nvPr/>
          </p:nvSpPr>
          <p:spPr>
            <a:xfrm>
              <a:off x="6624214" y="2626237"/>
              <a:ext cx="1138525" cy="7038"/>
            </a:xfrm>
            <a:custGeom>
              <a:avLst/>
              <a:gdLst/>
              <a:ahLst/>
              <a:cxnLst/>
              <a:rect l="l" t="t" r="r" b="b"/>
              <a:pathLst>
                <a:path w="34459" h="213" extrusionOk="0">
                  <a:moveTo>
                    <a:pt x="26396" y="1"/>
                  </a:moveTo>
                  <a:cubicBezTo>
                    <a:pt x="23739" y="1"/>
                    <a:pt x="20593" y="6"/>
                    <a:pt x="17221" y="18"/>
                  </a:cubicBezTo>
                  <a:cubicBezTo>
                    <a:pt x="7703" y="50"/>
                    <a:pt x="0" y="115"/>
                    <a:pt x="0" y="164"/>
                  </a:cubicBezTo>
                  <a:cubicBezTo>
                    <a:pt x="0" y="195"/>
                    <a:pt x="3219" y="213"/>
                    <a:pt x="8058" y="213"/>
                  </a:cubicBezTo>
                  <a:cubicBezTo>
                    <a:pt x="10713" y="213"/>
                    <a:pt x="13855" y="208"/>
                    <a:pt x="17221" y="196"/>
                  </a:cubicBezTo>
                  <a:cubicBezTo>
                    <a:pt x="26740" y="164"/>
                    <a:pt x="34458" y="99"/>
                    <a:pt x="34458" y="50"/>
                  </a:cubicBezTo>
                  <a:cubicBezTo>
                    <a:pt x="34458" y="19"/>
                    <a:pt x="31240" y="1"/>
                    <a:pt x="26396" y="1"/>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8" name="Google Shape;678;p89"/>
            <p:cNvSpPr/>
            <p:nvPr/>
          </p:nvSpPr>
          <p:spPr>
            <a:xfrm>
              <a:off x="6624742" y="2794477"/>
              <a:ext cx="1138525" cy="7038"/>
            </a:xfrm>
            <a:custGeom>
              <a:avLst/>
              <a:gdLst/>
              <a:ahLst/>
              <a:cxnLst/>
              <a:rect l="l" t="t" r="r" b="b"/>
              <a:pathLst>
                <a:path w="34459" h="213" extrusionOk="0">
                  <a:moveTo>
                    <a:pt x="26397" y="0"/>
                  </a:moveTo>
                  <a:cubicBezTo>
                    <a:pt x="23739" y="0"/>
                    <a:pt x="20593" y="6"/>
                    <a:pt x="17221" y="17"/>
                  </a:cubicBezTo>
                  <a:cubicBezTo>
                    <a:pt x="7719" y="50"/>
                    <a:pt x="1" y="115"/>
                    <a:pt x="1" y="163"/>
                  </a:cubicBezTo>
                  <a:cubicBezTo>
                    <a:pt x="1" y="195"/>
                    <a:pt x="3219" y="213"/>
                    <a:pt x="8063" y="213"/>
                  </a:cubicBezTo>
                  <a:cubicBezTo>
                    <a:pt x="10720" y="213"/>
                    <a:pt x="13866" y="207"/>
                    <a:pt x="17238" y="196"/>
                  </a:cubicBezTo>
                  <a:cubicBezTo>
                    <a:pt x="26740" y="163"/>
                    <a:pt x="34459" y="98"/>
                    <a:pt x="34459" y="50"/>
                  </a:cubicBezTo>
                  <a:cubicBezTo>
                    <a:pt x="34459" y="18"/>
                    <a:pt x="31240" y="0"/>
                    <a:pt x="26397"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9" name="Google Shape;679;p89"/>
            <p:cNvSpPr/>
            <p:nvPr/>
          </p:nvSpPr>
          <p:spPr>
            <a:xfrm>
              <a:off x="6625271" y="2962155"/>
              <a:ext cx="1138525" cy="7071"/>
            </a:xfrm>
            <a:custGeom>
              <a:avLst/>
              <a:gdLst/>
              <a:ahLst/>
              <a:cxnLst/>
              <a:rect l="l" t="t" r="r" b="b"/>
              <a:pathLst>
                <a:path w="34459" h="214" extrusionOk="0">
                  <a:moveTo>
                    <a:pt x="26397" y="1"/>
                  </a:moveTo>
                  <a:cubicBezTo>
                    <a:pt x="23740" y="1"/>
                    <a:pt x="20594" y="6"/>
                    <a:pt x="17222" y="18"/>
                  </a:cubicBezTo>
                  <a:cubicBezTo>
                    <a:pt x="7719" y="50"/>
                    <a:pt x="1" y="115"/>
                    <a:pt x="1" y="164"/>
                  </a:cubicBezTo>
                  <a:cubicBezTo>
                    <a:pt x="1" y="195"/>
                    <a:pt x="3219" y="213"/>
                    <a:pt x="8063" y="213"/>
                  </a:cubicBezTo>
                  <a:cubicBezTo>
                    <a:pt x="10720" y="213"/>
                    <a:pt x="13866" y="208"/>
                    <a:pt x="17238" y="196"/>
                  </a:cubicBezTo>
                  <a:cubicBezTo>
                    <a:pt x="26740" y="164"/>
                    <a:pt x="34459" y="99"/>
                    <a:pt x="34459" y="50"/>
                  </a:cubicBezTo>
                  <a:cubicBezTo>
                    <a:pt x="34459" y="19"/>
                    <a:pt x="31240" y="1"/>
                    <a:pt x="26397" y="1"/>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0" name="Google Shape;680;p89"/>
            <p:cNvSpPr/>
            <p:nvPr/>
          </p:nvSpPr>
          <p:spPr>
            <a:xfrm>
              <a:off x="6630095" y="3159338"/>
              <a:ext cx="1138525" cy="7038"/>
            </a:xfrm>
            <a:custGeom>
              <a:avLst/>
              <a:gdLst/>
              <a:ahLst/>
              <a:cxnLst/>
              <a:rect l="l" t="t" r="r" b="b"/>
              <a:pathLst>
                <a:path w="34459" h="213" extrusionOk="0">
                  <a:moveTo>
                    <a:pt x="26408" y="0"/>
                  </a:moveTo>
                  <a:cubicBezTo>
                    <a:pt x="23754" y="0"/>
                    <a:pt x="20610" y="6"/>
                    <a:pt x="17238" y="17"/>
                  </a:cubicBezTo>
                  <a:cubicBezTo>
                    <a:pt x="7719" y="50"/>
                    <a:pt x="1" y="114"/>
                    <a:pt x="1" y="163"/>
                  </a:cubicBezTo>
                  <a:cubicBezTo>
                    <a:pt x="1" y="194"/>
                    <a:pt x="3219" y="212"/>
                    <a:pt x="8063" y="212"/>
                  </a:cubicBezTo>
                  <a:cubicBezTo>
                    <a:pt x="10720" y="212"/>
                    <a:pt x="13866" y="207"/>
                    <a:pt x="17238" y="195"/>
                  </a:cubicBezTo>
                  <a:cubicBezTo>
                    <a:pt x="26756" y="163"/>
                    <a:pt x="34459" y="98"/>
                    <a:pt x="34459" y="50"/>
                  </a:cubicBezTo>
                  <a:cubicBezTo>
                    <a:pt x="34459" y="18"/>
                    <a:pt x="31247" y="0"/>
                    <a:pt x="26408"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1" name="Google Shape;681;p89"/>
            <p:cNvSpPr/>
            <p:nvPr/>
          </p:nvSpPr>
          <p:spPr>
            <a:xfrm>
              <a:off x="6630623" y="3327544"/>
              <a:ext cx="1138525" cy="7071"/>
            </a:xfrm>
            <a:custGeom>
              <a:avLst/>
              <a:gdLst/>
              <a:ahLst/>
              <a:cxnLst/>
              <a:rect l="l" t="t" r="r" b="b"/>
              <a:pathLst>
                <a:path w="34459" h="214" extrusionOk="0">
                  <a:moveTo>
                    <a:pt x="26408" y="1"/>
                  </a:moveTo>
                  <a:cubicBezTo>
                    <a:pt x="23754" y="1"/>
                    <a:pt x="20610" y="6"/>
                    <a:pt x="17238" y="18"/>
                  </a:cubicBezTo>
                  <a:cubicBezTo>
                    <a:pt x="7720" y="50"/>
                    <a:pt x="1" y="115"/>
                    <a:pt x="1" y="164"/>
                  </a:cubicBezTo>
                  <a:cubicBezTo>
                    <a:pt x="1" y="195"/>
                    <a:pt x="3220" y="213"/>
                    <a:pt x="8063" y="213"/>
                  </a:cubicBezTo>
                  <a:cubicBezTo>
                    <a:pt x="10720" y="213"/>
                    <a:pt x="13866" y="208"/>
                    <a:pt x="17238" y="196"/>
                  </a:cubicBezTo>
                  <a:cubicBezTo>
                    <a:pt x="26757" y="164"/>
                    <a:pt x="34459" y="99"/>
                    <a:pt x="34459" y="50"/>
                  </a:cubicBezTo>
                  <a:cubicBezTo>
                    <a:pt x="34459" y="19"/>
                    <a:pt x="31247" y="1"/>
                    <a:pt x="26408" y="1"/>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2" name="Google Shape;682;p89"/>
            <p:cNvSpPr/>
            <p:nvPr/>
          </p:nvSpPr>
          <p:spPr>
            <a:xfrm>
              <a:off x="6631185" y="3495487"/>
              <a:ext cx="1138525" cy="7004"/>
            </a:xfrm>
            <a:custGeom>
              <a:avLst/>
              <a:gdLst/>
              <a:ahLst/>
              <a:cxnLst/>
              <a:rect l="l" t="t" r="r" b="b"/>
              <a:pathLst>
                <a:path w="34459" h="212" extrusionOk="0">
                  <a:moveTo>
                    <a:pt x="26671" y="1"/>
                  </a:moveTo>
                  <a:cubicBezTo>
                    <a:pt x="23962" y="1"/>
                    <a:pt x="20721" y="4"/>
                    <a:pt x="17237" y="10"/>
                  </a:cubicBezTo>
                  <a:cubicBezTo>
                    <a:pt x="7719" y="43"/>
                    <a:pt x="0" y="108"/>
                    <a:pt x="0" y="172"/>
                  </a:cubicBezTo>
                  <a:cubicBezTo>
                    <a:pt x="0" y="199"/>
                    <a:pt x="2339" y="211"/>
                    <a:pt x="6030" y="211"/>
                  </a:cubicBezTo>
                  <a:cubicBezTo>
                    <a:pt x="9044" y="211"/>
                    <a:pt x="12959" y="203"/>
                    <a:pt x="17237" y="189"/>
                  </a:cubicBezTo>
                  <a:cubicBezTo>
                    <a:pt x="26756" y="156"/>
                    <a:pt x="34458" y="91"/>
                    <a:pt x="34458" y="43"/>
                  </a:cubicBezTo>
                  <a:cubicBezTo>
                    <a:pt x="34458" y="12"/>
                    <a:pt x="31362" y="1"/>
                    <a:pt x="26671" y="1"/>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3" name="Google Shape;683;p89"/>
            <p:cNvSpPr/>
            <p:nvPr/>
          </p:nvSpPr>
          <p:spPr>
            <a:xfrm>
              <a:off x="6631714" y="3663495"/>
              <a:ext cx="1139054" cy="7038"/>
            </a:xfrm>
            <a:custGeom>
              <a:avLst/>
              <a:gdLst/>
              <a:ahLst/>
              <a:cxnLst/>
              <a:rect l="l" t="t" r="r" b="b"/>
              <a:pathLst>
                <a:path w="34475" h="213" extrusionOk="0">
                  <a:moveTo>
                    <a:pt x="26408" y="0"/>
                  </a:moveTo>
                  <a:cubicBezTo>
                    <a:pt x="23753" y="0"/>
                    <a:pt x="20609" y="5"/>
                    <a:pt x="17238" y="17"/>
                  </a:cubicBezTo>
                  <a:cubicBezTo>
                    <a:pt x="7719" y="49"/>
                    <a:pt x="0" y="114"/>
                    <a:pt x="0" y="163"/>
                  </a:cubicBezTo>
                  <a:cubicBezTo>
                    <a:pt x="0" y="194"/>
                    <a:pt x="3219" y="212"/>
                    <a:pt x="8062" y="212"/>
                  </a:cubicBezTo>
                  <a:cubicBezTo>
                    <a:pt x="10720" y="212"/>
                    <a:pt x="13866" y="207"/>
                    <a:pt x="17238" y="195"/>
                  </a:cubicBezTo>
                  <a:cubicBezTo>
                    <a:pt x="26756" y="163"/>
                    <a:pt x="34475" y="98"/>
                    <a:pt x="34475" y="49"/>
                  </a:cubicBezTo>
                  <a:lnTo>
                    <a:pt x="34458" y="49"/>
                  </a:lnTo>
                  <a:cubicBezTo>
                    <a:pt x="34458" y="18"/>
                    <a:pt x="31247" y="0"/>
                    <a:pt x="26408"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684"/>
        <p:cNvGrpSpPr/>
        <p:nvPr/>
      </p:nvGrpSpPr>
      <p:grpSpPr>
        <a:xfrm>
          <a:off x="0" y="0"/>
          <a:ext cx="0" cy="0"/>
          <a:chOff x="0" y="0"/>
          <a:chExt cx="0" cy="0"/>
        </a:xfrm>
      </p:grpSpPr>
      <p:sp>
        <p:nvSpPr>
          <p:cNvPr id="685" name="Google Shape;685;p90"/>
          <p:cNvSpPr txBox="1">
            <a:spLocks noGrp="1"/>
          </p:cNvSpPr>
          <p:nvPr>
            <p:ph type="title"/>
          </p:nvPr>
        </p:nvSpPr>
        <p:spPr>
          <a:xfrm>
            <a:off x="1061275" y="1767600"/>
            <a:ext cx="2622300" cy="17856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4800"/>
              <a:buNone/>
              <a:defRPr sz="27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686" name="Google Shape;686;p90"/>
          <p:cNvSpPr/>
          <p:nvPr/>
        </p:nvSpPr>
        <p:spPr>
          <a:xfrm>
            <a:off x="-731" y="4672701"/>
            <a:ext cx="9143833" cy="475558"/>
          </a:xfrm>
          <a:custGeom>
            <a:avLst/>
            <a:gdLst/>
            <a:ahLst/>
            <a:cxnLst/>
            <a:rect l="l" t="t" r="r" b="b"/>
            <a:pathLst>
              <a:path w="285299" h="14838" extrusionOk="0">
                <a:moveTo>
                  <a:pt x="0" y="1"/>
                </a:moveTo>
                <a:lnTo>
                  <a:pt x="0" y="14838"/>
                </a:lnTo>
                <a:lnTo>
                  <a:pt x="285299" y="14838"/>
                </a:lnTo>
                <a:lnTo>
                  <a:pt x="285299"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687" name="Google Shape;687;p90"/>
          <p:cNvGrpSpPr/>
          <p:nvPr/>
        </p:nvGrpSpPr>
        <p:grpSpPr>
          <a:xfrm>
            <a:off x="2969567" y="515578"/>
            <a:ext cx="720724" cy="932648"/>
            <a:chOff x="7529776" y="988432"/>
            <a:chExt cx="845524" cy="1094143"/>
          </a:xfrm>
        </p:grpSpPr>
        <p:sp>
          <p:nvSpPr>
            <p:cNvPr id="688" name="Google Shape;688;p90"/>
            <p:cNvSpPr/>
            <p:nvPr/>
          </p:nvSpPr>
          <p:spPr>
            <a:xfrm>
              <a:off x="7529776" y="988432"/>
              <a:ext cx="845524" cy="1094143"/>
            </a:xfrm>
            <a:custGeom>
              <a:avLst/>
              <a:gdLst/>
              <a:ahLst/>
              <a:cxnLst/>
              <a:rect l="l" t="t" r="r" b="b"/>
              <a:pathLst>
                <a:path w="26367" h="34120" extrusionOk="0">
                  <a:moveTo>
                    <a:pt x="702" y="1"/>
                  </a:moveTo>
                  <a:lnTo>
                    <a:pt x="0" y="34120"/>
                  </a:lnTo>
                  <a:lnTo>
                    <a:pt x="25681" y="34003"/>
                  </a:lnTo>
                  <a:lnTo>
                    <a:pt x="26366" y="535"/>
                  </a:lnTo>
                  <a:lnTo>
                    <a:pt x="702" y="1"/>
                  </a:ln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9" name="Google Shape;689;p90"/>
            <p:cNvSpPr/>
            <p:nvPr/>
          </p:nvSpPr>
          <p:spPr>
            <a:xfrm>
              <a:off x="7584964" y="1027554"/>
              <a:ext cx="741048" cy="998229"/>
            </a:xfrm>
            <a:custGeom>
              <a:avLst/>
              <a:gdLst/>
              <a:ahLst/>
              <a:cxnLst/>
              <a:rect l="l" t="t" r="r" b="b"/>
              <a:pathLst>
                <a:path w="23109" h="31129" extrusionOk="0">
                  <a:moveTo>
                    <a:pt x="635" y="0"/>
                  </a:moveTo>
                  <a:lnTo>
                    <a:pt x="0" y="31128"/>
                  </a:lnTo>
                  <a:lnTo>
                    <a:pt x="0" y="31128"/>
                  </a:lnTo>
                  <a:lnTo>
                    <a:pt x="22473" y="30828"/>
                  </a:lnTo>
                  <a:lnTo>
                    <a:pt x="23108" y="468"/>
                  </a:lnTo>
                  <a:lnTo>
                    <a:pt x="635" y="0"/>
                  </a:lnTo>
                  <a:close/>
                </a:path>
              </a:pathLst>
            </a:custGeom>
            <a:solidFill>
              <a:srgbClr val="FAFA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0" name="Google Shape;690;p90"/>
            <p:cNvSpPr/>
            <p:nvPr/>
          </p:nvSpPr>
          <p:spPr>
            <a:xfrm>
              <a:off x="7714068" y="1199019"/>
              <a:ext cx="492461" cy="680504"/>
            </a:xfrm>
            <a:custGeom>
              <a:avLst/>
              <a:gdLst/>
              <a:ahLst/>
              <a:cxnLst/>
              <a:rect l="l" t="t" r="r" b="b"/>
              <a:pathLst>
                <a:path w="15357" h="21221" extrusionOk="0">
                  <a:moveTo>
                    <a:pt x="15356" y="0"/>
                  </a:moveTo>
                  <a:lnTo>
                    <a:pt x="435" y="251"/>
                  </a:lnTo>
                  <a:lnTo>
                    <a:pt x="1" y="20903"/>
                  </a:lnTo>
                  <a:lnTo>
                    <a:pt x="14922" y="21220"/>
                  </a:lnTo>
                  <a:lnTo>
                    <a:pt x="15356" y="0"/>
                  </a:ln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1" name="Google Shape;691;p90"/>
            <p:cNvSpPr/>
            <p:nvPr/>
          </p:nvSpPr>
          <p:spPr>
            <a:xfrm>
              <a:off x="7721571" y="1199019"/>
              <a:ext cx="484957" cy="680504"/>
            </a:xfrm>
            <a:custGeom>
              <a:avLst/>
              <a:gdLst/>
              <a:ahLst/>
              <a:cxnLst/>
              <a:rect l="l" t="t" r="r" b="b"/>
              <a:pathLst>
                <a:path w="15123" h="21221" extrusionOk="0">
                  <a:moveTo>
                    <a:pt x="15122" y="0"/>
                  </a:moveTo>
                  <a:lnTo>
                    <a:pt x="1" y="10009"/>
                  </a:lnTo>
                  <a:lnTo>
                    <a:pt x="14688" y="21220"/>
                  </a:lnTo>
                  <a:lnTo>
                    <a:pt x="15122" y="0"/>
                  </a:lnTo>
                  <a:close/>
                </a:path>
              </a:pathLst>
            </a:custGeom>
            <a:solidFill>
              <a:srgbClr val="F5F5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92" name="Google Shape;692;p90"/>
          <p:cNvGrpSpPr/>
          <p:nvPr/>
        </p:nvGrpSpPr>
        <p:grpSpPr>
          <a:xfrm>
            <a:off x="2231807" y="374498"/>
            <a:ext cx="518860" cy="670484"/>
            <a:chOff x="7179887" y="2301692"/>
            <a:chExt cx="608705" cy="786584"/>
          </a:xfrm>
        </p:grpSpPr>
        <p:sp>
          <p:nvSpPr>
            <p:cNvPr id="693" name="Google Shape;693;p90"/>
            <p:cNvSpPr/>
            <p:nvPr/>
          </p:nvSpPr>
          <p:spPr>
            <a:xfrm>
              <a:off x="7179887" y="2301692"/>
              <a:ext cx="608705" cy="786584"/>
            </a:xfrm>
            <a:custGeom>
              <a:avLst/>
              <a:gdLst/>
              <a:ahLst/>
              <a:cxnLst/>
              <a:rect l="l" t="t" r="r" b="b"/>
              <a:pathLst>
                <a:path w="18982" h="24529" extrusionOk="0">
                  <a:moveTo>
                    <a:pt x="518" y="0"/>
                  </a:moveTo>
                  <a:lnTo>
                    <a:pt x="0" y="24528"/>
                  </a:lnTo>
                  <a:lnTo>
                    <a:pt x="18480" y="24445"/>
                  </a:lnTo>
                  <a:lnTo>
                    <a:pt x="18981" y="368"/>
                  </a:lnTo>
                  <a:lnTo>
                    <a:pt x="518" y="0"/>
                  </a:ln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4" name="Google Shape;694;p90"/>
            <p:cNvSpPr/>
            <p:nvPr/>
          </p:nvSpPr>
          <p:spPr>
            <a:xfrm>
              <a:off x="7220068" y="2329559"/>
              <a:ext cx="532609" cy="717991"/>
            </a:xfrm>
            <a:custGeom>
              <a:avLst/>
              <a:gdLst/>
              <a:ahLst/>
              <a:cxnLst/>
              <a:rect l="l" t="t" r="r" b="b"/>
              <a:pathLst>
                <a:path w="16609" h="22390" extrusionOk="0">
                  <a:moveTo>
                    <a:pt x="452" y="0"/>
                  </a:moveTo>
                  <a:lnTo>
                    <a:pt x="1" y="22390"/>
                  </a:lnTo>
                  <a:lnTo>
                    <a:pt x="16158" y="22172"/>
                  </a:lnTo>
                  <a:lnTo>
                    <a:pt x="16609" y="334"/>
                  </a:lnTo>
                  <a:lnTo>
                    <a:pt x="452" y="0"/>
                  </a:lnTo>
                  <a:close/>
                </a:path>
              </a:pathLst>
            </a:custGeom>
            <a:solidFill>
              <a:srgbClr val="FAFA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5" name="Google Shape;695;p90"/>
            <p:cNvSpPr/>
            <p:nvPr/>
          </p:nvSpPr>
          <p:spPr>
            <a:xfrm>
              <a:off x="7312775" y="2452794"/>
              <a:ext cx="354186" cy="489735"/>
            </a:xfrm>
            <a:custGeom>
              <a:avLst/>
              <a:gdLst/>
              <a:ahLst/>
              <a:cxnLst/>
              <a:rect l="l" t="t" r="r" b="b"/>
              <a:pathLst>
                <a:path w="11045" h="15272" extrusionOk="0">
                  <a:moveTo>
                    <a:pt x="11045" y="0"/>
                  </a:moveTo>
                  <a:lnTo>
                    <a:pt x="318" y="184"/>
                  </a:lnTo>
                  <a:lnTo>
                    <a:pt x="0" y="15038"/>
                  </a:lnTo>
                  <a:lnTo>
                    <a:pt x="10727" y="15272"/>
                  </a:lnTo>
                  <a:lnTo>
                    <a:pt x="11045" y="0"/>
                  </a:ln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96" name="Google Shape;696;p90"/>
          <p:cNvSpPr/>
          <p:nvPr/>
        </p:nvSpPr>
        <p:spPr>
          <a:xfrm>
            <a:off x="3947200" y="412723"/>
            <a:ext cx="4815108" cy="3872540"/>
          </a:xfrm>
          <a:custGeom>
            <a:avLst/>
            <a:gdLst/>
            <a:ahLst/>
            <a:cxnLst/>
            <a:rect l="l" t="t" r="r" b="b"/>
            <a:pathLst>
              <a:path w="31496" h="25331" extrusionOk="0">
                <a:moveTo>
                  <a:pt x="351" y="0"/>
                </a:moveTo>
                <a:lnTo>
                  <a:pt x="0" y="24879"/>
                </a:lnTo>
                <a:lnTo>
                  <a:pt x="31128" y="25330"/>
                </a:lnTo>
                <a:lnTo>
                  <a:pt x="31496" y="435"/>
                </a:lnTo>
                <a:lnTo>
                  <a:pt x="351" y="0"/>
                </a:ln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697" name="Google Shape;697;p90"/>
          <p:cNvGrpSpPr/>
          <p:nvPr/>
        </p:nvGrpSpPr>
        <p:grpSpPr>
          <a:xfrm flipH="1">
            <a:off x="241876" y="3611495"/>
            <a:ext cx="1154286" cy="1063438"/>
            <a:chOff x="7102066" y="3464861"/>
            <a:chExt cx="1313778" cy="1210378"/>
          </a:xfrm>
        </p:grpSpPr>
        <p:sp>
          <p:nvSpPr>
            <p:cNvPr id="698" name="Google Shape;698;p90"/>
            <p:cNvSpPr/>
            <p:nvPr/>
          </p:nvSpPr>
          <p:spPr>
            <a:xfrm>
              <a:off x="7102066" y="4393923"/>
              <a:ext cx="70769" cy="281316"/>
            </a:xfrm>
            <a:custGeom>
              <a:avLst/>
              <a:gdLst/>
              <a:ahLst/>
              <a:cxnLst/>
              <a:rect l="l" t="t" r="r" b="b"/>
              <a:pathLst>
                <a:path w="2171" h="8630" extrusionOk="0">
                  <a:moveTo>
                    <a:pt x="0" y="0"/>
                  </a:moveTo>
                  <a:lnTo>
                    <a:pt x="0" y="8630"/>
                  </a:lnTo>
                  <a:lnTo>
                    <a:pt x="2170" y="8630"/>
                  </a:lnTo>
                  <a:lnTo>
                    <a:pt x="2170" y="0"/>
                  </a:ln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9" name="Google Shape;699;p90"/>
            <p:cNvSpPr/>
            <p:nvPr/>
          </p:nvSpPr>
          <p:spPr>
            <a:xfrm>
              <a:off x="7995238" y="4393923"/>
              <a:ext cx="70737" cy="281316"/>
            </a:xfrm>
            <a:custGeom>
              <a:avLst/>
              <a:gdLst/>
              <a:ahLst/>
              <a:cxnLst/>
              <a:rect l="l" t="t" r="r" b="b"/>
              <a:pathLst>
                <a:path w="2170" h="8630" extrusionOk="0">
                  <a:moveTo>
                    <a:pt x="0" y="0"/>
                  </a:moveTo>
                  <a:lnTo>
                    <a:pt x="0" y="8630"/>
                  </a:lnTo>
                  <a:lnTo>
                    <a:pt x="2170" y="8630"/>
                  </a:lnTo>
                  <a:lnTo>
                    <a:pt x="2170" y="0"/>
                  </a:ln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0" name="Google Shape;700;p90"/>
            <p:cNvSpPr/>
            <p:nvPr/>
          </p:nvSpPr>
          <p:spPr>
            <a:xfrm>
              <a:off x="7573035" y="4393923"/>
              <a:ext cx="70737" cy="281316"/>
            </a:xfrm>
            <a:custGeom>
              <a:avLst/>
              <a:gdLst/>
              <a:ahLst/>
              <a:cxnLst/>
              <a:rect l="l" t="t" r="r" b="b"/>
              <a:pathLst>
                <a:path w="2170" h="8630" extrusionOk="0">
                  <a:moveTo>
                    <a:pt x="0" y="0"/>
                  </a:moveTo>
                  <a:lnTo>
                    <a:pt x="0" y="8630"/>
                  </a:lnTo>
                  <a:lnTo>
                    <a:pt x="2170" y="8630"/>
                  </a:lnTo>
                  <a:lnTo>
                    <a:pt x="2170" y="0"/>
                  </a:ln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1" name="Google Shape;701;p90"/>
            <p:cNvSpPr/>
            <p:nvPr/>
          </p:nvSpPr>
          <p:spPr>
            <a:xfrm>
              <a:off x="8332231" y="4393923"/>
              <a:ext cx="70769" cy="281316"/>
            </a:xfrm>
            <a:custGeom>
              <a:avLst/>
              <a:gdLst/>
              <a:ahLst/>
              <a:cxnLst/>
              <a:rect l="l" t="t" r="r" b="b"/>
              <a:pathLst>
                <a:path w="2171" h="8630" extrusionOk="0">
                  <a:moveTo>
                    <a:pt x="1" y="0"/>
                  </a:moveTo>
                  <a:lnTo>
                    <a:pt x="1" y="8630"/>
                  </a:lnTo>
                  <a:lnTo>
                    <a:pt x="2170" y="8630"/>
                  </a:lnTo>
                  <a:lnTo>
                    <a:pt x="2170" y="0"/>
                  </a:ln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2" name="Google Shape;702;p90"/>
            <p:cNvSpPr/>
            <p:nvPr/>
          </p:nvSpPr>
          <p:spPr>
            <a:xfrm>
              <a:off x="7102066" y="3745069"/>
              <a:ext cx="965538" cy="648886"/>
            </a:xfrm>
            <a:custGeom>
              <a:avLst/>
              <a:gdLst/>
              <a:ahLst/>
              <a:cxnLst/>
              <a:rect l="l" t="t" r="r" b="b"/>
              <a:pathLst>
                <a:path w="29620" h="19906" extrusionOk="0">
                  <a:moveTo>
                    <a:pt x="0" y="1"/>
                  </a:moveTo>
                  <a:lnTo>
                    <a:pt x="0" y="19905"/>
                  </a:lnTo>
                  <a:lnTo>
                    <a:pt x="29619" y="19905"/>
                  </a:lnTo>
                  <a:lnTo>
                    <a:pt x="29619" y="1"/>
                  </a:ln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3" name="Google Shape;703;p90"/>
            <p:cNvSpPr/>
            <p:nvPr/>
          </p:nvSpPr>
          <p:spPr>
            <a:xfrm>
              <a:off x="8067572" y="3745069"/>
              <a:ext cx="348272" cy="648886"/>
            </a:xfrm>
            <a:custGeom>
              <a:avLst/>
              <a:gdLst/>
              <a:ahLst/>
              <a:cxnLst/>
              <a:rect l="l" t="t" r="r" b="b"/>
              <a:pathLst>
                <a:path w="10684" h="19906" extrusionOk="0">
                  <a:moveTo>
                    <a:pt x="0" y="1"/>
                  </a:moveTo>
                  <a:lnTo>
                    <a:pt x="0" y="19905"/>
                  </a:lnTo>
                  <a:lnTo>
                    <a:pt x="10684" y="19905"/>
                  </a:lnTo>
                  <a:lnTo>
                    <a:pt x="10684" y="1"/>
                  </a:ln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4" name="Google Shape;704;p90"/>
            <p:cNvSpPr/>
            <p:nvPr/>
          </p:nvSpPr>
          <p:spPr>
            <a:xfrm>
              <a:off x="7196371" y="3860269"/>
              <a:ext cx="781753" cy="211688"/>
            </a:xfrm>
            <a:custGeom>
              <a:avLst/>
              <a:gdLst/>
              <a:ahLst/>
              <a:cxnLst/>
              <a:rect l="l" t="t" r="r" b="b"/>
              <a:pathLst>
                <a:path w="23982" h="6494" extrusionOk="0">
                  <a:moveTo>
                    <a:pt x="82" y="1"/>
                  </a:moveTo>
                  <a:cubicBezTo>
                    <a:pt x="76" y="11"/>
                    <a:pt x="75" y="14"/>
                    <a:pt x="77" y="14"/>
                  </a:cubicBezTo>
                  <a:cubicBezTo>
                    <a:pt x="78" y="14"/>
                    <a:pt x="78" y="14"/>
                    <a:pt x="79" y="13"/>
                  </a:cubicBezTo>
                  <a:lnTo>
                    <a:pt x="79" y="13"/>
                  </a:lnTo>
                  <a:cubicBezTo>
                    <a:pt x="67" y="24"/>
                    <a:pt x="43" y="44"/>
                    <a:pt x="0" y="83"/>
                  </a:cubicBezTo>
                  <a:lnTo>
                    <a:pt x="0" y="1710"/>
                  </a:lnTo>
                  <a:lnTo>
                    <a:pt x="0" y="3304"/>
                  </a:lnTo>
                  <a:cubicBezTo>
                    <a:pt x="17" y="4356"/>
                    <a:pt x="17" y="5408"/>
                    <a:pt x="17" y="6411"/>
                  </a:cubicBezTo>
                  <a:lnTo>
                    <a:pt x="17" y="6493"/>
                  </a:lnTo>
                  <a:lnTo>
                    <a:pt x="82" y="6493"/>
                  </a:lnTo>
                  <a:lnTo>
                    <a:pt x="17144" y="6460"/>
                  </a:lnTo>
                  <a:cubicBezTo>
                    <a:pt x="19264" y="6444"/>
                    <a:pt x="20957" y="6444"/>
                    <a:pt x="22140" y="6444"/>
                  </a:cubicBezTo>
                  <a:cubicBezTo>
                    <a:pt x="22716" y="6427"/>
                    <a:pt x="23159" y="6427"/>
                    <a:pt x="23472" y="6427"/>
                  </a:cubicBezTo>
                  <a:lnTo>
                    <a:pt x="23817" y="6427"/>
                  </a:lnTo>
                  <a:cubicBezTo>
                    <a:pt x="23850" y="6427"/>
                    <a:pt x="23883" y="6427"/>
                    <a:pt x="23932" y="6411"/>
                  </a:cubicBezTo>
                  <a:lnTo>
                    <a:pt x="23455" y="6411"/>
                  </a:lnTo>
                  <a:lnTo>
                    <a:pt x="22107" y="6394"/>
                  </a:lnTo>
                  <a:cubicBezTo>
                    <a:pt x="20924" y="6394"/>
                    <a:pt x="19215" y="6378"/>
                    <a:pt x="17094" y="6378"/>
                  </a:cubicBezTo>
                  <a:lnTo>
                    <a:pt x="165" y="6345"/>
                  </a:lnTo>
                  <a:lnTo>
                    <a:pt x="165" y="6345"/>
                  </a:lnTo>
                  <a:cubicBezTo>
                    <a:pt x="165" y="5347"/>
                    <a:pt x="165" y="4334"/>
                    <a:pt x="165" y="3304"/>
                  </a:cubicBezTo>
                  <a:lnTo>
                    <a:pt x="165" y="1710"/>
                  </a:lnTo>
                  <a:lnTo>
                    <a:pt x="165" y="165"/>
                  </a:lnTo>
                  <a:lnTo>
                    <a:pt x="165" y="165"/>
                  </a:lnTo>
                  <a:cubicBezTo>
                    <a:pt x="9849" y="149"/>
                    <a:pt x="18455" y="148"/>
                    <a:pt x="23883" y="132"/>
                  </a:cubicBezTo>
                  <a:lnTo>
                    <a:pt x="23883" y="132"/>
                  </a:lnTo>
                  <a:cubicBezTo>
                    <a:pt x="23883" y="2098"/>
                    <a:pt x="23899" y="3659"/>
                    <a:pt x="23899" y="4734"/>
                  </a:cubicBezTo>
                  <a:cubicBezTo>
                    <a:pt x="23915" y="5277"/>
                    <a:pt x="23915" y="5688"/>
                    <a:pt x="23915" y="5983"/>
                  </a:cubicBezTo>
                  <a:cubicBezTo>
                    <a:pt x="23915" y="6115"/>
                    <a:pt x="23915" y="6230"/>
                    <a:pt x="23915" y="6312"/>
                  </a:cubicBezTo>
                  <a:cubicBezTo>
                    <a:pt x="23915" y="6345"/>
                    <a:pt x="23915" y="6378"/>
                    <a:pt x="23932" y="6411"/>
                  </a:cubicBezTo>
                  <a:cubicBezTo>
                    <a:pt x="23932" y="6378"/>
                    <a:pt x="23932" y="6345"/>
                    <a:pt x="23932" y="6312"/>
                  </a:cubicBezTo>
                  <a:cubicBezTo>
                    <a:pt x="23932" y="6246"/>
                    <a:pt x="23932" y="6131"/>
                    <a:pt x="23932" y="6000"/>
                  </a:cubicBezTo>
                  <a:cubicBezTo>
                    <a:pt x="23932" y="5720"/>
                    <a:pt x="23948" y="5310"/>
                    <a:pt x="23948" y="4767"/>
                  </a:cubicBezTo>
                  <a:cubicBezTo>
                    <a:pt x="23948" y="3682"/>
                    <a:pt x="23965" y="2088"/>
                    <a:pt x="23981" y="83"/>
                  </a:cubicBezTo>
                  <a:lnTo>
                    <a:pt x="23981" y="33"/>
                  </a:lnTo>
                  <a:lnTo>
                    <a:pt x="23932" y="33"/>
                  </a:lnTo>
                  <a:lnTo>
                    <a:pt x="82" y="1"/>
                  </a:ln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5" name="Google Shape;705;p90"/>
            <p:cNvSpPr/>
            <p:nvPr/>
          </p:nvSpPr>
          <p:spPr>
            <a:xfrm>
              <a:off x="7542491" y="3932081"/>
              <a:ext cx="79310" cy="68390"/>
            </a:xfrm>
            <a:custGeom>
              <a:avLst/>
              <a:gdLst/>
              <a:ahLst/>
              <a:cxnLst/>
              <a:rect l="l" t="t" r="r" b="b"/>
              <a:pathLst>
                <a:path w="2433" h="2098" extrusionOk="0">
                  <a:moveTo>
                    <a:pt x="1381" y="0"/>
                  </a:moveTo>
                  <a:cubicBezTo>
                    <a:pt x="461" y="0"/>
                    <a:pt x="0" y="1134"/>
                    <a:pt x="658" y="1792"/>
                  </a:cubicBezTo>
                  <a:cubicBezTo>
                    <a:pt x="869" y="2003"/>
                    <a:pt x="1128" y="2097"/>
                    <a:pt x="1382" y="2097"/>
                  </a:cubicBezTo>
                  <a:cubicBezTo>
                    <a:pt x="1918" y="2097"/>
                    <a:pt x="2433" y="1677"/>
                    <a:pt x="2433" y="1052"/>
                  </a:cubicBezTo>
                  <a:cubicBezTo>
                    <a:pt x="2433" y="477"/>
                    <a:pt x="1973" y="0"/>
                    <a:pt x="1381"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6" name="Google Shape;706;p90"/>
            <p:cNvSpPr/>
            <p:nvPr/>
          </p:nvSpPr>
          <p:spPr>
            <a:xfrm>
              <a:off x="7199044" y="3497557"/>
              <a:ext cx="221304" cy="244872"/>
            </a:xfrm>
            <a:custGeom>
              <a:avLst/>
              <a:gdLst/>
              <a:ahLst/>
              <a:cxnLst/>
              <a:rect l="l" t="t" r="r" b="b"/>
              <a:pathLst>
                <a:path w="6789" h="7512" extrusionOk="0">
                  <a:moveTo>
                    <a:pt x="1463" y="0"/>
                  </a:moveTo>
                  <a:lnTo>
                    <a:pt x="2630" y="1677"/>
                  </a:lnTo>
                  <a:cubicBezTo>
                    <a:pt x="2630" y="1677"/>
                    <a:pt x="0" y="2400"/>
                    <a:pt x="0" y="4734"/>
                  </a:cubicBezTo>
                  <a:cubicBezTo>
                    <a:pt x="0" y="7068"/>
                    <a:pt x="1611" y="7512"/>
                    <a:pt x="3354" y="7512"/>
                  </a:cubicBezTo>
                  <a:cubicBezTo>
                    <a:pt x="5112" y="7512"/>
                    <a:pt x="6789" y="7002"/>
                    <a:pt x="6723" y="4668"/>
                  </a:cubicBezTo>
                  <a:cubicBezTo>
                    <a:pt x="6641" y="2334"/>
                    <a:pt x="4455" y="1463"/>
                    <a:pt x="4455" y="1463"/>
                  </a:cubicBezTo>
                  <a:lnTo>
                    <a:pt x="5556" y="0"/>
                  </a:lnTo>
                  <a:close/>
                </a:path>
              </a:pathLst>
            </a:custGeom>
            <a:solidFill>
              <a:srgbClr val="F5F5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7" name="Google Shape;707;p90"/>
            <p:cNvSpPr/>
            <p:nvPr/>
          </p:nvSpPr>
          <p:spPr>
            <a:xfrm>
              <a:off x="7652866" y="3598283"/>
              <a:ext cx="668705" cy="139322"/>
            </a:xfrm>
            <a:custGeom>
              <a:avLst/>
              <a:gdLst/>
              <a:ahLst/>
              <a:cxnLst/>
              <a:rect l="l" t="t" r="r" b="b"/>
              <a:pathLst>
                <a:path w="20514" h="4274" extrusionOk="0">
                  <a:moveTo>
                    <a:pt x="2137" y="0"/>
                  </a:moveTo>
                  <a:cubicBezTo>
                    <a:pt x="954" y="0"/>
                    <a:pt x="0" y="953"/>
                    <a:pt x="0" y="2137"/>
                  </a:cubicBezTo>
                  <a:cubicBezTo>
                    <a:pt x="0" y="3320"/>
                    <a:pt x="954" y="4274"/>
                    <a:pt x="2137" y="4274"/>
                  </a:cubicBezTo>
                  <a:lnTo>
                    <a:pt x="20513" y="4274"/>
                  </a:lnTo>
                  <a:lnTo>
                    <a:pt x="20513" y="0"/>
                  </a:ln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8" name="Google Shape;708;p90"/>
            <p:cNvSpPr/>
            <p:nvPr/>
          </p:nvSpPr>
          <p:spPr>
            <a:xfrm>
              <a:off x="8083642" y="3627751"/>
              <a:ext cx="237929" cy="80940"/>
            </a:xfrm>
            <a:custGeom>
              <a:avLst/>
              <a:gdLst/>
              <a:ahLst/>
              <a:cxnLst/>
              <a:rect l="l" t="t" r="r" b="b"/>
              <a:pathLst>
                <a:path w="7299" h="2483" extrusionOk="0">
                  <a:moveTo>
                    <a:pt x="559" y="0"/>
                  </a:moveTo>
                  <a:cubicBezTo>
                    <a:pt x="247" y="0"/>
                    <a:pt x="0" y="247"/>
                    <a:pt x="0" y="559"/>
                  </a:cubicBezTo>
                  <a:lnTo>
                    <a:pt x="0" y="1923"/>
                  </a:lnTo>
                  <a:cubicBezTo>
                    <a:pt x="0" y="2235"/>
                    <a:pt x="247" y="2482"/>
                    <a:pt x="559" y="2482"/>
                  </a:cubicBezTo>
                  <a:lnTo>
                    <a:pt x="7298" y="2482"/>
                  </a:lnTo>
                  <a:lnTo>
                    <a:pt x="7298" y="0"/>
                  </a:lnTo>
                  <a:close/>
                </a:path>
              </a:pathLst>
            </a:custGeom>
            <a:solidFill>
              <a:srgbClr val="FAFA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9" name="Google Shape;709;p90"/>
            <p:cNvSpPr/>
            <p:nvPr/>
          </p:nvSpPr>
          <p:spPr>
            <a:xfrm>
              <a:off x="7652866" y="3464861"/>
              <a:ext cx="668705" cy="138800"/>
            </a:xfrm>
            <a:custGeom>
              <a:avLst/>
              <a:gdLst/>
              <a:ahLst/>
              <a:cxnLst/>
              <a:rect l="l" t="t" r="r" b="b"/>
              <a:pathLst>
                <a:path w="20514" h="4258" extrusionOk="0">
                  <a:moveTo>
                    <a:pt x="2137" y="0"/>
                  </a:moveTo>
                  <a:cubicBezTo>
                    <a:pt x="954" y="0"/>
                    <a:pt x="0" y="954"/>
                    <a:pt x="0" y="2137"/>
                  </a:cubicBezTo>
                  <a:cubicBezTo>
                    <a:pt x="0" y="3304"/>
                    <a:pt x="954" y="4257"/>
                    <a:pt x="2137" y="4257"/>
                  </a:cubicBezTo>
                  <a:lnTo>
                    <a:pt x="20513" y="4257"/>
                  </a:lnTo>
                  <a:lnTo>
                    <a:pt x="20513" y="0"/>
                  </a:lnTo>
                  <a:close/>
                </a:path>
              </a:pathLst>
            </a:custGeom>
            <a:solidFill>
              <a:srgbClr val="F5F5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0" name="Google Shape;710;p90"/>
            <p:cNvSpPr/>
            <p:nvPr/>
          </p:nvSpPr>
          <p:spPr>
            <a:xfrm>
              <a:off x="8083642" y="3493775"/>
              <a:ext cx="237929" cy="80940"/>
            </a:xfrm>
            <a:custGeom>
              <a:avLst/>
              <a:gdLst/>
              <a:ahLst/>
              <a:cxnLst/>
              <a:rect l="l" t="t" r="r" b="b"/>
              <a:pathLst>
                <a:path w="7299" h="2483" extrusionOk="0">
                  <a:moveTo>
                    <a:pt x="559" y="1"/>
                  </a:moveTo>
                  <a:cubicBezTo>
                    <a:pt x="247" y="1"/>
                    <a:pt x="0" y="248"/>
                    <a:pt x="0" y="560"/>
                  </a:cubicBezTo>
                  <a:lnTo>
                    <a:pt x="0" y="1924"/>
                  </a:lnTo>
                  <a:cubicBezTo>
                    <a:pt x="0" y="2236"/>
                    <a:pt x="247" y="2483"/>
                    <a:pt x="559" y="2483"/>
                  </a:cubicBezTo>
                  <a:lnTo>
                    <a:pt x="7298" y="2483"/>
                  </a:lnTo>
                  <a:lnTo>
                    <a:pt x="7298" y="1"/>
                  </a:ln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711" name="Google Shape;711;p90"/>
          <p:cNvSpPr/>
          <p:nvPr/>
        </p:nvSpPr>
        <p:spPr>
          <a:xfrm>
            <a:off x="4113227" y="652742"/>
            <a:ext cx="4475409" cy="3389906"/>
          </a:xfrm>
          <a:custGeom>
            <a:avLst/>
            <a:gdLst/>
            <a:ahLst/>
            <a:cxnLst/>
            <a:rect l="l" t="t" r="r" b="b"/>
            <a:pathLst>
              <a:path w="29274" h="22174" extrusionOk="0">
                <a:moveTo>
                  <a:pt x="318" y="1"/>
                </a:moveTo>
                <a:lnTo>
                  <a:pt x="0" y="21755"/>
                </a:lnTo>
                <a:lnTo>
                  <a:pt x="28956" y="22173"/>
                </a:lnTo>
                <a:lnTo>
                  <a:pt x="29274" y="419"/>
                </a:lnTo>
                <a:lnTo>
                  <a:pt x="318" y="1"/>
                </a:lnTo>
                <a:close/>
              </a:path>
            </a:pathLst>
          </a:custGeom>
          <a:solidFill>
            <a:srgbClr val="F5F5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Four columns">
  <p:cSld name="CUSTOM">
    <p:spTree>
      <p:nvGrpSpPr>
        <p:cNvPr id="1" name="Shape 12"/>
        <p:cNvGrpSpPr/>
        <p:nvPr/>
      </p:nvGrpSpPr>
      <p:grpSpPr>
        <a:xfrm>
          <a:off x="0" y="0"/>
          <a:ext cx="0" cy="0"/>
          <a:chOff x="0" y="0"/>
          <a:chExt cx="0" cy="0"/>
        </a:xfrm>
      </p:grpSpPr>
      <p:sp>
        <p:nvSpPr>
          <p:cNvPr id="13" name="Google Shape;13;p73"/>
          <p:cNvSpPr/>
          <p:nvPr/>
        </p:nvSpPr>
        <p:spPr>
          <a:xfrm>
            <a:off x="-731" y="4672701"/>
            <a:ext cx="9143833" cy="475558"/>
          </a:xfrm>
          <a:custGeom>
            <a:avLst/>
            <a:gdLst/>
            <a:ahLst/>
            <a:cxnLst/>
            <a:rect l="l" t="t" r="r" b="b"/>
            <a:pathLst>
              <a:path w="285299" h="14838" extrusionOk="0">
                <a:moveTo>
                  <a:pt x="0" y="1"/>
                </a:moveTo>
                <a:lnTo>
                  <a:pt x="0" y="14838"/>
                </a:lnTo>
                <a:lnTo>
                  <a:pt x="285299" y="14838"/>
                </a:lnTo>
                <a:lnTo>
                  <a:pt x="285299"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 name="Google Shape;14;p73"/>
          <p:cNvSpPr txBox="1">
            <a:spLocks noGrp="1"/>
          </p:cNvSpPr>
          <p:nvPr>
            <p:ph type="subTitle" idx="1"/>
          </p:nvPr>
        </p:nvSpPr>
        <p:spPr>
          <a:xfrm>
            <a:off x="2030400" y="1767600"/>
            <a:ext cx="1695600" cy="3204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2100"/>
              <a:buNone/>
              <a:defRPr sz="1600">
                <a:solidFill>
                  <a:schemeClr val="dk1"/>
                </a:solidFill>
                <a:latin typeface="Lilita One"/>
                <a:ea typeface="Lilita One"/>
                <a:cs typeface="Lilita One"/>
                <a:sym typeface="Lilita 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15" name="Google Shape;15;p73"/>
          <p:cNvSpPr txBox="1">
            <a:spLocks noGrp="1"/>
          </p:cNvSpPr>
          <p:nvPr>
            <p:ph type="title"/>
          </p:nvPr>
        </p:nvSpPr>
        <p:spPr>
          <a:xfrm>
            <a:off x="720000" y="540000"/>
            <a:ext cx="7704000" cy="3204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800"/>
              <a:buNone/>
              <a:defRPr sz="2700"/>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a:endParaRPr/>
          </a:p>
        </p:txBody>
      </p:sp>
      <p:sp>
        <p:nvSpPr>
          <p:cNvPr id="16" name="Google Shape;16;p73"/>
          <p:cNvSpPr txBox="1">
            <a:spLocks noGrp="1"/>
          </p:cNvSpPr>
          <p:nvPr>
            <p:ph type="subTitle" idx="2"/>
          </p:nvPr>
        </p:nvSpPr>
        <p:spPr>
          <a:xfrm>
            <a:off x="2030400" y="2088000"/>
            <a:ext cx="1695600" cy="8496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1100"/>
              <a:buNone/>
              <a:defRPr/>
            </a:lvl1pPr>
            <a:lvl2pPr lvl="1" algn="ctr">
              <a:lnSpc>
                <a:spcPct val="100000"/>
              </a:lnSpc>
              <a:spcBef>
                <a:spcPts val="0"/>
              </a:spcBef>
              <a:spcAft>
                <a:spcPts val="0"/>
              </a:spcAft>
              <a:buSzPts val="1100"/>
              <a:buNone/>
              <a:defRPr/>
            </a:lvl2pPr>
            <a:lvl3pPr lvl="2" algn="ctr">
              <a:lnSpc>
                <a:spcPct val="100000"/>
              </a:lnSpc>
              <a:spcBef>
                <a:spcPts val="0"/>
              </a:spcBef>
              <a:spcAft>
                <a:spcPts val="0"/>
              </a:spcAft>
              <a:buSzPts val="1100"/>
              <a:buNone/>
              <a:defRPr/>
            </a:lvl3pPr>
            <a:lvl4pPr lvl="3" algn="ctr">
              <a:lnSpc>
                <a:spcPct val="100000"/>
              </a:lnSpc>
              <a:spcBef>
                <a:spcPts val="0"/>
              </a:spcBef>
              <a:spcAft>
                <a:spcPts val="0"/>
              </a:spcAft>
              <a:buSzPts val="1100"/>
              <a:buNone/>
              <a:defRPr/>
            </a:lvl4pPr>
            <a:lvl5pPr lvl="4" algn="ctr">
              <a:lnSpc>
                <a:spcPct val="100000"/>
              </a:lnSpc>
              <a:spcBef>
                <a:spcPts val="0"/>
              </a:spcBef>
              <a:spcAft>
                <a:spcPts val="0"/>
              </a:spcAft>
              <a:buSzPts val="1100"/>
              <a:buNone/>
              <a:defRPr/>
            </a:lvl5pPr>
            <a:lvl6pPr lvl="5" algn="ctr">
              <a:lnSpc>
                <a:spcPct val="100000"/>
              </a:lnSpc>
              <a:spcBef>
                <a:spcPts val="0"/>
              </a:spcBef>
              <a:spcAft>
                <a:spcPts val="0"/>
              </a:spcAft>
              <a:buSzPts val="1100"/>
              <a:buNone/>
              <a:defRPr/>
            </a:lvl6pPr>
            <a:lvl7pPr lvl="6" algn="ctr">
              <a:lnSpc>
                <a:spcPct val="100000"/>
              </a:lnSpc>
              <a:spcBef>
                <a:spcPts val="0"/>
              </a:spcBef>
              <a:spcAft>
                <a:spcPts val="0"/>
              </a:spcAft>
              <a:buSzPts val="1100"/>
              <a:buNone/>
              <a:defRPr/>
            </a:lvl7pPr>
            <a:lvl8pPr lvl="7" algn="ctr">
              <a:lnSpc>
                <a:spcPct val="100000"/>
              </a:lnSpc>
              <a:spcBef>
                <a:spcPts val="0"/>
              </a:spcBef>
              <a:spcAft>
                <a:spcPts val="0"/>
              </a:spcAft>
              <a:buSzPts val="1100"/>
              <a:buNone/>
              <a:defRPr/>
            </a:lvl8pPr>
            <a:lvl9pPr lvl="8" algn="ctr">
              <a:lnSpc>
                <a:spcPct val="100000"/>
              </a:lnSpc>
              <a:spcBef>
                <a:spcPts val="0"/>
              </a:spcBef>
              <a:spcAft>
                <a:spcPts val="0"/>
              </a:spcAft>
              <a:buSzPts val="1100"/>
              <a:buNone/>
              <a:defRPr/>
            </a:lvl9pPr>
          </a:lstStyle>
          <a:p>
            <a:endParaRPr/>
          </a:p>
        </p:txBody>
      </p:sp>
      <p:sp>
        <p:nvSpPr>
          <p:cNvPr id="17" name="Google Shape;17;p73"/>
          <p:cNvSpPr txBox="1">
            <a:spLocks noGrp="1"/>
          </p:cNvSpPr>
          <p:nvPr>
            <p:ph type="subTitle" idx="3"/>
          </p:nvPr>
        </p:nvSpPr>
        <p:spPr>
          <a:xfrm>
            <a:off x="5443200" y="1767600"/>
            <a:ext cx="1695600" cy="320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100"/>
              <a:buNone/>
              <a:defRPr sz="1600">
                <a:solidFill>
                  <a:schemeClr val="dk1"/>
                </a:solidFill>
                <a:latin typeface="Lilita One"/>
                <a:ea typeface="Lilita One"/>
                <a:cs typeface="Lilita One"/>
                <a:sym typeface="Lilita One"/>
              </a:defRPr>
            </a:lvl1pPr>
            <a:lvl2pPr lvl="1" algn="l">
              <a:lnSpc>
                <a:spcPct val="100000"/>
              </a:lnSpc>
              <a:spcBef>
                <a:spcPts val="0"/>
              </a:spcBef>
              <a:spcAft>
                <a:spcPts val="0"/>
              </a:spcAft>
              <a:buSzPts val="2100"/>
              <a:buNone/>
              <a:defRPr sz="2100"/>
            </a:lvl2pPr>
            <a:lvl3pPr lvl="2" algn="l">
              <a:lnSpc>
                <a:spcPct val="100000"/>
              </a:lnSpc>
              <a:spcBef>
                <a:spcPts val="0"/>
              </a:spcBef>
              <a:spcAft>
                <a:spcPts val="0"/>
              </a:spcAft>
              <a:buSzPts val="2100"/>
              <a:buNone/>
              <a:defRPr sz="2100"/>
            </a:lvl3pPr>
            <a:lvl4pPr lvl="3" algn="l">
              <a:lnSpc>
                <a:spcPct val="100000"/>
              </a:lnSpc>
              <a:spcBef>
                <a:spcPts val="0"/>
              </a:spcBef>
              <a:spcAft>
                <a:spcPts val="0"/>
              </a:spcAft>
              <a:buSzPts val="2100"/>
              <a:buNone/>
              <a:defRPr sz="2100"/>
            </a:lvl4pPr>
            <a:lvl5pPr lvl="4" algn="l">
              <a:lnSpc>
                <a:spcPct val="100000"/>
              </a:lnSpc>
              <a:spcBef>
                <a:spcPts val="0"/>
              </a:spcBef>
              <a:spcAft>
                <a:spcPts val="0"/>
              </a:spcAft>
              <a:buSzPts val="2100"/>
              <a:buNone/>
              <a:defRPr sz="2100"/>
            </a:lvl5pPr>
            <a:lvl6pPr lvl="5" algn="l">
              <a:lnSpc>
                <a:spcPct val="100000"/>
              </a:lnSpc>
              <a:spcBef>
                <a:spcPts val="0"/>
              </a:spcBef>
              <a:spcAft>
                <a:spcPts val="0"/>
              </a:spcAft>
              <a:buSzPts val="2100"/>
              <a:buNone/>
              <a:defRPr sz="2100"/>
            </a:lvl6pPr>
            <a:lvl7pPr lvl="6" algn="l">
              <a:lnSpc>
                <a:spcPct val="100000"/>
              </a:lnSpc>
              <a:spcBef>
                <a:spcPts val="0"/>
              </a:spcBef>
              <a:spcAft>
                <a:spcPts val="0"/>
              </a:spcAft>
              <a:buSzPts val="2100"/>
              <a:buNone/>
              <a:defRPr sz="2100"/>
            </a:lvl7pPr>
            <a:lvl8pPr lvl="7" algn="l">
              <a:lnSpc>
                <a:spcPct val="100000"/>
              </a:lnSpc>
              <a:spcBef>
                <a:spcPts val="0"/>
              </a:spcBef>
              <a:spcAft>
                <a:spcPts val="0"/>
              </a:spcAft>
              <a:buSzPts val="2100"/>
              <a:buNone/>
              <a:defRPr sz="2100"/>
            </a:lvl8pPr>
            <a:lvl9pPr lvl="8" algn="l">
              <a:lnSpc>
                <a:spcPct val="100000"/>
              </a:lnSpc>
              <a:spcBef>
                <a:spcPts val="0"/>
              </a:spcBef>
              <a:spcAft>
                <a:spcPts val="0"/>
              </a:spcAft>
              <a:buSzPts val="2100"/>
              <a:buNone/>
              <a:defRPr sz="2100"/>
            </a:lvl9pPr>
          </a:lstStyle>
          <a:p>
            <a:endParaRPr/>
          </a:p>
        </p:txBody>
      </p:sp>
      <p:sp>
        <p:nvSpPr>
          <p:cNvPr id="18" name="Google Shape;18;p73"/>
          <p:cNvSpPr txBox="1">
            <a:spLocks noGrp="1"/>
          </p:cNvSpPr>
          <p:nvPr>
            <p:ph type="subTitle" idx="4"/>
          </p:nvPr>
        </p:nvSpPr>
        <p:spPr>
          <a:xfrm>
            <a:off x="5443200" y="2087950"/>
            <a:ext cx="1695600" cy="849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9" name="Google Shape;19;p73"/>
          <p:cNvSpPr txBox="1">
            <a:spLocks noGrp="1"/>
          </p:cNvSpPr>
          <p:nvPr>
            <p:ph type="subTitle" idx="5"/>
          </p:nvPr>
        </p:nvSpPr>
        <p:spPr>
          <a:xfrm>
            <a:off x="2030400" y="2937550"/>
            <a:ext cx="1695600" cy="3204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2100"/>
              <a:buNone/>
              <a:defRPr sz="1600">
                <a:solidFill>
                  <a:schemeClr val="dk1"/>
                </a:solidFill>
                <a:latin typeface="Lilita One"/>
                <a:ea typeface="Lilita One"/>
                <a:cs typeface="Lilita One"/>
                <a:sym typeface="Lilita 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20" name="Google Shape;20;p73"/>
          <p:cNvSpPr txBox="1">
            <a:spLocks noGrp="1"/>
          </p:cNvSpPr>
          <p:nvPr>
            <p:ph type="subTitle" idx="6"/>
          </p:nvPr>
        </p:nvSpPr>
        <p:spPr>
          <a:xfrm>
            <a:off x="2030400" y="3257900"/>
            <a:ext cx="1695600" cy="8496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1100"/>
              <a:buNone/>
              <a:defRPr/>
            </a:lvl1pPr>
            <a:lvl2pPr lvl="1" algn="ctr">
              <a:lnSpc>
                <a:spcPct val="100000"/>
              </a:lnSpc>
              <a:spcBef>
                <a:spcPts val="0"/>
              </a:spcBef>
              <a:spcAft>
                <a:spcPts val="0"/>
              </a:spcAft>
              <a:buSzPts val="1100"/>
              <a:buNone/>
              <a:defRPr/>
            </a:lvl2pPr>
            <a:lvl3pPr lvl="2" algn="ctr">
              <a:lnSpc>
                <a:spcPct val="100000"/>
              </a:lnSpc>
              <a:spcBef>
                <a:spcPts val="0"/>
              </a:spcBef>
              <a:spcAft>
                <a:spcPts val="0"/>
              </a:spcAft>
              <a:buSzPts val="1100"/>
              <a:buNone/>
              <a:defRPr/>
            </a:lvl3pPr>
            <a:lvl4pPr lvl="3" algn="ctr">
              <a:lnSpc>
                <a:spcPct val="100000"/>
              </a:lnSpc>
              <a:spcBef>
                <a:spcPts val="0"/>
              </a:spcBef>
              <a:spcAft>
                <a:spcPts val="0"/>
              </a:spcAft>
              <a:buSzPts val="1100"/>
              <a:buNone/>
              <a:defRPr/>
            </a:lvl4pPr>
            <a:lvl5pPr lvl="4" algn="ctr">
              <a:lnSpc>
                <a:spcPct val="100000"/>
              </a:lnSpc>
              <a:spcBef>
                <a:spcPts val="0"/>
              </a:spcBef>
              <a:spcAft>
                <a:spcPts val="0"/>
              </a:spcAft>
              <a:buSzPts val="1100"/>
              <a:buNone/>
              <a:defRPr/>
            </a:lvl5pPr>
            <a:lvl6pPr lvl="5" algn="ctr">
              <a:lnSpc>
                <a:spcPct val="100000"/>
              </a:lnSpc>
              <a:spcBef>
                <a:spcPts val="0"/>
              </a:spcBef>
              <a:spcAft>
                <a:spcPts val="0"/>
              </a:spcAft>
              <a:buSzPts val="1100"/>
              <a:buNone/>
              <a:defRPr/>
            </a:lvl6pPr>
            <a:lvl7pPr lvl="6" algn="ctr">
              <a:lnSpc>
                <a:spcPct val="100000"/>
              </a:lnSpc>
              <a:spcBef>
                <a:spcPts val="0"/>
              </a:spcBef>
              <a:spcAft>
                <a:spcPts val="0"/>
              </a:spcAft>
              <a:buSzPts val="1100"/>
              <a:buNone/>
              <a:defRPr/>
            </a:lvl7pPr>
            <a:lvl8pPr lvl="7" algn="ctr">
              <a:lnSpc>
                <a:spcPct val="100000"/>
              </a:lnSpc>
              <a:spcBef>
                <a:spcPts val="0"/>
              </a:spcBef>
              <a:spcAft>
                <a:spcPts val="0"/>
              </a:spcAft>
              <a:buSzPts val="1100"/>
              <a:buNone/>
              <a:defRPr/>
            </a:lvl8pPr>
            <a:lvl9pPr lvl="8" algn="ctr">
              <a:lnSpc>
                <a:spcPct val="100000"/>
              </a:lnSpc>
              <a:spcBef>
                <a:spcPts val="0"/>
              </a:spcBef>
              <a:spcAft>
                <a:spcPts val="0"/>
              </a:spcAft>
              <a:buSzPts val="1100"/>
              <a:buNone/>
              <a:defRPr/>
            </a:lvl9pPr>
          </a:lstStyle>
          <a:p>
            <a:endParaRPr/>
          </a:p>
        </p:txBody>
      </p:sp>
      <p:sp>
        <p:nvSpPr>
          <p:cNvPr id="21" name="Google Shape;21;p73"/>
          <p:cNvSpPr txBox="1">
            <a:spLocks noGrp="1"/>
          </p:cNvSpPr>
          <p:nvPr>
            <p:ph type="subTitle" idx="7"/>
          </p:nvPr>
        </p:nvSpPr>
        <p:spPr>
          <a:xfrm>
            <a:off x="5443200" y="2937550"/>
            <a:ext cx="1695600" cy="320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100"/>
              <a:buNone/>
              <a:defRPr sz="1600">
                <a:solidFill>
                  <a:schemeClr val="dk1"/>
                </a:solidFill>
                <a:latin typeface="Lilita One"/>
                <a:ea typeface="Lilita One"/>
                <a:cs typeface="Lilita One"/>
                <a:sym typeface="Lilita One"/>
              </a:defRPr>
            </a:lvl1pPr>
            <a:lvl2pPr lvl="1" algn="l">
              <a:lnSpc>
                <a:spcPct val="100000"/>
              </a:lnSpc>
              <a:spcBef>
                <a:spcPts val="0"/>
              </a:spcBef>
              <a:spcAft>
                <a:spcPts val="0"/>
              </a:spcAft>
              <a:buSzPts val="2100"/>
              <a:buNone/>
              <a:defRPr sz="2100"/>
            </a:lvl2pPr>
            <a:lvl3pPr lvl="2" algn="l">
              <a:lnSpc>
                <a:spcPct val="100000"/>
              </a:lnSpc>
              <a:spcBef>
                <a:spcPts val="0"/>
              </a:spcBef>
              <a:spcAft>
                <a:spcPts val="0"/>
              </a:spcAft>
              <a:buSzPts val="2100"/>
              <a:buNone/>
              <a:defRPr sz="2100"/>
            </a:lvl3pPr>
            <a:lvl4pPr lvl="3" algn="l">
              <a:lnSpc>
                <a:spcPct val="100000"/>
              </a:lnSpc>
              <a:spcBef>
                <a:spcPts val="0"/>
              </a:spcBef>
              <a:spcAft>
                <a:spcPts val="0"/>
              </a:spcAft>
              <a:buSzPts val="2100"/>
              <a:buNone/>
              <a:defRPr sz="2100"/>
            </a:lvl4pPr>
            <a:lvl5pPr lvl="4" algn="l">
              <a:lnSpc>
                <a:spcPct val="100000"/>
              </a:lnSpc>
              <a:spcBef>
                <a:spcPts val="0"/>
              </a:spcBef>
              <a:spcAft>
                <a:spcPts val="0"/>
              </a:spcAft>
              <a:buSzPts val="2100"/>
              <a:buNone/>
              <a:defRPr sz="2100"/>
            </a:lvl5pPr>
            <a:lvl6pPr lvl="5" algn="l">
              <a:lnSpc>
                <a:spcPct val="100000"/>
              </a:lnSpc>
              <a:spcBef>
                <a:spcPts val="0"/>
              </a:spcBef>
              <a:spcAft>
                <a:spcPts val="0"/>
              </a:spcAft>
              <a:buSzPts val="2100"/>
              <a:buNone/>
              <a:defRPr sz="2100"/>
            </a:lvl6pPr>
            <a:lvl7pPr lvl="6" algn="l">
              <a:lnSpc>
                <a:spcPct val="100000"/>
              </a:lnSpc>
              <a:spcBef>
                <a:spcPts val="0"/>
              </a:spcBef>
              <a:spcAft>
                <a:spcPts val="0"/>
              </a:spcAft>
              <a:buSzPts val="2100"/>
              <a:buNone/>
              <a:defRPr sz="2100"/>
            </a:lvl7pPr>
            <a:lvl8pPr lvl="7" algn="l">
              <a:lnSpc>
                <a:spcPct val="100000"/>
              </a:lnSpc>
              <a:spcBef>
                <a:spcPts val="0"/>
              </a:spcBef>
              <a:spcAft>
                <a:spcPts val="0"/>
              </a:spcAft>
              <a:buSzPts val="2100"/>
              <a:buNone/>
              <a:defRPr sz="2100"/>
            </a:lvl8pPr>
            <a:lvl9pPr lvl="8" algn="l">
              <a:lnSpc>
                <a:spcPct val="100000"/>
              </a:lnSpc>
              <a:spcBef>
                <a:spcPts val="0"/>
              </a:spcBef>
              <a:spcAft>
                <a:spcPts val="0"/>
              </a:spcAft>
              <a:buSzPts val="2100"/>
              <a:buNone/>
              <a:defRPr sz="2100"/>
            </a:lvl9pPr>
          </a:lstStyle>
          <a:p>
            <a:endParaRPr/>
          </a:p>
        </p:txBody>
      </p:sp>
      <p:sp>
        <p:nvSpPr>
          <p:cNvPr id="22" name="Google Shape;22;p73"/>
          <p:cNvSpPr txBox="1">
            <a:spLocks noGrp="1"/>
          </p:cNvSpPr>
          <p:nvPr>
            <p:ph type="subTitle" idx="8"/>
          </p:nvPr>
        </p:nvSpPr>
        <p:spPr>
          <a:xfrm>
            <a:off x="5443200" y="3257900"/>
            <a:ext cx="1695600" cy="849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grpSp>
        <p:nvGrpSpPr>
          <p:cNvPr id="23" name="Google Shape;23;p73"/>
          <p:cNvGrpSpPr/>
          <p:nvPr/>
        </p:nvGrpSpPr>
        <p:grpSpPr>
          <a:xfrm>
            <a:off x="564214" y="3332756"/>
            <a:ext cx="571420" cy="1339946"/>
            <a:chOff x="564214" y="3344581"/>
            <a:chExt cx="571420" cy="1339946"/>
          </a:xfrm>
        </p:grpSpPr>
        <p:sp>
          <p:nvSpPr>
            <p:cNvPr id="24" name="Google Shape;24;p73"/>
            <p:cNvSpPr/>
            <p:nvPr/>
          </p:nvSpPr>
          <p:spPr>
            <a:xfrm>
              <a:off x="732894" y="3344581"/>
              <a:ext cx="402740" cy="986499"/>
            </a:xfrm>
            <a:custGeom>
              <a:avLst/>
              <a:gdLst/>
              <a:ahLst/>
              <a:cxnLst/>
              <a:rect l="l" t="t" r="r" b="b"/>
              <a:pathLst>
                <a:path w="12566" h="30780" extrusionOk="0">
                  <a:moveTo>
                    <a:pt x="4613" y="1"/>
                  </a:moveTo>
                  <a:cubicBezTo>
                    <a:pt x="4455" y="1"/>
                    <a:pt x="4293" y="7"/>
                    <a:pt x="4128" y="20"/>
                  </a:cubicBezTo>
                  <a:cubicBezTo>
                    <a:pt x="2357" y="304"/>
                    <a:pt x="1555" y="2493"/>
                    <a:pt x="1705" y="4297"/>
                  </a:cubicBezTo>
                  <a:cubicBezTo>
                    <a:pt x="1872" y="6085"/>
                    <a:pt x="2607" y="7856"/>
                    <a:pt x="2407" y="9644"/>
                  </a:cubicBezTo>
                  <a:cubicBezTo>
                    <a:pt x="2156" y="11916"/>
                    <a:pt x="435" y="13837"/>
                    <a:pt x="235" y="16127"/>
                  </a:cubicBezTo>
                  <a:cubicBezTo>
                    <a:pt x="1" y="18817"/>
                    <a:pt x="1906" y="21206"/>
                    <a:pt x="2474" y="23846"/>
                  </a:cubicBezTo>
                  <a:cubicBezTo>
                    <a:pt x="2741" y="25116"/>
                    <a:pt x="2708" y="26486"/>
                    <a:pt x="3192" y="27705"/>
                  </a:cubicBezTo>
                  <a:cubicBezTo>
                    <a:pt x="3901" y="29536"/>
                    <a:pt x="5835" y="30779"/>
                    <a:pt x="7774" y="30779"/>
                  </a:cubicBezTo>
                  <a:cubicBezTo>
                    <a:pt x="8030" y="30779"/>
                    <a:pt x="8286" y="30758"/>
                    <a:pt x="8539" y="30713"/>
                  </a:cubicBezTo>
                  <a:cubicBezTo>
                    <a:pt x="10728" y="30312"/>
                    <a:pt x="12482" y="28257"/>
                    <a:pt x="12532" y="26035"/>
                  </a:cubicBezTo>
                  <a:cubicBezTo>
                    <a:pt x="12566" y="23979"/>
                    <a:pt x="11296" y="22025"/>
                    <a:pt x="11446" y="19969"/>
                  </a:cubicBezTo>
                  <a:cubicBezTo>
                    <a:pt x="11563" y="18449"/>
                    <a:pt x="12449" y="16995"/>
                    <a:pt x="12265" y="15492"/>
                  </a:cubicBezTo>
                  <a:cubicBezTo>
                    <a:pt x="12031" y="13687"/>
                    <a:pt x="10360" y="12401"/>
                    <a:pt x="9775" y="10680"/>
                  </a:cubicBezTo>
                  <a:cubicBezTo>
                    <a:pt x="9190" y="8959"/>
                    <a:pt x="9742" y="7071"/>
                    <a:pt x="9541" y="5266"/>
                  </a:cubicBezTo>
                  <a:cubicBezTo>
                    <a:pt x="9192" y="2189"/>
                    <a:pt x="7564" y="1"/>
                    <a:pt x="4613"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 name="Google Shape;25;p73"/>
            <p:cNvSpPr/>
            <p:nvPr/>
          </p:nvSpPr>
          <p:spPr>
            <a:xfrm>
              <a:off x="564214" y="3848022"/>
              <a:ext cx="348127" cy="484436"/>
            </a:xfrm>
            <a:custGeom>
              <a:avLst/>
              <a:gdLst/>
              <a:ahLst/>
              <a:cxnLst/>
              <a:rect l="l" t="t" r="r" b="b"/>
              <a:pathLst>
                <a:path w="10862" h="15115" extrusionOk="0">
                  <a:moveTo>
                    <a:pt x="301" y="1"/>
                  </a:moveTo>
                  <a:cubicBezTo>
                    <a:pt x="1" y="3008"/>
                    <a:pt x="1321" y="6534"/>
                    <a:pt x="2874" y="9124"/>
                  </a:cubicBezTo>
                  <a:cubicBezTo>
                    <a:pt x="4428" y="11747"/>
                    <a:pt x="6784" y="13785"/>
                    <a:pt x="9591" y="14971"/>
                  </a:cubicBezTo>
                  <a:cubicBezTo>
                    <a:pt x="9775" y="15049"/>
                    <a:pt x="9981" y="15115"/>
                    <a:pt x="10174" y="15115"/>
                  </a:cubicBezTo>
                  <a:cubicBezTo>
                    <a:pt x="10314" y="15115"/>
                    <a:pt x="10448" y="15080"/>
                    <a:pt x="10560" y="14988"/>
                  </a:cubicBezTo>
                  <a:cubicBezTo>
                    <a:pt x="10778" y="14821"/>
                    <a:pt x="10811" y="14504"/>
                    <a:pt x="10811" y="14220"/>
                  </a:cubicBezTo>
                  <a:cubicBezTo>
                    <a:pt x="10861" y="7670"/>
                    <a:pt x="6567" y="1889"/>
                    <a:pt x="301"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 name="Google Shape;26;p73"/>
            <p:cNvSpPr/>
            <p:nvPr/>
          </p:nvSpPr>
          <p:spPr>
            <a:xfrm>
              <a:off x="564214" y="3848022"/>
              <a:ext cx="348127" cy="484436"/>
            </a:xfrm>
            <a:custGeom>
              <a:avLst/>
              <a:gdLst/>
              <a:ahLst/>
              <a:cxnLst/>
              <a:rect l="l" t="t" r="r" b="b"/>
              <a:pathLst>
                <a:path w="10862" h="15115" extrusionOk="0">
                  <a:moveTo>
                    <a:pt x="301" y="1"/>
                  </a:moveTo>
                  <a:cubicBezTo>
                    <a:pt x="1" y="3008"/>
                    <a:pt x="1321" y="6534"/>
                    <a:pt x="2874" y="9124"/>
                  </a:cubicBezTo>
                  <a:cubicBezTo>
                    <a:pt x="4428" y="11747"/>
                    <a:pt x="6784" y="13785"/>
                    <a:pt x="9591" y="14971"/>
                  </a:cubicBezTo>
                  <a:cubicBezTo>
                    <a:pt x="9775" y="15049"/>
                    <a:pt x="9981" y="15115"/>
                    <a:pt x="10174" y="15115"/>
                  </a:cubicBezTo>
                  <a:cubicBezTo>
                    <a:pt x="10314" y="15115"/>
                    <a:pt x="10448" y="15080"/>
                    <a:pt x="10560" y="14988"/>
                  </a:cubicBezTo>
                  <a:cubicBezTo>
                    <a:pt x="10778" y="14821"/>
                    <a:pt x="10811" y="14504"/>
                    <a:pt x="10811" y="14220"/>
                  </a:cubicBezTo>
                  <a:cubicBezTo>
                    <a:pt x="10861" y="7670"/>
                    <a:pt x="6567" y="1889"/>
                    <a:pt x="301" y="1"/>
                  </a:cubicBezTo>
                  <a:close/>
                </a:path>
              </a:pathLst>
            </a:custGeom>
            <a:solidFill>
              <a:srgbClr val="FFFFFF">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 name="Google Shape;27;p73"/>
            <p:cNvSpPr/>
            <p:nvPr/>
          </p:nvSpPr>
          <p:spPr>
            <a:xfrm>
              <a:off x="696485" y="4021541"/>
              <a:ext cx="296719" cy="507159"/>
            </a:xfrm>
            <a:custGeom>
              <a:avLst/>
              <a:gdLst/>
              <a:ahLst/>
              <a:cxnLst/>
              <a:rect l="l" t="t" r="r" b="b"/>
              <a:pathLst>
                <a:path w="9258" h="15824" extrusionOk="0">
                  <a:moveTo>
                    <a:pt x="1" y="0"/>
                  </a:moveTo>
                  <a:lnTo>
                    <a:pt x="1" y="0"/>
                  </a:lnTo>
                  <a:cubicBezTo>
                    <a:pt x="34" y="67"/>
                    <a:pt x="67" y="117"/>
                    <a:pt x="118" y="167"/>
                  </a:cubicBezTo>
                  <a:lnTo>
                    <a:pt x="435" y="585"/>
                  </a:lnTo>
                  <a:cubicBezTo>
                    <a:pt x="719" y="953"/>
                    <a:pt x="1120" y="1487"/>
                    <a:pt x="1621" y="2172"/>
                  </a:cubicBezTo>
                  <a:cubicBezTo>
                    <a:pt x="2891" y="3910"/>
                    <a:pt x="4077" y="5731"/>
                    <a:pt x="5180" y="7603"/>
                  </a:cubicBezTo>
                  <a:cubicBezTo>
                    <a:pt x="6266" y="9474"/>
                    <a:pt x="7269" y="11395"/>
                    <a:pt x="8171" y="13367"/>
                  </a:cubicBezTo>
                  <a:cubicBezTo>
                    <a:pt x="8505" y="14119"/>
                    <a:pt x="8773" y="14737"/>
                    <a:pt x="8956" y="15171"/>
                  </a:cubicBezTo>
                  <a:cubicBezTo>
                    <a:pt x="9040" y="15372"/>
                    <a:pt x="9107" y="15539"/>
                    <a:pt x="9174" y="15656"/>
                  </a:cubicBezTo>
                  <a:cubicBezTo>
                    <a:pt x="9190" y="15723"/>
                    <a:pt x="9224" y="15773"/>
                    <a:pt x="9257" y="15823"/>
                  </a:cubicBezTo>
                  <a:cubicBezTo>
                    <a:pt x="9240" y="15773"/>
                    <a:pt x="9224" y="15706"/>
                    <a:pt x="9207" y="15656"/>
                  </a:cubicBezTo>
                  <a:cubicBezTo>
                    <a:pt x="9157" y="15522"/>
                    <a:pt x="9090" y="15355"/>
                    <a:pt x="9023" y="15138"/>
                  </a:cubicBezTo>
                  <a:cubicBezTo>
                    <a:pt x="8856" y="14704"/>
                    <a:pt x="8605" y="14085"/>
                    <a:pt x="8271" y="13317"/>
                  </a:cubicBezTo>
                  <a:cubicBezTo>
                    <a:pt x="7402" y="11329"/>
                    <a:pt x="6417" y="9390"/>
                    <a:pt x="5331" y="7502"/>
                  </a:cubicBezTo>
                  <a:cubicBezTo>
                    <a:pt x="4228" y="5631"/>
                    <a:pt x="3025" y="3827"/>
                    <a:pt x="1705" y="2089"/>
                  </a:cubicBezTo>
                  <a:cubicBezTo>
                    <a:pt x="1204" y="1437"/>
                    <a:pt x="786" y="903"/>
                    <a:pt x="485" y="552"/>
                  </a:cubicBezTo>
                  <a:lnTo>
                    <a:pt x="134" y="134"/>
                  </a:lnTo>
                  <a:cubicBezTo>
                    <a:pt x="101" y="84"/>
                    <a:pt x="51" y="50"/>
                    <a:pt x="1"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 name="Google Shape;28;p73"/>
            <p:cNvSpPr/>
            <p:nvPr/>
          </p:nvSpPr>
          <p:spPr>
            <a:xfrm>
              <a:off x="931027" y="3611333"/>
              <a:ext cx="64292" cy="909867"/>
            </a:xfrm>
            <a:custGeom>
              <a:avLst/>
              <a:gdLst/>
              <a:ahLst/>
              <a:cxnLst/>
              <a:rect l="l" t="t" r="r" b="b"/>
              <a:pathLst>
                <a:path w="2006" h="28389" extrusionOk="0">
                  <a:moveTo>
                    <a:pt x="1" y="1"/>
                  </a:moveTo>
                  <a:cubicBezTo>
                    <a:pt x="1" y="101"/>
                    <a:pt x="1" y="201"/>
                    <a:pt x="1" y="301"/>
                  </a:cubicBezTo>
                  <a:cubicBezTo>
                    <a:pt x="18" y="502"/>
                    <a:pt x="18" y="769"/>
                    <a:pt x="34" y="1120"/>
                  </a:cubicBezTo>
                  <a:cubicBezTo>
                    <a:pt x="68" y="1855"/>
                    <a:pt x="118" y="2891"/>
                    <a:pt x="168" y="4178"/>
                  </a:cubicBezTo>
                  <a:cubicBezTo>
                    <a:pt x="302" y="6734"/>
                    <a:pt x="519" y="10293"/>
                    <a:pt x="786" y="14220"/>
                  </a:cubicBezTo>
                  <a:cubicBezTo>
                    <a:pt x="1070" y="18129"/>
                    <a:pt x="1354" y="21671"/>
                    <a:pt x="1588" y="24245"/>
                  </a:cubicBezTo>
                  <a:cubicBezTo>
                    <a:pt x="1705" y="25514"/>
                    <a:pt x="1805" y="26550"/>
                    <a:pt x="1872" y="27269"/>
                  </a:cubicBezTo>
                  <a:cubicBezTo>
                    <a:pt x="1906" y="27620"/>
                    <a:pt x="1939" y="27904"/>
                    <a:pt x="1956" y="28104"/>
                  </a:cubicBezTo>
                  <a:cubicBezTo>
                    <a:pt x="1973" y="28204"/>
                    <a:pt x="1989" y="28288"/>
                    <a:pt x="2006" y="28388"/>
                  </a:cubicBezTo>
                  <a:cubicBezTo>
                    <a:pt x="2006" y="28288"/>
                    <a:pt x="2006" y="28188"/>
                    <a:pt x="1989" y="28104"/>
                  </a:cubicBezTo>
                  <a:cubicBezTo>
                    <a:pt x="1973" y="27887"/>
                    <a:pt x="1956" y="27620"/>
                    <a:pt x="1939" y="27269"/>
                  </a:cubicBezTo>
                  <a:cubicBezTo>
                    <a:pt x="1889" y="26534"/>
                    <a:pt x="1805" y="25498"/>
                    <a:pt x="1705" y="24228"/>
                  </a:cubicBezTo>
                  <a:cubicBezTo>
                    <a:pt x="1505" y="21671"/>
                    <a:pt x="1237" y="18113"/>
                    <a:pt x="953" y="14203"/>
                  </a:cubicBezTo>
                  <a:cubicBezTo>
                    <a:pt x="686" y="10276"/>
                    <a:pt x="452" y="6734"/>
                    <a:pt x="302" y="4161"/>
                  </a:cubicBezTo>
                  <a:cubicBezTo>
                    <a:pt x="218" y="2891"/>
                    <a:pt x="151" y="1855"/>
                    <a:pt x="101" y="1120"/>
                  </a:cubicBezTo>
                  <a:cubicBezTo>
                    <a:pt x="68" y="769"/>
                    <a:pt x="51" y="502"/>
                    <a:pt x="34" y="301"/>
                  </a:cubicBezTo>
                  <a:cubicBezTo>
                    <a:pt x="34" y="201"/>
                    <a:pt x="18" y="101"/>
                    <a:pt x="1"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 name="Google Shape;29;p73"/>
            <p:cNvSpPr/>
            <p:nvPr/>
          </p:nvSpPr>
          <p:spPr>
            <a:xfrm>
              <a:off x="842697" y="4391558"/>
              <a:ext cx="240984" cy="292969"/>
            </a:xfrm>
            <a:custGeom>
              <a:avLst/>
              <a:gdLst/>
              <a:ahLst/>
              <a:cxnLst/>
              <a:rect l="l" t="t" r="r" b="b"/>
              <a:pathLst>
                <a:path w="7519" h="9141" extrusionOk="0">
                  <a:moveTo>
                    <a:pt x="0" y="1"/>
                  </a:moveTo>
                  <a:lnTo>
                    <a:pt x="301" y="5715"/>
                  </a:lnTo>
                  <a:cubicBezTo>
                    <a:pt x="401" y="7636"/>
                    <a:pt x="1988" y="9140"/>
                    <a:pt x="3910" y="9140"/>
                  </a:cubicBezTo>
                  <a:cubicBezTo>
                    <a:pt x="5898" y="9140"/>
                    <a:pt x="7519" y="7520"/>
                    <a:pt x="7519" y="5531"/>
                  </a:cubicBezTo>
                  <a:lnTo>
                    <a:pt x="7519"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0" name="Google Shape;30;p73"/>
          <p:cNvGrpSpPr/>
          <p:nvPr/>
        </p:nvGrpSpPr>
        <p:grpSpPr>
          <a:xfrm>
            <a:off x="7805912" y="4279127"/>
            <a:ext cx="1022845" cy="394696"/>
            <a:chOff x="7805912" y="4279127"/>
            <a:chExt cx="1022845" cy="394696"/>
          </a:xfrm>
        </p:grpSpPr>
        <p:sp>
          <p:nvSpPr>
            <p:cNvPr id="31" name="Google Shape;31;p73"/>
            <p:cNvSpPr/>
            <p:nvPr/>
          </p:nvSpPr>
          <p:spPr>
            <a:xfrm>
              <a:off x="7846071" y="4365341"/>
              <a:ext cx="949481" cy="308481"/>
            </a:xfrm>
            <a:custGeom>
              <a:avLst/>
              <a:gdLst/>
              <a:ahLst/>
              <a:cxnLst/>
              <a:rect l="l" t="t" r="r" b="b"/>
              <a:pathLst>
                <a:path w="29625" h="9625" extrusionOk="0">
                  <a:moveTo>
                    <a:pt x="1" y="0"/>
                  </a:moveTo>
                  <a:lnTo>
                    <a:pt x="1" y="9624"/>
                  </a:lnTo>
                  <a:lnTo>
                    <a:pt x="29625" y="9624"/>
                  </a:lnTo>
                  <a:lnTo>
                    <a:pt x="29625"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 name="Google Shape;32;p73"/>
            <p:cNvSpPr/>
            <p:nvPr/>
          </p:nvSpPr>
          <p:spPr>
            <a:xfrm>
              <a:off x="7805912" y="4279127"/>
              <a:ext cx="1022844" cy="86247"/>
            </a:xfrm>
            <a:custGeom>
              <a:avLst/>
              <a:gdLst/>
              <a:ahLst/>
              <a:cxnLst/>
              <a:rect l="l" t="t" r="r" b="b"/>
              <a:pathLst>
                <a:path w="31914" h="2691" extrusionOk="0">
                  <a:moveTo>
                    <a:pt x="1" y="0"/>
                  </a:moveTo>
                  <a:lnTo>
                    <a:pt x="1" y="2690"/>
                  </a:lnTo>
                  <a:lnTo>
                    <a:pt x="31914" y="2690"/>
                  </a:lnTo>
                  <a:lnTo>
                    <a:pt x="31914"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 name="Google Shape;33;p73"/>
            <p:cNvSpPr/>
            <p:nvPr/>
          </p:nvSpPr>
          <p:spPr>
            <a:xfrm>
              <a:off x="8297527" y="4279127"/>
              <a:ext cx="531229" cy="394696"/>
            </a:xfrm>
            <a:custGeom>
              <a:avLst/>
              <a:gdLst/>
              <a:ahLst/>
              <a:cxnLst/>
              <a:rect l="l" t="t" r="r" b="b"/>
              <a:pathLst>
                <a:path w="16575" h="12315" extrusionOk="0">
                  <a:moveTo>
                    <a:pt x="0" y="0"/>
                  </a:moveTo>
                  <a:lnTo>
                    <a:pt x="0" y="2439"/>
                  </a:lnTo>
                  <a:lnTo>
                    <a:pt x="618" y="12314"/>
                  </a:lnTo>
                  <a:lnTo>
                    <a:pt x="15539" y="12314"/>
                  </a:lnTo>
                  <a:lnTo>
                    <a:pt x="15539" y="2690"/>
                  </a:lnTo>
                  <a:lnTo>
                    <a:pt x="16575" y="2690"/>
                  </a:lnTo>
                  <a:lnTo>
                    <a:pt x="16575"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 name="Google Shape;34;p73"/>
            <p:cNvSpPr/>
            <p:nvPr/>
          </p:nvSpPr>
          <p:spPr>
            <a:xfrm>
              <a:off x="7978886" y="4415115"/>
              <a:ext cx="192268" cy="46088"/>
            </a:xfrm>
            <a:custGeom>
              <a:avLst/>
              <a:gdLst/>
              <a:ahLst/>
              <a:cxnLst/>
              <a:rect l="l" t="t" r="r" b="b"/>
              <a:pathLst>
                <a:path w="5999" h="1438" extrusionOk="0">
                  <a:moveTo>
                    <a:pt x="0" y="1"/>
                  </a:moveTo>
                  <a:lnTo>
                    <a:pt x="0" y="1438"/>
                  </a:lnTo>
                  <a:lnTo>
                    <a:pt x="5999" y="1438"/>
                  </a:lnTo>
                  <a:lnTo>
                    <a:pt x="5999" y="1"/>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 name="Google Shape;35;p73"/>
            <p:cNvSpPr/>
            <p:nvPr/>
          </p:nvSpPr>
          <p:spPr>
            <a:xfrm>
              <a:off x="7953726" y="4519566"/>
              <a:ext cx="247426" cy="98009"/>
            </a:xfrm>
            <a:custGeom>
              <a:avLst/>
              <a:gdLst/>
              <a:ahLst/>
              <a:cxnLst/>
              <a:rect l="l" t="t" r="r" b="b"/>
              <a:pathLst>
                <a:path w="7720" h="3058" extrusionOk="0">
                  <a:moveTo>
                    <a:pt x="0" y="0"/>
                  </a:moveTo>
                  <a:lnTo>
                    <a:pt x="0" y="3058"/>
                  </a:lnTo>
                  <a:lnTo>
                    <a:pt x="7720" y="3058"/>
                  </a:lnTo>
                  <a:lnTo>
                    <a:pt x="7720"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6" name="Google Shape;36;p73"/>
          <p:cNvGrpSpPr/>
          <p:nvPr/>
        </p:nvGrpSpPr>
        <p:grpSpPr>
          <a:xfrm>
            <a:off x="8043992" y="3722915"/>
            <a:ext cx="509852" cy="559624"/>
            <a:chOff x="1203067" y="4113653"/>
            <a:chExt cx="509852" cy="559624"/>
          </a:xfrm>
        </p:grpSpPr>
        <p:sp>
          <p:nvSpPr>
            <p:cNvPr id="37" name="Google Shape;37;p73"/>
            <p:cNvSpPr/>
            <p:nvPr/>
          </p:nvSpPr>
          <p:spPr>
            <a:xfrm>
              <a:off x="1251270" y="4223424"/>
              <a:ext cx="419342" cy="149962"/>
            </a:xfrm>
            <a:custGeom>
              <a:avLst/>
              <a:gdLst/>
              <a:ahLst/>
              <a:cxnLst/>
              <a:rect l="l" t="t" r="r" b="b"/>
              <a:pathLst>
                <a:path w="13084" h="4679" extrusionOk="0">
                  <a:moveTo>
                    <a:pt x="1" y="0"/>
                  </a:moveTo>
                  <a:lnTo>
                    <a:pt x="51" y="3626"/>
                  </a:lnTo>
                  <a:lnTo>
                    <a:pt x="13083" y="4679"/>
                  </a:lnTo>
                  <a:lnTo>
                    <a:pt x="12682" y="1103"/>
                  </a:lnTo>
                  <a:lnTo>
                    <a:pt x="1"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 name="Google Shape;38;p73"/>
            <p:cNvSpPr/>
            <p:nvPr/>
          </p:nvSpPr>
          <p:spPr>
            <a:xfrm>
              <a:off x="1338574" y="4276435"/>
              <a:ext cx="255983" cy="42338"/>
            </a:xfrm>
            <a:custGeom>
              <a:avLst/>
              <a:gdLst/>
              <a:ahLst/>
              <a:cxnLst/>
              <a:rect l="l" t="t" r="r" b="b"/>
              <a:pathLst>
                <a:path w="7987" h="1321" extrusionOk="0">
                  <a:moveTo>
                    <a:pt x="50" y="0"/>
                  </a:moveTo>
                  <a:lnTo>
                    <a:pt x="0" y="652"/>
                  </a:lnTo>
                  <a:lnTo>
                    <a:pt x="7937" y="1320"/>
                  </a:lnTo>
                  <a:lnTo>
                    <a:pt x="7987" y="669"/>
                  </a:lnTo>
                  <a:lnTo>
                    <a:pt x="50"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 name="Google Shape;39;p73"/>
            <p:cNvSpPr/>
            <p:nvPr/>
          </p:nvSpPr>
          <p:spPr>
            <a:xfrm>
              <a:off x="1204157" y="4113653"/>
              <a:ext cx="416650" cy="142462"/>
            </a:xfrm>
            <a:custGeom>
              <a:avLst/>
              <a:gdLst/>
              <a:ahLst/>
              <a:cxnLst/>
              <a:rect l="l" t="t" r="r" b="b"/>
              <a:pathLst>
                <a:path w="13000" h="4445" extrusionOk="0">
                  <a:moveTo>
                    <a:pt x="0" y="0"/>
                  </a:moveTo>
                  <a:lnTo>
                    <a:pt x="0" y="3609"/>
                  </a:lnTo>
                  <a:lnTo>
                    <a:pt x="13000" y="4445"/>
                  </a:lnTo>
                  <a:lnTo>
                    <a:pt x="13000" y="4445"/>
                  </a:lnTo>
                  <a:lnTo>
                    <a:pt x="12665" y="1220"/>
                  </a:lnTo>
                  <a:lnTo>
                    <a:pt x="0"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 name="Google Shape;40;p73"/>
            <p:cNvSpPr/>
            <p:nvPr/>
          </p:nvSpPr>
          <p:spPr>
            <a:xfrm>
              <a:off x="1204157" y="4129165"/>
              <a:ext cx="395753" cy="107688"/>
            </a:xfrm>
            <a:custGeom>
              <a:avLst/>
              <a:gdLst/>
              <a:ahLst/>
              <a:cxnLst/>
              <a:rect l="l" t="t" r="r" b="b"/>
              <a:pathLst>
                <a:path w="12348" h="3360" extrusionOk="0">
                  <a:moveTo>
                    <a:pt x="0" y="1"/>
                  </a:moveTo>
                  <a:lnTo>
                    <a:pt x="0" y="2440"/>
                  </a:lnTo>
                  <a:lnTo>
                    <a:pt x="12348" y="3359"/>
                  </a:lnTo>
                  <a:lnTo>
                    <a:pt x="12131" y="1103"/>
                  </a:lnTo>
                  <a:lnTo>
                    <a:pt x="0"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 name="Google Shape;41;p73"/>
            <p:cNvSpPr/>
            <p:nvPr/>
          </p:nvSpPr>
          <p:spPr>
            <a:xfrm>
              <a:off x="1207362" y="4157689"/>
              <a:ext cx="362582" cy="37210"/>
            </a:xfrm>
            <a:custGeom>
              <a:avLst/>
              <a:gdLst/>
              <a:ahLst/>
              <a:cxnLst/>
              <a:rect l="l" t="t" r="r" b="b"/>
              <a:pathLst>
                <a:path w="11313" h="1161" extrusionOk="0">
                  <a:moveTo>
                    <a:pt x="226" y="0"/>
                  </a:moveTo>
                  <a:cubicBezTo>
                    <a:pt x="151" y="0"/>
                    <a:pt x="76" y="5"/>
                    <a:pt x="1" y="13"/>
                  </a:cubicBezTo>
                  <a:cubicBezTo>
                    <a:pt x="134" y="46"/>
                    <a:pt x="285" y="80"/>
                    <a:pt x="435" y="80"/>
                  </a:cubicBezTo>
                  <a:lnTo>
                    <a:pt x="1655" y="230"/>
                  </a:lnTo>
                  <a:cubicBezTo>
                    <a:pt x="2674" y="347"/>
                    <a:pt x="4077" y="514"/>
                    <a:pt x="5648" y="665"/>
                  </a:cubicBezTo>
                  <a:cubicBezTo>
                    <a:pt x="7202" y="832"/>
                    <a:pt x="8622" y="949"/>
                    <a:pt x="9641" y="1049"/>
                  </a:cubicBezTo>
                  <a:lnTo>
                    <a:pt x="10861" y="1132"/>
                  </a:lnTo>
                  <a:cubicBezTo>
                    <a:pt x="10949" y="1152"/>
                    <a:pt x="11037" y="1160"/>
                    <a:pt x="11125" y="1160"/>
                  </a:cubicBezTo>
                  <a:cubicBezTo>
                    <a:pt x="11188" y="1160"/>
                    <a:pt x="11250" y="1156"/>
                    <a:pt x="11312" y="1149"/>
                  </a:cubicBezTo>
                  <a:cubicBezTo>
                    <a:pt x="11162" y="1116"/>
                    <a:pt x="11011" y="1082"/>
                    <a:pt x="10861" y="1066"/>
                  </a:cubicBezTo>
                  <a:lnTo>
                    <a:pt x="9658" y="932"/>
                  </a:lnTo>
                  <a:cubicBezTo>
                    <a:pt x="8639" y="798"/>
                    <a:pt x="7219" y="648"/>
                    <a:pt x="5665" y="497"/>
                  </a:cubicBezTo>
                  <a:cubicBezTo>
                    <a:pt x="4094" y="330"/>
                    <a:pt x="2691" y="197"/>
                    <a:pt x="1655" y="113"/>
                  </a:cubicBezTo>
                  <a:lnTo>
                    <a:pt x="452" y="13"/>
                  </a:lnTo>
                  <a:cubicBezTo>
                    <a:pt x="376" y="5"/>
                    <a:pt x="301" y="0"/>
                    <a:pt x="22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 name="Google Shape;42;p73"/>
            <p:cNvSpPr/>
            <p:nvPr/>
          </p:nvSpPr>
          <p:spPr>
            <a:xfrm>
              <a:off x="1203067" y="4178586"/>
              <a:ext cx="365787" cy="26121"/>
            </a:xfrm>
            <a:custGeom>
              <a:avLst/>
              <a:gdLst/>
              <a:ahLst/>
              <a:cxnLst/>
              <a:rect l="l" t="t" r="r" b="b"/>
              <a:pathLst>
                <a:path w="11413" h="815" extrusionOk="0">
                  <a:moveTo>
                    <a:pt x="226" y="0"/>
                  </a:moveTo>
                  <a:cubicBezTo>
                    <a:pt x="151" y="0"/>
                    <a:pt x="76" y="4"/>
                    <a:pt x="1" y="13"/>
                  </a:cubicBezTo>
                  <a:cubicBezTo>
                    <a:pt x="135" y="46"/>
                    <a:pt x="285" y="63"/>
                    <a:pt x="435" y="79"/>
                  </a:cubicBezTo>
                  <a:lnTo>
                    <a:pt x="1655" y="196"/>
                  </a:lnTo>
                  <a:cubicBezTo>
                    <a:pt x="2691" y="280"/>
                    <a:pt x="4128" y="380"/>
                    <a:pt x="5698" y="497"/>
                  </a:cubicBezTo>
                  <a:cubicBezTo>
                    <a:pt x="7269" y="597"/>
                    <a:pt x="8706" y="698"/>
                    <a:pt x="9742" y="748"/>
                  </a:cubicBezTo>
                  <a:lnTo>
                    <a:pt x="10962" y="815"/>
                  </a:lnTo>
                  <a:lnTo>
                    <a:pt x="11413" y="815"/>
                  </a:lnTo>
                  <a:cubicBezTo>
                    <a:pt x="11262" y="764"/>
                    <a:pt x="11112" y="748"/>
                    <a:pt x="10962" y="748"/>
                  </a:cubicBezTo>
                  <a:lnTo>
                    <a:pt x="9742" y="631"/>
                  </a:lnTo>
                  <a:cubicBezTo>
                    <a:pt x="8706" y="547"/>
                    <a:pt x="7286" y="430"/>
                    <a:pt x="5715" y="330"/>
                  </a:cubicBezTo>
                  <a:cubicBezTo>
                    <a:pt x="4128" y="213"/>
                    <a:pt x="2708" y="130"/>
                    <a:pt x="1672" y="63"/>
                  </a:cubicBezTo>
                  <a:lnTo>
                    <a:pt x="452" y="13"/>
                  </a:lnTo>
                  <a:cubicBezTo>
                    <a:pt x="377" y="4"/>
                    <a:pt x="302" y="0"/>
                    <a:pt x="22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 name="Google Shape;43;p73"/>
            <p:cNvSpPr/>
            <p:nvPr/>
          </p:nvSpPr>
          <p:spPr>
            <a:xfrm>
              <a:off x="1256110" y="4330535"/>
              <a:ext cx="418252" cy="138168"/>
            </a:xfrm>
            <a:custGeom>
              <a:avLst/>
              <a:gdLst/>
              <a:ahLst/>
              <a:cxnLst/>
              <a:rect l="l" t="t" r="r" b="b"/>
              <a:pathLst>
                <a:path w="13050" h="4311" extrusionOk="0">
                  <a:moveTo>
                    <a:pt x="0" y="0"/>
                  </a:moveTo>
                  <a:lnTo>
                    <a:pt x="33" y="3626"/>
                  </a:lnTo>
                  <a:lnTo>
                    <a:pt x="13049" y="4311"/>
                  </a:lnTo>
                  <a:lnTo>
                    <a:pt x="12682" y="1086"/>
                  </a:lnTo>
                  <a:lnTo>
                    <a:pt x="0"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 name="Google Shape;44;p73"/>
            <p:cNvSpPr/>
            <p:nvPr/>
          </p:nvSpPr>
          <p:spPr>
            <a:xfrm>
              <a:off x="1296268" y="4334798"/>
              <a:ext cx="7532" cy="114098"/>
            </a:xfrm>
            <a:custGeom>
              <a:avLst/>
              <a:gdLst/>
              <a:ahLst/>
              <a:cxnLst/>
              <a:rect l="l" t="t" r="r" b="b"/>
              <a:pathLst>
                <a:path w="235" h="3560" extrusionOk="0">
                  <a:moveTo>
                    <a:pt x="52" y="0"/>
                  </a:moveTo>
                  <a:cubicBezTo>
                    <a:pt x="51" y="0"/>
                    <a:pt x="51" y="1"/>
                    <a:pt x="50" y="1"/>
                  </a:cubicBezTo>
                  <a:cubicBezTo>
                    <a:pt x="0" y="1"/>
                    <a:pt x="0" y="803"/>
                    <a:pt x="34" y="1788"/>
                  </a:cubicBezTo>
                  <a:cubicBezTo>
                    <a:pt x="67" y="2764"/>
                    <a:pt x="132" y="3560"/>
                    <a:pt x="182" y="3560"/>
                  </a:cubicBezTo>
                  <a:cubicBezTo>
                    <a:pt x="183" y="3560"/>
                    <a:pt x="183" y="3560"/>
                    <a:pt x="184" y="3560"/>
                  </a:cubicBezTo>
                  <a:cubicBezTo>
                    <a:pt x="234" y="3560"/>
                    <a:pt x="234" y="2758"/>
                    <a:pt x="201" y="1772"/>
                  </a:cubicBezTo>
                  <a:cubicBezTo>
                    <a:pt x="168" y="796"/>
                    <a:pt x="102" y="0"/>
                    <a:pt x="52"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 name="Google Shape;45;p73"/>
            <p:cNvSpPr/>
            <p:nvPr/>
          </p:nvSpPr>
          <p:spPr>
            <a:xfrm>
              <a:off x="1315530" y="4335887"/>
              <a:ext cx="6474" cy="114066"/>
            </a:xfrm>
            <a:custGeom>
              <a:avLst/>
              <a:gdLst/>
              <a:ahLst/>
              <a:cxnLst/>
              <a:rect l="l" t="t" r="r" b="b"/>
              <a:pathLst>
                <a:path w="202" h="3559" extrusionOk="0">
                  <a:moveTo>
                    <a:pt x="68" y="0"/>
                  </a:moveTo>
                  <a:cubicBezTo>
                    <a:pt x="17" y="0"/>
                    <a:pt x="1" y="802"/>
                    <a:pt x="17" y="1788"/>
                  </a:cubicBezTo>
                  <a:cubicBezTo>
                    <a:pt x="34" y="2774"/>
                    <a:pt x="84" y="3559"/>
                    <a:pt x="134" y="3559"/>
                  </a:cubicBezTo>
                  <a:cubicBezTo>
                    <a:pt x="184" y="3559"/>
                    <a:pt x="201" y="2757"/>
                    <a:pt x="184" y="1771"/>
                  </a:cubicBezTo>
                  <a:cubicBezTo>
                    <a:pt x="168" y="802"/>
                    <a:pt x="101" y="0"/>
                    <a:pt x="68"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 name="Google Shape;46;p73"/>
            <p:cNvSpPr/>
            <p:nvPr/>
          </p:nvSpPr>
          <p:spPr>
            <a:xfrm>
              <a:off x="1354631" y="4386751"/>
              <a:ext cx="226017" cy="18781"/>
            </a:xfrm>
            <a:custGeom>
              <a:avLst/>
              <a:gdLst/>
              <a:ahLst/>
              <a:cxnLst/>
              <a:rect l="l" t="t" r="r" b="b"/>
              <a:pathLst>
                <a:path w="7052" h="586" extrusionOk="0">
                  <a:moveTo>
                    <a:pt x="0" y="0"/>
                  </a:moveTo>
                  <a:lnTo>
                    <a:pt x="0" y="0"/>
                  </a:lnTo>
                  <a:cubicBezTo>
                    <a:pt x="1810" y="206"/>
                    <a:pt x="3890" y="333"/>
                    <a:pt x="5815" y="483"/>
                  </a:cubicBezTo>
                  <a:lnTo>
                    <a:pt x="5815" y="483"/>
                  </a:lnTo>
                  <a:lnTo>
                    <a:pt x="0" y="0"/>
                  </a:lnTo>
                  <a:close/>
                  <a:moveTo>
                    <a:pt x="5815" y="483"/>
                  </a:moveTo>
                  <a:lnTo>
                    <a:pt x="7051" y="585"/>
                  </a:lnTo>
                  <a:cubicBezTo>
                    <a:pt x="6650" y="549"/>
                    <a:pt x="6236" y="515"/>
                    <a:pt x="5815" y="483"/>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 name="Google Shape;47;p73"/>
            <p:cNvSpPr/>
            <p:nvPr/>
          </p:nvSpPr>
          <p:spPr>
            <a:xfrm>
              <a:off x="1354631" y="4386751"/>
              <a:ext cx="226017" cy="19134"/>
            </a:xfrm>
            <a:custGeom>
              <a:avLst/>
              <a:gdLst/>
              <a:ahLst/>
              <a:cxnLst/>
              <a:rect l="l" t="t" r="r" b="b"/>
              <a:pathLst>
                <a:path w="7052" h="597" extrusionOk="0">
                  <a:moveTo>
                    <a:pt x="0" y="0"/>
                  </a:moveTo>
                  <a:cubicBezTo>
                    <a:pt x="335" y="101"/>
                    <a:pt x="669" y="151"/>
                    <a:pt x="1020" y="167"/>
                  </a:cubicBezTo>
                  <a:cubicBezTo>
                    <a:pt x="1655" y="251"/>
                    <a:pt x="2540" y="335"/>
                    <a:pt x="3526" y="401"/>
                  </a:cubicBezTo>
                  <a:cubicBezTo>
                    <a:pt x="4495" y="468"/>
                    <a:pt x="5381" y="535"/>
                    <a:pt x="6015" y="568"/>
                  </a:cubicBezTo>
                  <a:cubicBezTo>
                    <a:pt x="6221" y="588"/>
                    <a:pt x="6427" y="596"/>
                    <a:pt x="6629" y="596"/>
                  </a:cubicBezTo>
                  <a:cubicBezTo>
                    <a:pt x="6772" y="596"/>
                    <a:pt x="6913" y="592"/>
                    <a:pt x="7051" y="585"/>
                  </a:cubicBezTo>
                  <a:cubicBezTo>
                    <a:pt x="6717" y="518"/>
                    <a:pt x="6366" y="468"/>
                    <a:pt x="6032" y="452"/>
                  </a:cubicBezTo>
                  <a:cubicBezTo>
                    <a:pt x="5397" y="385"/>
                    <a:pt x="4512" y="301"/>
                    <a:pt x="3526" y="234"/>
                  </a:cubicBezTo>
                  <a:lnTo>
                    <a:pt x="1036" y="51"/>
                  </a:lnTo>
                  <a:cubicBezTo>
                    <a:pt x="685" y="17"/>
                    <a:pt x="351" y="0"/>
                    <a:pt x="0"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 name="Google Shape;48;p73"/>
            <p:cNvSpPr/>
            <p:nvPr/>
          </p:nvSpPr>
          <p:spPr>
            <a:xfrm>
              <a:off x="1603628" y="4361591"/>
              <a:ext cx="8621" cy="103906"/>
            </a:xfrm>
            <a:custGeom>
              <a:avLst/>
              <a:gdLst/>
              <a:ahLst/>
              <a:cxnLst/>
              <a:rect l="l" t="t" r="r" b="b"/>
              <a:pathLst>
                <a:path w="269" h="3242" extrusionOk="0">
                  <a:moveTo>
                    <a:pt x="51" y="0"/>
                  </a:moveTo>
                  <a:cubicBezTo>
                    <a:pt x="1" y="0"/>
                    <a:pt x="1" y="719"/>
                    <a:pt x="51" y="1621"/>
                  </a:cubicBezTo>
                  <a:cubicBezTo>
                    <a:pt x="101" y="2523"/>
                    <a:pt x="168" y="3242"/>
                    <a:pt x="218" y="3242"/>
                  </a:cubicBezTo>
                  <a:cubicBezTo>
                    <a:pt x="268" y="3242"/>
                    <a:pt x="268" y="2506"/>
                    <a:pt x="218" y="1621"/>
                  </a:cubicBezTo>
                  <a:cubicBezTo>
                    <a:pt x="185" y="719"/>
                    <a:pt x="101" y="0"/>
                    <a:pt x="51"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 name="Google Shape;49;p73"/>
            <p:cNvSpPr/>
            <p:nvPr/>
          </p:nvSpPr>
          <p:spPr>
            <a:xfrm>
              <a:off x="1623980" y="4362649"/>
              <a:ext cx="12884" cy="103906"/>
            </a:xfrm>
            <a:custGeom>
              <a:avLst/>
              <a:gdLst/>
              <a:ahLst/>
              <a:cxnLst/>
              <a:rect l="l" t="t" r="r" b="b"/>
              <a:pathLst>
                <a:path w="402" h="3242" extrusionOk="0">
                  <a:moveTo>
                    <a:pt x="34" y="1"/>
                  </a:moveTo>
                  <a:cubicBezTo>
                    <a:pt x="1" y="1"/>
                    <a:pt x="34" y="736"/>
                    <a:pt x="118" y="1638"/>
                  </a:cubicBezTo>
                  <a:cubicBezTo>
                    <a:pt x="201" y="2523"/>
                    <a:pt x="318" y="3242"/>
                    <a:pt x="368" y="3242"/>
                  </a:cubicBezTo>
                  <a:cubicBezTo>
                    <a:pt x="402" y="3242"/>
                    <a:pt x="368" y="2507"/>
                    <a:pt x="285" y="1621"/>
                  </a:cubicBezTo>
                  <a:cubicBezTo>
                    <a:pt x="201" y="719"/>
                    <a:pt x="84" y="1"/>
                    <a:pt x="34"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 name="Google Shape;50;p73"/>
            <p:cNvSpPr/>
            <p:nvPr/>
          </p:nvSpPr>
          <p:spPr>
            <a:xfrm>
              <a:off x="1414597" y="4413000"/>
              <a:ext cx="115188" cy="5897"/>
            </a:xfrm>
            <a:custGeom>
              <a:avLst/>
              <a:gdLst/>
              <a:ahLst/>
              <a:cxnLst/>
              <a:rect l="l" t="t" r="r" b="b"/>
              <a:pathLst>
                <a:path w="3594" h="184" extrusionOk="0">
                  <a:moveTo>
                    <a:pt x="1" y="0"/>
                  </a:moveTo>
                  <a:lnTo>
                    <a:pt x="1" y="0"/>
                  </a:lnTo>
                  <a:cubicBezTo>
                    <a:pt x="1404" y="100"/>
                    <a:pt x="2474" y="167"/>
                    <a:pt x="3593" y="184"/>
                  </a:cubicBezTo>
                  <a:lnTo>
                    <a:pt x="1"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 name="Google Shape;51;p73"/>
            <p:cNvSpPr/>
            <p:nvPr/>
          </p:nvSpPr>
          <p:spPr>
            <a:xfrm>
              <a:off x="1414597" y="4411846"/>
              <a:ext cx="115188" cy="8269"/>
            </a:xfrm>
            <a:custGeom>
              <a:avLst/>
              <a:gdLst/>
              <a:ahLst/>
              <a:cxnLst/>
              <a:rect l="l" t="t" r="r" b="b"/>
              <a:pathLst>
                <a:path w="3594" h="258" extrusionOk="0">
                  <a:moveTo>
                    <a:pt x="471" y="0"/>
                  </a:moveTo>
                  <a:cubicBezTo>
                    <a:pt x="185" y="0"/>
                    <a:pt x="9" y="13"/>
                    <a:pt x="1" y="36"/>
                  </a:cubicBezTo>
                  <a:cubicBezTo>
                    <a:pt x="1" y="86"/>
                    <a:pt x="803" y="170"/>
                    <a:pt x="1789" y="220"/>
                  </a:cubicBezTo>
                  <a:cubicBezTo>
                    <a:pt x="2281" y="245"/>
                    <a:pt x="2728" y="257"/>
                    <a:pt x="3054" y="257"/>
                  </a:cubicBezTo>
                  <a:cubicBezTo>
                    <a:pt x="3380" y="257"/>
                    <a:pt x="3585" y="245"/>
                    <a:pt x="3593" y="220"/>
                  </a:cubicBezTo>
                  <a:cubicBezTo>
                    <a:pt x="3593" y="186"/>
                    <a:pt x="2791" y="103"/>
                    <a:pt x="1805" y="53"/>
                  </a:cubicBezTo>
                  <a:cubicBezTo>
                    <a:pt x="1277" y="17"/>
                    <a:pt x="801" y="0"/>
                    <a:pt x="471"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 name="Google Shape;52;p73"/>
            <p:cNvSpPr/>
            <p:nvPr/>
          </p:nvSpPr>
          <p:spPr>
            <a:xfrm>
              <a:off x="1276974" y="4557577"/>
              <a:ext cx="425239" cy="115700"/>
            </a:xfrm>
            <a:custGeom>
              <a:avLst/>
              <a:gdLst/>
              <a:ahLst/>
              <a:cxnLst/>
              <a:rect l="l" t="t" r="r" b="b"/>
              <a:pathLst>
                <a:path w="13268" h="3610" extrusionOk="0">
                  <a:moveTo>
                    <a:pt x="1" y="0"/>
                  </a:moveTo>
                  <a:lnTo>
                    <a:pt x="235" y="3609"/>
                  </a:lnTo>
                  <a:lnTo>
                    <a:pt x="13267" y="3609"/>
                  </a:lnTo>
                  <a:lnTo>
                    <a:pt x="12733" y="401"/>
                  </a:lnTo>
                  <a:lnTo>
                    <a:pt x="1"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 name="Google Shape;53;p73"/>
            <p:cNvSpPr/>
            <p:nvPr/>
          </p:nvSpPr>
          <p:spPr>
            <a:xfrm>
              <a:off x="1293576" y="4573634"/>
              <a:ext cx="404343" cy="85189"/>
            </a:xfrm>
            <a:custGeom>
              <a:avLst/>
              <a:gdLst/>
              <a:ahLst/>
              <a:cxnLst/>
              <a:rect l="l" t="t" r="r" b="b"/>
              <a:pathLst>
                <a:path w="12616" h="2658" extrusionOk="0">
                  <a:moveTo>
                    <a:pt x="1" y="1"/>
                  </a:moveTo>
                  <a:lnTo>
                    <a:pt x="235" y="2657"/>
                  </a:lnTo>
                  <a:lnTo>
                    <a:pt x="12616" y="2473"/>
                  </a:lnTo>
                  <a:lnTo>
                    <a:pt x="12265" y="235"/>
                  </a:lnTo>
                  <a:lnTo>
                    <a:pt x="1"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 name="Google Shape;54;p73"/>
            <p:cNvSpPr/>
            <p:nvPr/>
          </p:nvSpPr>
          <p:spPr>
            <a:xfrm>
              <a:off x="1291974" y="4444056"/>
              <a:ext cx="420945" cy="129610"/>
            </a:xfrm>
            <a:custGeom>
              <a:avLst/>
              <a:gdLst/>
              <a:ahLst/>
              <a:cxnLst/>
              <a:rect l="l" t="t" r="r" b="b"/>
              <a:pathLst>
                <a:path w="13134" h="4044" extrusionOk="0">
                  <a:moveTo>
                    <a:pt x="0" y="0"/>
                  </a:moveTo>
                  <a:lnTo>
                    <a:pt x="117" y="3609"/>
                  </a:lnTo>
                  <a:lnTo>
                    <a:pt x="13133" y="4044"/>
                  </a:lnTo>
                  <a:lnTo>
                    <a:pt x="12716" y="819"/>
                  </a:lnTo>
                  <a:lnTo>
                    <a:pt x="0"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 name="Google Shape;55;p73"/>
            <p:cNvSpPr/>
            <p:nvPr/>
          </p:nvSpPr>
          <p:spPr>
            <a:xfrm>
              <a:off x="1380880" y="4494375"/>
              <a:ext cx="255983" cy="37531"/>
            </a:xfrm>
            <a:custGeom>
              <a:avLst/>
              <a:gdLst/>
              <a:ahLst/>
              <a:cxnLst/>
              <a:rect l="l" t="t" r="r" b="b"/>
              <a:pathLst>
                <a:path w="7987" h="1171" extrusionOk="0">
                  <a:moveTo>
                    <a:pt x="34" y="1"/>
                  </a:moveTo>
                  <a:lnTo>
                    <a:pt x="0" y="652"/>
                  </a:lnTo>
                  <a:lnTo>
                    <a:pt x="7937" y="1170"/>
                  </a:lnTo>
                  <a:lnTo>
                    <a:pt x="7987" y="519"/>
                  </a:lnTo>
                  <a:lnTo>
                    <a:pt x="34" y="1"/>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 name="Google Shape;56;p73"/>
            <p:cNvSpPr/>
            <p:nvPr/>
          </p:nvSpPr>
          <p:spPr>
            <a:xfrm>
              <a:off x="1294666" y="4608441"/>
              <a:ext cx="396298" cy="5929"/>
            </a:xfrm>
            <a:custGeom>
              <a:avLst/>
              <a:gdLst/>
              <a:ahLst/>
              <a:cxnLst/>
              <a:rect l="l" t="t" r="r" b="b"/>
              <a:pathLst>
                <a:path w="12365" h="185" extrusionOk="0">
                  <a:moveTo>
                    <a:pt x="6182" y="1"/>
                  </a:moveTo>
                  <a:cubicBezTo>
                    <a:pt x="4461" y="17"/>
                    <a:pt x="2924" y="34"/>
                    <a:pt x="1805" y="51"/>
                  </a:cubicBezTo>
                  <a:lnTo>
                    <a:pt x="485" y="84"/>
                  </a:lnTo>
                  <a:cubicBezTo>
                    <a:pt x="318" y="84"/>
                    <a:pt x="150" y="84"/>
                    <a:pt x="0" y="118"/>
                  </a:cubicBezTo>
                  <a:cubicBezTo>
                    <a:pt x="150" y="151"/>
                    <a:pt x="318" y="151"/>
                    <a:pt x="485" y="151"/>
                  </a:cubicBezTo>
                  <a:lnTo>
                    <a:pt x="1805" y="168"/>
                  </a:lnTo>
                  <a:cubicBezTo>
                    <a:pt x="2924" y="184"/>
                    <a:pt x="4478" y="184"/>
                    <a:pt x="6182" y="184"/>
                  </a:cubicBezTo>
                  <a:cubicBezTo>
                    <a:pt x="7886" y="168"/>
                    <a:pt x="9424" y="151"/>
                    <a:pt x="10543" y="134"/>
                  </a:cubicBezTo>
                  <a:lnTo>
                    <a:pt x="11880" y="101"/>
                  </a:lnTo>
                  <a:cubicBezTo>
                    <a:pt x="12030" y="101"/>
                    <a:pt x="12197" y="101"/>
                    <a:pt x="12364" y="67"/>
                  </a:cubicBezTo>
                  <a:cubicBezTo>
                    <a:pt x="12197" y="51"/>
                    <a:pt x="12030" y="34"/>
                    <a:pt x="11880" y="34"/>
                  </a:cubicBezTo>
                  <a:lnTo>
                    <a:pt x="10543" y="17"/>
                  </a:lnTo>
                  <a:cubicBezTo>
                    <a:pt x="9424" y="1"/>
                    <a:pt x="7886" y="1"/>
                    <a:pt x="6182"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 name="Google Shape;57;p73"/>
            <p:cNvSpPr/>
            <p:nvPr/>
          </p:nvSpPr>
          <p:spPr>
            <a:xfrm>
              <a:off x="1296268" y="4626645"/>
              <a:ext cx="399503" cy="7532"/>
            </a:xfrm>
            <a:custGeom>
              <a:avLst/>
              <a:gdLst/>
              <a:ahLst/>
              <a:cxnLst/>
              <a:rect l="l" t="t" r="r" b="b"/>
              <a:pathLst>
                <a:path w="12465" h="235" extrusionOk="0">
                  <a:moveTo>
                    <a:pt x="501" y="1"/>
                  </a:moveTo>
                  <a:cubicBezTo>
                    <a:pt x="334" y="1"/>
                    <a:pt x="167" y="1"/>
                    <a:pt x="0" y="34"/>
                  </a:cubicBezTo>
                  <a:cubicBezTo>
                    <a:pt x="167" y="68"/>
                    <a:pt x="334" y="68"/>
                    <a:pt x="501" y="68"/>
                  </a:cubicBezTo>
                  <a:lnTo>
                    <a:pt x="1821" y="118"/>
                  </a:lnTo>
                  <a:cubicBezTo>
                    <a:pt x="2958" y="151"/>
                    <a:pt x="4511" y="185"/>
                    <a:pt x="6232" y="201"/>
                  </a:cubicBezTo>
                  <a:cubicBezTo>
                    <a:pt x="7953" y="235"/>
                    <a:pt x="9507" y="235"/>
                    <a:pt x="10627" y="235"/>
                  </a:cubicBezTo>
                  <a:lnTo>
                    <a:pt x="11964" y="235"/>
                  </a:lnTo>
                  <a:cubicBezTo>
                    <a:pt x="12131" y="235"/>
                    <a:pt x="12298" y="235"/>
                    <a:pt x="12465" y="201"/>
                  </a:cubicBezTo>
                  <a:cubicBezTo>
                    <a:pt x="12298" y="168"/>
                    <a:pt x="12131" y="168"/>
                    <a:pt x="11964" y="168"/>
                  </a:cubicBezTo>
                  <a:lnTo>
                    <a:pt x="10627" y="118"/>
                  </a:lnTo>
                  <a:cubicBezTo>
                    <a:pt x="9507" y="84"/>
                    <a:pt x="7953" y="51"/>
                    <a:pt x="6232" y="34"/>
                  </a:cubicBezTo>
                  <a:cubicBezTo>
                    <a:pt x="4511" y="1"/>
                    <a:pt x="2958" y="1"/>
                    <a:pt x="1821"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8" name="Google Shape;58;p73"/>
          <p:cNvGrpSpPr/>
          <p:nvPr/>
        </p:nvGrpSpPr>
        <p:grpSpPr>
          <a:xfrm>
            <a:off x="1203067" y="4113653"/>
            <a:ext cx="509852" cy="559624"/>
            <a:chOff x="1203067" y="4113653"/>
            <a:chExt cx="509852" cy="559624"/>
          </a:xfrm>
        </p:grpSpPr>
        <p:sp>
          <p:nvSpPr>
            <p:cNvPr id="59" name="Google Shape;59;p73"/>
            <p:cNvSpPr/>
            <p:nvPr/>
          </p:nvSpPr>
          <p:spPr>
            <a:xfrm>
              <a:off x="1251270" y="4223424"/>
              <a:ext cx="419342" cy="149962"/>
            </a:xfrm>
            <a:custGeom>
              <a:avLst/>
              <a:gdLst/>
              <a:ahLst/>
              <a:cxnLst/>
              <a:rect l="l" t="t" r="r" b="b"/>
              <a:pathLst>
                <a:path w="13084" h="4679" extrusionOk="0">
                  <a:moveTo>
                    <a:pt x="1" y="0"/>
                  </a:moveTo>
                  <a:lnTo>
                    <a:pt x="51" y="3626"/>
                  </a:lnTo>
                  <a:lnTo>
                    <a:pt x="13083" y="4679"/>
                  </a:lnTo>
                  <a:lnTo>
                    <a:pt x="12682" y="1103"/>
                  </a:lnTo>
                  <a:lnTo>
                    <a:pt x="1"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 name="Google Shape;60;p73"/>
            <p:cNvSpPr/>
            <p:nvPr/>
          </p:nvSpPr>
          <p:spPr>
            <a:xfrm>
              <a:off x="1338574" y="4276435"/>
              <a:ext cx="255983" cy="42338"/>
            </a:xfrm>
            <a:custGeom>
              <a:avLst/>
              <a:gdLst/>
              <a:ahLst/>
              <a:cxnLst/>
              <a:rect l="l" t="t" r="r" b="b"/>
              <a:pathLst>
                <a:path w="7987" h="1321" extrusionOk="0">
                  <a:moveTo>
                    <a:pt x="50" y="0"/>
                  </a:moveTo>
                  <a:lnTo>
                    <a:pt x="0" y="652"/>
                  </a:lnTo>
                  <a:lnTo>
                    <a:pt x="7937" y="1320"/>
                  </a:lnTo>
                  <a:lnTo>
                    <a:pt x="7987" y="669"/>
                  </a:lnTo>
                  <a:lnTo>
                    <a:pt x="50"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 name="Google Shape;61;p73"/>
            <p:cNvSpPr/>
            <p:nvPr/>
          </p:nvSpPr>
          <p:spPr>
            <a:xfrm>
              <a:off x="1204157" y="4113653"/>
              <a:ext cx="416650" cy="142462"/>
            </a:xfrm>
            <a:custGeom>
              <a:avLst/>
              <a:gdLst/>
              <a:ahLst/>
              <a:cxnLst/>
              <a:rect l="l" t="t" r="r" b="b"/>
              <a:pathLst>
                <a:path w="13000" h="4445" extrusionOk="0">
                  <a:moveTo>
                    <a:pt x="0" y="0"/>
                  </a:moveTo>
                  <a:lnTo>
                    <a:pt x="0" y="3609"/>
                  </a:lnTo>
                  <a:lnTo>
                    <a:pt x="13000" y="4445"/>
                  </a:lnTo>
                  <a:lnTo>
                    <a:pt x="13000" y="4445"/>
                  </a:lnTo>
                  <a:lnTo>
                    <a:pt x="12665" y="1220"/>
                  </a:lnTo>
                  <a:lnTo>
                    <a:pt x="0"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 name="Google Shape;62;p73"/>
            <p:cNvSpPr/>
            <p:nvPr/>
          </p:nvSpPr>
          <p:spPr>
            <a:xfrm>
              <a:off x="1204157" y="4129165"/>
              <a:ext cx="395753" cy="107688"/>
            </a:xfrm>
            <a:custGeom>
              <a:avLst/>
              <a:gdLst/>
              <a:ahLst/>
              <a:cxnLst/>
              <a:rect l="l" t="t" r="r" b="b"/>
              <a:pathLst>
                <a:path w="12348" h="3360" extrusionOk="0">
                  <a:moveTo>
                    <a:pt x="0" y="1"/>
                  </a:moveTo>
                  <a:lnTo>
                    <a:pt x="0" y="2440"/>
                  </a:lnTo>
                  <a:lnTo>
                    <a:pt x="12348" y="3359"/>
                  </a:lnTo>
                  <a:lnTo>
                    <a:pt x="12131" y="1103"/>
                  </a:lnTo>
                  <a:lnTo>
                    <a:pt x="0"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 name="Google Shape;63;p73"/>
            <p:cNvSpPr/>
            <p:nvPr/>
          </p:nvSpPr>
          <p:spPr>
            <a:xfrm>
              <a:off x="1207362" y="4157689"/>
              <a:ext cx="362582" cy="37210"/>
            </a:xfrm>
            <a:custGeom>
              <a:avLst/>
              <a:gdLst/>
              <a:ahLst/>
              <a:cxnLst/>
              <a:rect l="l" t="t" r="r" b="b"/>
              <a:pathLst>
                <a:path w="11313" h="1161" extrusionOk="0">
                  <a:moveTo>
                    <a:pt x="226" y="0"/>
                  </a:moveTo>
                  <a:cubicBezTo>
                    <a:pt x="151" y="0"/>
                    <a:pt x="76" y="5"/>
                    <a:pt x="1" y="13"/>
                  </a:cubicBezTo>
                  <a:cubicBezTo>
                    <a:pt x="134" y="46"/>
                    <a:pt x="285" y="80"/>
                    <a:pt x="435" y="80"/>
                  </a:cubicBezTo>
                  <a:lnTo>
                    <a:pt x="1655" y="230"/>
                  </a:lnTo>
                  <a:cubicBezTo>
                    <a:pt x="2674" y="347"/>
                    <a:pt x="4077" y="514"/>
                    <a:pt x="5648" y="665"/>
                  </a:cubicBezTo>
                  <a:cubicBezTo>
                    <a:pt x="7202" y="832"/>
                    <a:pt x="8622" y="949"/>
                    <a:pt x="9641" y="1049"/>
                  </a:cubicBezTo>
                  <a:lnTo>
                    <a:pt x="10861" y="1132"/>
                  </a:lnTo>
                  <a:cubicBezTo>
                    <a:pt x="10949" y="1152"/>
                    <a:pt x="11037" y="1160"/>
                    <a:pt x="11125" y="1160"/>
                  </a:cubicBezTo>
                  <a:cubicBezTo>
                    <a:pt x="11188" y="1160"/>
                    <a:pt x="11250" y="1156"/>
                    <a:pt x="11312" y="1149"/>
                  </a:cubicBezTo>
                  <a:cubicBezTo>
                    <a:pt x="11162" y="1116"/>
                    <a:pt x="11011" y="1082"/>
                    <a:pt x="10861" y="1066"/>
                  </a:cubicBezTo>
                  <a:lnTo>
                    <a:pt x="9658" y="932"/>
                  </a:lnTo>
                  <a:cubicBezTo>
                    <a:pt x="8639" y="798"/>
                    <a:pt x="7219" y="648"/>
                    <a:pt x="5665" y="497"/>
                  </a:cubicBezTo>
                  <a:cubicBezTo>
                    <a:pt x="4094" y="330"/>
                    <a:pt x="2691" y="197"/>
                    <a:pt x="1655" y="113"/>
                  </a:cubicBezTo>
                  <a:lnTo>
                    <a:pt x="452" y="13"/>
                  </a:lnTo>
                  <a:cubicBezTo>
                    <a:pt x="376" y="5"/>
                    <a:pt x="301" y="0"/>
                    <a:pt x="22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 name="Google Shape;64;p73"/>
            <p:cNvSpPr/>
            <p:nvPr/>
          </p:nvSpPr>
          <p:spPr>
            <a:xfrm>
              <a:off x="1203067" y="4178586"/>
              <a:ext cx="365787" cy="26121"/>
            </a:xfrm>
            <a:custGeom>
              <a:avLst/>
              <a:gdLst/>
              <a:ahLst/>
              <a:cxnLst/>
              <a:rect l="l" t="t" r="r" b="b"/>
              <a:pathLst>
                <a:path w="11413" h="815" extrusionOk="0">
                  <a:moveTo>
                    <a:pt x="226" y="0"/>
                  </a:moveTo>
                  <a:cubicBezTo>
                    <a:pt x="151" y="0"/>
                    <a:pt x="76" y="4"/>
                    <a:pt x="1" y="13"/>
                  </a:cubicBezTo>
                  <a:cubicBezTo>
                    <a:pt x="135" y="46"/>
                    <a:pt x="285" y="63"/>
                    <a:pt x="435" y="79"/>
                  </a:cubicBezTo>
                  <a:lnTo>
                    <a:pt x="1655" y="196"/>
                  </a:lnTo>
                  <a:cubicBezTo>
                    <a:pt x="2691" y="280"/>
                    <a:pt x="4128" y="380"/>
                    <a:pt x="5698" y="497"/>
                  </a:cubicBezTo>
                  <a:cubicBezTo>
                    <a:pt x="7269" y="597"/>
                    <a:pt x="8706" y="698"/>
                    <a:pt x="9742" y="748"/>
                  </a:cubicBezTo>
                  <a:lnTo>
                    <a:pt x="10962" y="815"/>
                  </a:lnTo>
                  <a:lnTo>
                    <a:pt x="11413" y="815"/>
                  </a:lnTo>
                  <a:cubicBezTo>
                    <a:pt x="11262" y="764"/>
                    <a:pt x="11112" y="748"/>
                    <a:pt x="10962" y="748"/>
                  </a:cubicBezTo>
                  <a:lnTo>
                    <a:pt x="9742" y="631"/>
                  </a:lnTo>
                  <a:cubicBezTo>
                    <a:pt x="8706" y="547"/>
                    <a:pt x="7286" y="430"/>
                    <a:pt x="5715" y="330"/>
                  </a:cubicBezTo>
                  <a:cubicBezTo>
                    <a:pt x="4128" y="213"/>
                    <a:pt x="2708" y="130"/>
                    <a:pt x="1672" y="63"/>
                  </a:cubicBezTo>
                  <a:lnTo>
                    <a:pt x="452" y="13"/>
                  </a:lnTo>
                  <a:cubicBezTo>
                    <a:pt x="377" y="4"/>
                    <a:pt x="302" y="0"/>
                    <a:pt x="22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 name="Google Shape;65;p73"/>
            <p:cNvSpPr/>
            <p:nvPr/>
          </p:nvSpPr>
          <p:spPr>
            <a:xfrm>
              <a:off x="1256110" y="4330535"/>
              <a:ext cx="418252" cy="138168"/>
            </a:xfrm>
            <a:custGeom>
              <a:avLst/>
              <a:gdLst/>
              <a:ahLst/>
              <a:cxnLst/>
              <a:rect l="l" t="t" r="r" b="b"/>
              <a:pathLst>
                <a:path w="13050" h="4311" extrusionOk="0">
                  <a:moveTo>
                    <a:pt x="0" y="0"/>
                  </a:moveTo>
                  <a:lnTo>
                    <a:pt x="33" y="3626"/>
                  </a:lnTo>
                  <a:lnTo>
                    <a:pt x="13049" y="4311"/>
                  </a:lnTo>
                  <a:lnTo>
                    <a:pt x="12682" y="1086"/>
                  </a:lnTo>
                  <a:lnTo>
                    <a:pt x="0"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 name="Google Shape;66;p73"/>
            <p:cNvSpPr/>
            <p:nvPr/>
          </p:nvSpPr>
          <p:spPr>
            <a:xfrm>
              <a:off x="1296268" y="4334798"/>
              <a:ext cx="7532" cy="114098"/>
            </a:xfrm>
            <a:custGeom>
              <a:avLst/>
              <a:gdLst/>
              <a:ahLst/>
              <a:cxnLst/>
              <a:rect l="l" t="t" r="r" b="b"/>
              <a:pathLst>
                <a:path w="235" h="3560" extrusionOk="0">
                  <a:moveTo>
                    <a:pt x="52" y="0"/>
                  </a:moveTo>
                  <a:cubicBezTo>
                    <a:pt x="51" y="0"/>
                    <a:pt x="51" y="1"/>
                    <a:pt x="50" y="1"/>
                  </a:cubicBezTo>
                  <a:cubicBezTo>
                    <a:pt x="0" y="1"/>
                    <a:pt x="0" y="803"/>
                    <a:pt x="34" y="1788"/>
                  </a:cubicBezTo>
                  <a:cubicBezTo>
                    <a:pt x="67" y="2764"/>
                    <a:pt x="132" y="3560"/>
                    <a:pt x="182" y="3560"/>
                  </a:cubicBezTo>
                  <a:cubicBezTo>
                    <a:pt x="183" y="3560"/>
                    <a:pt x="183" y="3560"/>
                    <a:pt x="184" y="3560"/>
                  </a:cubicBezTo>
                  <a:cubicBezTo>
                    <a:pt x="234" y="3560"/>
                    <a:pt x="234" y="2758"/>
                    <a:pt x="201" y="1772"/>
                  </a:cubicBezTo>
                  <a:cubicBezTo>
                    <a:pt x="168" y="796"/>
                    <a:pt x="102" y="0"/>
                    <a:pt x="52"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 name="Google Shape;67;p73"/>
            <p:cNvSpPr/>
            <p:nvPr/>
          </p:nvSpPr>
          <p:spPr>
            <a:xfrm>
              <a:off x="1315530" y="4335887"/>
              <a:ext cx="6474" cy="114066"/>
            </a:xfrm>
            <a:custGeom>
              <a:avLst/>
              <a:gdLst/>
              <a:ahLst/>
              <a:cxnLst/>
              <a:rect l="l" t="t" r="r" b="b"/>
              <a:pathLst>
                <a:path w="202" h="3559" extrusionOk="0">
                  <a:moveTo>
                    <a:pt x="68" y="0"/>
                  </a:moveTo>
                  <a:cubicBezTo>
                    <a:pt x="17" y="0"/>
                    <a:pt x="1" y="802"/>
                    <a:pt x="17" y="1788"/>
                  </a:cubicBezTo>
                  <a:cubicBezTo>
                    <a:pt x="34" y="2774"/>
                    <a:pt x="84" y="3559"/>
                    <a:pt x="134" y="3559"/>
                  </a:cubicBezTo>
                  <a:cubicBezTo>
                    <a:pt x="184" y="3559"/>
                    <a:pt x="201" y="2757"/>
                    <a:pt x="184" y="1771"/>
                  </a:cubicBezTo>
                  <a:cubicBezTo>
                    <a:pt x="168" y="802"/>
                    <a:pt x="101" y="0"/>
                    <a:pt x="68"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 name="Google Shape;68;p73"/>
            <p:cNvSpPr/>
            <p:nvPr/>
          </p:nvSpPr>
          <p:spPr>
            <a:xfrm>
              <a:off x="1354631" y="4386751"/>
              <a:ext cx="226017" cy="18781"/>
            </a:xfrm>
            <a:custGeom>
              <a:avLst/>
              <a:gdLst/>
              <a:ahLst/>
              <a:cxnLst/>
              <a:rect l="l" t="t" r="r" b="b"/>
              <a:pathLst>
                <a:path w="7052" h="586" extrusionOk="0">
                  <a:moveTo>
                    <a:pt x="0" y="0"/>
                  </a:moveTo>
                  <a:lnTo>
                    <a:pt x="0" y="0"/>
                  </a:lnTo>
                  <a:cubicBezTo>
                    <a:pt x="1810" y="206"/>
                    <a:pt x="3890" y="333"/>
                    <a:pt x="5815" y="483"/>
                  </a:cubicBezTo>
                  <a:lnTo>
                    <a:pt x="5815" y="483"/>
                  </a:lnTo>
                  <a:lnTo>
                    <a:pt x="0" y="0"/>
                  </a:lnTo>
                  <a:close/>
                  <a:moveTo>
                    <a:pt x="5815" y="483"/>
                  </a:moveTo>
                  <a:lnTo>
                    <a:pt x="7051" y="585"/>
                  </a:lnTo>
                  <a:cubicBezTo>
                    <a:pt x="6650" y="549"/>
                    <a:pt x="6236" y="515"/>
                    <a:pt x="5815" y="483"/>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 name="Google Shape;69;p73"/>
            <p:cNvSpPr/>
            <p:nvPr/>
          </p:nvSpPr>
          <p:spPr>
            <a:xfrm>
              <a:off x="1354631" y="4386751"/>
              <a:ext cx="226017" cy="19134"/>
            </a:xfrm>
            <a:custGeom>
              <a:avLst/>
              <a:gdLst/>
              <a:ahLst/>
              <a:cxnLst/>
              <a:rect l="l" t="t" r="r" b="b"/>
              <a:pathLst>
                <a:path w="7052" h="597" extrusionOk="0">
                  <a:moveTo>
                    <a:pt x="0" y="0"/>
                  </a:moveTo>
                  <a:cubicBezTo>
                    <a:pt x="335" y="101"/>
                    <a:pt x="669" y="151"/>
                    <a:pt x="1020" y="167"/>
                  </a:cubicBezTo>
                  <a:cubicBezTo>
                    <a:pt x="1655" y="251"/>
                    <a:pt x="2540" y="335"/>
                    <a:pt x="3526" y="401"/>
                  </a:cubicBezTo>
                  <a:cubicBezTo>
                    <a:pt x="4495" y="468"/>
                    <a:pt x="5381" y="535"/>
                    <a:pt x="6015" y="568"/>
                  </a:cubicBezTo>
                  <a:cubicBezTo>
                    <a:pt x="6221" y="588"/>
                    <a:pt x="6427" y="596"/>
                    <a:pt x="6629" y="596"/>
                  </a:cubicBezTo>
                  <a:cubicBezTo>
                    <a:pt x="6772" y="596"/>
                    <a:pt x="6913" y="592"/>
                    <a:pt x="7051" y="585"/>
                  </a:cubicBezTo>
                  <a:cubicBezTo>
                    <a:pt x="6717" y="518"/>
                    <a:pt x="6366" y="468"/>
                    <a:pt x="6032" y="452"/>
                  </a:cubicBezTo>
                  <a:cubicBezTo>
                    <a:pt x="5397" y="385"/>
                    <a:pt x="4512" y="301"/>
                    <a:pt x="3526" y="234"/>
                  </a:cubicBezTo>
                  <a:lnTo>
                    <a:pt x="1036" y="51"/>
                  </a:lnTo>
                  <a:cubicBezTo>
                    <a:pt x="685" y="17"/>
                    <a:pt x="351" y="0"/>
                    <a:pt x="0"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 name="Google Shape;70;p73"/>
            <p:cNvSpPr/>
            <p:nvPr/>
          </p:nvSpPr>
          <p:spPr>
            <a:xfrm>
              <a:off x="1603628" y="4361591"/>
              <a:ext cx="8621" cy="103906"/>
            </a:xfrm>
            <a:custGeom>
              <a:avLst/>
              <a:gdLst/>
              <a:ahLst/>
              <a:cxnLst/>
              <a:rect l="l" t="t" r="r" b="b"/>
              <a:pathLst>
                <a:path w="269" h="3242" extrusionOk="0">
                  <a:moveTo>
                    <a:pt x="51" y="0"/>
                  </a:moveTo>
                  <a:cubicBezTo>
                    <a:pt x="1" y="0"/>
                    <a:pt x="1" y="719"/>
                    <a:pt x="51" y="1621"/>
                  </a:cubicBezTo>
                  <a:cubicBezTo>
                    <a:pt x="101" y="2523"/>
                    <a:pt x="168" y="3242"/>
                    <a:pt x="218" y="3242"/>
                  </a:cubicBezTo>
                  <a:cubicBezTo>
                    <a:pt x="268" y="3242"/>
                    <a:pt x="268" y="2506"/>
                    <a:pt x="218" y="1621"/>
                  </a:cubicBezTo>
                  <a:cubicBezTo>
                    <a:pt x="185" y="719"/>
                    <a:pt x="101" y="0"/>
                    <a:pt x="51"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 name="Google Shape;71;p73"/>
            <p:cNvSpPr/>
            <p:nvPr/>
          </p:nvSpPr>
          <p:spPr>
            <a:xfrm>
              <a:off x="1623980" y="4362649"/>
              <a:ext cx="12884" cy="103906"/>
            </a:xfrm>
            <a:custGeom>
              <a:avLst/>
              <a:gdLst/>
              <a:ahLst/>
              <a:cxnLst/>
              <a:rect l="l" t="t" r="r" b="b"/>
              <a:pathLst>
                <a:path w="402" h="3242" extrusionOk="0">
                  <a:moveTo>
                    <a:pt x="34" y="1"/>
                  </a:moveTo>
                  <a:cubicBezTo>
                    <a:pt x="1" y="1"/>
                    <a:pt x="34" y="736"/>
                    <a:pt x="118" y="1638"/>
                  </a:cubicBezTo>
                  <a:cubicBezTo>
                    <a:pt x="201" y="2523"/>
                    <a:pt x="318" y="3242"/>
                    <a:pt x="368" y="3242"/>
                  </a:cubicBezTo>
                  <a:cubicBezTo>
                    <a:pt x="402" y="3242"/>
                    <a:pt x="368" y="2507"/>
                    <a:pt x="285" y="1621"/>
                  </a:cubicBezTo>
                  <a:cubicBezTo>
                    <a:pt x="201" y="719"/>
                    <a:pt x="84" y="1"/>
                    <a:pt x="34"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 name="Google Shape;72;p73"/>
            <p:cNvSpPr/>
            <p:nvPr/>
          </p:nvSpPr>
          <p:spPr>
            <a:xfrm>
              <a:off x="1414597" y="4413000"/>
              <a:ext cx="115188" cy="5897"/>
            </a:xfrm>
            <a:custGeom>
              <a:avLst/>
              <a:gdLst/>
              <a:ahLst/>
              <a:cxnLst/>
              <a:rect l="l" t="t" r="r" b="b"/>
              <a:pathLst>
                <a:path w="3594" h="184" extrusionOk="0">
                  <a:moveTo>
                    <a:pt x="1" y="0"/>
                  </a:moveTo>
                  <a:lnTo>
                    <a:pt x="1" y="0"/>
                  </a:lnTo>
                  <a:cubicBezTo>
                    <a:pt x="1404" y="100"/>
                    <a:pt x="2474" y="167"/>
                    <a:pt x="3593" y="184"/>
                  </a:cubicBezTo>
                  <a:lnTo>
                    <a:pt x="1"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 name="Google Shape;73;p73"/>
            <p:cNvSpPr/>
            <p:nvPr/>
          </p:nvSpPr>
          <p:spPr>
            <a:xfrm>
              <a:off x="1414597" y="4411846"/>
              <a:ext cx="115188" cy="8269"/>
            </a:xfrm>
            <a:custGeom>
              <a:avLst/>
              <a:gdLst/>
              <a:ahLst/>
              <a:cxnLst/>
              <a:rect l="l" t="t" r="r" b="b"/>
              <a:pathLst>
                <a:path w="3594" h="258" extrusionOk="0">
                  <a:moveTo>
                    <a:pt x="471" y="0"/>
                  </a:moveTo>
                  <a:cubicBezTo>
                    <a:pt x="185" y="0"/>
                    <a:pt x="9" y="13"/>
                    <a:pt x="1" y="36"/>
                  </a:cubicBezTo>
                  <a:cubicBezTo>
                    <a:pt x="1" y="86"/>
                    <a:pt x="803" y="170"/>
                    <a:pt x="1789" y="220"/>
                  </a:cubicBezTo>
                  <a:cubicBezTo>
                    <a:pt x="2281" y="245"/>
                    <a:pt x="2728" y="257"/>
                    <a:pt x="3054" y="257"/>
                  </a:cubicBezTo>
                  <a:cubicBezTo>
                    <a:pt x="3380" y="257"/>
                    <a:pt x="3585" y="245"/>
                    <a:pt x="3593" y="220"/>
                  </a:cubicBezTo>
                  <a:cubicBezTo>
                    <a:pt x="3593" y="186"/>
                    <a:pt x="2791" y="103"/>
                    <a:pt x="1805" y="53"/>
                  </a:cubicBezTo>
                  <a:cubicBezTo>
                    <a:pt x="1277" y="17"/>
                    <a:pt x="801" y="0"/>
                    <a:pt x="471"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 name="Google Shape;74;p73"/>
            <p:cNvSpPr/>
            <p:nvPr/>
          </p:nvSpPr>
          <p:spPr>
            <a:xfrm>
              <a:off x="1276974" y="4557577"/>
              <a:ext cx="425239" cy="115700"/>
            </a:xfrm>
            <a:custGeom>
              <a:avLst/>
              <a:gdLst/>
              <a:ahLst/>
              <a:cxnLst/>
              <a:rect l="l" t="t" r="r" b="b"/>
              <a:pathLst>
                <a:path w="13268" h="3610" extrusionOk="0">
                  <a:moveTo>
                    <a:pt x="1" y="0"/>
                  </a:moveTo>
                  <a:lnTo>
                    <a:pt x="235" y="3609"/>
                  </a:lnTo>
                  <a:lnTo>
                    <a:pt x="13267" y="3609"/>
                  </a:lnTo>
                  <a:lnTo>
                    <a:pt x="12733" y="401"/>
                  </a:lnTo>
                  <a:lnTo>
                    <a:pt x="1"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 name="Google Shape;75;p73"/>
            <p:cNvSpPr/>
            <p:nvPr/>
          </p:nvSpPr>
          <p:spPr>
            <a:xfrm>
              <a:off x="1293576" y="4573634"/>
              <a:ext cx="404343" cy="85189"/>
            </a:xfrm>
            <a:custGeom>
              <a:avLst/>
              <a:gdLst/>
              <a:ahLst/>
              <a:cxnLst/>
              <a:rect l="l" t="t" r="r" b="b"/>
              <a:pathLst>
                <a:path w="12616" h="2658" extrusionOk="0">
                  <a:moveTo>
                    <a:pt x="1" y="1"/>
                  </a:moveTo>
                  <a:lnTo>
                    <a:pt x="235" y="2657"/>
                  </a:lnTo>
                  <a:lnTo>
                    <a:pt x="12616" y="2473"/>
                  </a:lnTo>
                  <a:lnTo>
                    <a:pt x="12265" y="235"/>
                  </a:lnTo>
                  <a:lnTo>
                    <a:pt x="1"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 name="Google Shape;76;p73"/>
            <p:cNvSpPr/>
            <p:nvPr/>
          </p:nvSpPr>
          <p:spPr>
            <a:xfrm>
              <a:off x="1291974" y="4444056"/>
              <a:ext cx="420945" cy="129610"/>
            </a:xfrm>
            <a:custGeom>
              <a:avLst/>
              <a:gdLst/>
              <a:ahLst/>
              <a:cxnLst/>
              <a:rect l="l" t="t" r="r" b="b"/>
              <a:pathLst>
                <a:path w="13134" h="4044" extrusionOk="0">
                  <a:moveTo>
                    <a:pt x="0" y="0"/>
                  </a:moveTo>
                  <a:lnTo>
                    <a:pt x="117" y="3609"/>
                  </a:lnTo>
                  <a:lnTo>
                    <a:pt x="13133" y="4044"/>
                  </a:lnTo>
                  <a:lnTo>
                    <a:pt x="12716" y="819"/>
                  </a:lnTo>
                  <a:lnTo>
                    <a:pt x="0"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 name="Google Shape;77;p73"/>
            <p:cNvSpPr/>
            <p:nvPr/>
          </p:nvSpPr>
          <p:spPr>
            <a:xfrm>
              <a:off x="1380880" y="4494375"/>
              <a:ext cx="255983" cy="37531"/>
            </a:xfrm>
            <a:custGeom>
              <a:avLst/>
              <a:gdLst/>
              <a:ahLst/>
              <a:cxnLst/>
              <a:rect l="l" t="t" r="r" b="b"/>
              <a:pathLst>
                <a:path w="7987" h="1171" extrusionOk="0">
                  <a:moveTo>
                    <a:pt x="34" y="1"/>
                  </a:moveTo>
                  <a:lnTo>
                    <a:pt x="0" y="652"/>
                  </a:lnTo>
                  <a:lnTo>
                    <a:pt x="7937" y="1170"/>
                  </a:lnTo>
                  <a:lnTo>
                    <a:pt x="7987" y="519"/>
                  </a:lnTo>
                  <a:lnTo>
                    <a:pt x="34" y="1"/>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 name="Google Shape;78;p73"/>
            <p:cNvSpPr/>
            <p:nvPr/>
          </p:nvSpPr>
          <p:spPr>
            <a:xfrm>
              <a:off x="1294666" y="4608441"/>
              <a:ext cx="396298" cy="5929"/>
            </a:xfrm>
            <a:custGeom>
              <a:avLst/>
              <a:gdLst/>
              <a:ahLst/>
              <a:cxnLst/>
              <a:rect l="l" t="t" r="r" b="b"/>
              <a:pathLst>
                <a:path w="12365" h="185" extrusionOk="0">
                  <a:moveTo>
                    <a:pt x="6182" y="1"/>
                  </a:moveTo>
                  <a:cubicBezTo>
                    <a:pt x="4461" y="17"/>
                    <a:pt x="2924" y="34"/>
                    <a:pt x="1805" y="51"/>
                  </a:cubicBezTo>
                  <a:lnTo>
                    <a:pt x="485" y="84"/>
                  </a:lnTo>
                  <a:cubicBezTo>
                    <a:pt x="318" y="84"/>
                    <a:pt x="150" y="84"/>
                    <a:pt x="0" y="118"/>
                  </a:cubicBezTo>
                  <a:cubicBezTo>
                    <a:pt x="150" y="151"/>
                    <a:pt x="318" y="151"/>
                    <a:pt x="485" y="151"/>
                  </a:cubicBezTo>
                  <a:lnTo>
                    <a:pt x="1805" y="168"/>
                  </a:lnTo>
                  <a:cubicBezTo>
                    <a:pt x="2924" y="184"/>
                    <a:pt x="4478" y="184"/>
                    <a:pt x="6182" y="184"/>
                  </a:cubicBezTo>
                  <a:cubicBezTo>
                    <a:pt x="7886" y="168"/>
                    <a:pt x="9424" y="151"/>
                    <a:pt x="10543" y="134"/>
                  </a:cubicBezTo>
                  <a:lnTo>
                    <a:pt x="11880" y="101"/>
                  </a:lnTo>
                  <a:cubicBezTo>
                    <a:pt x="12030" y="101"/>
                    <a:pt x="12197" y="101"/>
                    <a:pt x="12364" y="67"/>
                  </a:cubicBezTo>
                  <a:cubicBezTo>
                    <a:pt x="12197" y="51"/>
                    <a:pt x="12030" y="34"/>
                    <a:pt x="11880" y="34"/>
                  </a:cubicBezTo>
                  <a:lnTo>
                    <a:pt x="10543" y="17"/>
                  </a:lnTo>
                  <a:cubicBezTo>
                    <a:pt x="9424" y="1"/>
                    <a:pt x="7886" y="1"/>
                    <a:pt x="6182"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 name="Google Shape;79;p73"/>
            <p:cNvSpPr/>
            <p:nvPr/>
          </p:nvSpPr>
          <p:spPr>
            <a:xfrm>
              <a:off x="1296268" y="4626645"/>
              <a:ext cx="399503" cy="7532"/>
            </a:xfrm>
            <a:custGeom>
              <a:avLst/>
              <a:gdLst/>
              <a:ahLst/>
              <a:cxnLst/>
              <a:rect l="l" t="t" r="r" b="b"/>
              <a:pathLst>
                <a:path w="12465" h="235" extrusionOk="0">
                  <a:moveTo>
                    <a:pt x="501" y="1"/>
                  </a:moveTo>
                  <a:cubicBezTo>
                    <a:pt x="334" y="1"/>
                    <a:pt x="167" y="1"/>
                    <a:pt x="0" y="34"/>
                  </a:cubicBezTo>
                  <a:cubicBezTo>
                    <a:pt x="167" y="68"/>
                    <a:pt x="334" y="68"/>
                    <a:pt x="501" y="68"/>
                  </a:cubicBezTo>
                  <a:lnTo>
                    <a:pt x="1821" y="118"/>
                  </a:lnTo>
                  <a:cubicBezTo>
                    <a:pt x="2958" y="151"/>
                    <a:pt x="4511" y="185"/>
                    <a:pt x="6232" y="201"/>
                  </a:cubicBezTo>
                  <a:cubicBezTo>
                    <a:pt x="7953" y="235"/>
                    <a:pt x="9507" y="235"/>
                    <a:pt x="10627" y="235"/>
                  </a:cubicBezTo>
                  <a:lnTo>
                    <a:pt x="11964" y="235"/>
                  </a:lnTo>
                  <a:cubicBezTo>
                    <a:pt x="12131" y="235"/>
                    <a:pt x="12298" y="235"/>
                    <a:pt x="12465" y="201"/>
                  </a:cubicBezTo>
                  <a:cubicBezTo>
                    <a:pt x="12298" y="168"/>
                    <a:pt x="12131" y="168"/>
                    <a:pt x="11964" y="168"/>
                  </a:cubicBezTo>
                  <a:lnTo>
                    <a:pt x="10627" y="118"/>
                  </a:lnTo>
                  <a:cubicBezTo>
                    <a:pt x="9507" y="84"/>
                    <a:pt x="7953" y="51"/>
                    <a:pt x="6232" y="34"/>
                  </a:cubicBezTo>
                  <a:cubicBezTo>
                    <a:pt x="4511" y="1"/>
                    <a:pt x="2958" y="1"/>
                    <a:pt x="1821"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ig title">
  <p:cSld name="CUSTOM_16">
    <p:spTree>
      <p:nvGrpSpPr>
        <p:cNvPr id="1" name="Shape 712"/>
        <p:cNvGrpSpPr/>
        <p:nvPr/>
      </p:nvGrpSpPr>
      <p:grpSpPr>
        <a:xfrm>
          <a:off x="0" y="0"/>
          <a:ext cx="0" cy="0"/>
          <a:chOff x="0" y="0"/>
          <a:chExt cx="0" cy="0"/>
        </a:xfrm>
      </p:grpSpPr>
      <p:sp>
        <p:nvSpPr>
          <p:cNvPr id="713" name="Google Shape;713;p91"/>
          <p:cNvSpPr txBox="1">
            <a:spLocks noGrp="1"/>
          </p:cNvSpPr>
          <p:nvPr>
            <p:ph type="title"/>
          </p:nvPr>
        </p:nvSpPr>
        <p:spPr>
          <a:xfrm>
            <a:off x="4572000" y="541350"/>
            <a:ext cx="3852000" cy="406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800"/>
              <a:buNone/>
              <a:defRPr sz="5200"/>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Four columns 2">
  <p:cSld name="CUSTOM_10">
    <p:spTree>
      <p:nvGrpSpPr>
        <p:cNvPr id="1" name="Shape 714"/>
        <p:cNvGrpSpPr/>
        <p:nvPr/>
      </p:nvGrpSpPr>
      <p:grpSpPr>
        <a:xfrm>
          <a:off x="0" y="0"/>
          <a:ext cx="0" cy="0"/>
          <a:chOff x="0" y="0"/>
          <a:chExt cx="0" cy="0"/>
        </a:xfrm>
      </p:grpSpPr>
      <p:sp>
        <p:nvSpPr>
          <p:cNvPr id="715" name="Google Shape;715;p92"/>
          <p:cNvSpPr/>
          <p:nvPr/>
        </p:nvSpPr>
        <p:spPr>
          <a:xfrm>
            <a:off x="-731" y="4672701"/>
            <a:ext cx="9143833" cy="475558"/>
          </a:xfrm>
          <a:custGeom>
            <a:avLst/>
            <a:gdLst/>
            <a:ahLst/>
            <a:cxnLst/>
            <a:rect l="l" t="t" r="r" b="b"/>
            <a:pathLst>
              <a:path w="285299" h="14838" extrusionOk="0">
                <a:moveTo>
                  <a:pt x="0" y="1"/>
                </a:moveTo>
                <a:lnTo>
                  <a:pt x="0" y="14838"/>
                </a:lnTo>
                <a:lnTo>
                  <a:pt x="285299" y="14838"/>
                </a:lnTo>
                <a:lnTo>
                  <a:pt x="285299"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716" name="Google Shape;716;p92"/>
          <p:cNvGrpSpPr/>
          <p:nvPr/>
        </p:nvGrpSpPr>
        <p:grpSpPr>
          <a:xfrm>
            <a:off x="6510149" y="1965913"/>
            <a:ext cx="2172606" cy="2709763"/>
            <a:chOff x="6510149" y="1949738"/>
            <a:chExt cx="2172606" cy="2709763"/>
          </a:xfrm>
        </p:grpSpPr>
        <p:sp>
          <p:nvSpPr>
            <p:cNvPr id="717" name="Google Shape;717;p92"/>
            <p:cNvSpPr/>
            <p:nvPr/>
          </p:nvSpPr>
          <p:spPr>
            <a:xfrm>
              <a:off x="6510149" y="4267946"/>
              <a:ext cx="120540" cy="388831"/>
            </a:xfrm>
            <a:custGeom>
              <a:avLst/>
              <a:gdLst/>
              <a:ahLst/>
              <a:cxnLst/>
              <a:rect l="l" t="t" r="r" b="b"/>
              <a:pathLst>
                <a:path w="3761" h="12132" extrusionOk="0">
                  <a:moveTo>
                    <a:pt x="3760" y="1"/>
                  </a:moveTo>
                  <a:lnTo>
                    <a:pt x="1" y="135"/>
                  </a:lnTo>
                  <a:lnTo>
                    <a:pt x="1" y="12131"/>
                  </a:lnTo>
                  <a:lnTo>
                    <a:pt x="1605" y="12131"/>
                  </a:lnTo>
                  <a:lnTo>
                    <a:pt x="3760" y="1"/>
                  </a:ln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8" name="Google Shape;718;p92"/>
            <p:cNvSpPr/>
            <p:nvPr/>
          </p:nvSpPr>
          <p:spPr>
            <a:xfrm>
              <a:off x="7592958" y="2586860"/>
              <a:ext cx="93201" cy="30960"/>
            </a:xfrm>
            <a:custGeom>
              <a:avLst/>
              <a:gdLst/>
              <a:ahLst/>
              <a:cxnLst/>
              <a:rect l="l" t="t" r="r" b="b"/>
              <a:pathLst>
                <a:path w="2908" h="966" extrusionOk="0">
                  <a:moveTo>
                    <a:pt x="2875" y="1"/>
                  </a:moveTo>
                  <a:cubicBezTo>
                    <a:pt x="2771" y="1"/>
                    <a:pt x="2159" y="176"/>
                    <a:pt x="1421" y="423"/>
                  </a:cubicBezTo>
                  <a:cubicBezTo>
                    <a:pt x="635" y="690"/>
                    <a:pt x="0" y="924"/>
                    <a:pt x="0" y="957"/>
                  </a:cubicBezTo>
                  <a:cubicBezTo>
                    <a:pt x="2" y="963"/>
                    <a:pt x="12" y="966"/>
                    <a:pt x="29" y="966"/>
                  </a:cubicBezTo>
                  <a:cubicBezTo>
                    <a:pt x="164" y="966"/>
                    <a:pt x="758" y="794"/>
                    <a:pt x="1471" y="556"/>
                  </a:cubicBezTo>
                  <a:cubicBezTo>
                    <a:pt x="2273" y="289"/>
                    <a:pt x="2908" y="38"/>
                    <a:pt x="2891" y="5"/>
                  </a:cubicBezTo>
                  <a:cubicBezTo>
                    <a:pt x="2890" y="2"/>
                    <a:pt x="2884" y="1"/>
                    <a:pt x="2875" y="1"/>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9" name="Google Shape;719;p92"/>
            <p:cNvSpPr/>
            <p:nvPr/>
          </p:nvSpPr>
          <p:spPr>
            <a:xfrm>
              <a:off x="6977662" y="4267946"/>
              <a:ext cx="119963" cy="388831"/>
            </a:xfrm>
            <a:custGeom>
              <a:avLst/>
              <a:gdLst/>
              <a:ahLst/>
              <a:cxnLst/>
              <a:rect l="l" t="t" r="r" b="b"/>
              <a:pathLst>
                <a:path w="3743" h="12132" extrusionOk="0">
                  <a:moveTo>
                    <a:pt x="3743" y="1"/>
                  </a:moveTo>
                  <a:lnTo>
                    <a:pt x="0" y="135"/>
                  </a:lnTo>
                  <a:lnTo>
                    <a:pt x="0" y="12131"/>
                  </a:lnTo>
                  <a:lnTo>
                    <a:pt x="1604" y="12131"/>
                  </a:lnTo>
                  <a:lnTo>
                    <a:pt x="3743" y="1"/>
                  </a:ln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0" name="Google Shape;720;p92"/>
            <p:cNvSpPr/>
            <p:nvPr/>
          </p:nvSpPr>
          <p:spPr>
            <a:xfrm>
              <a:off x="7441394" y="4267946"/>
              <a:ext cx="120540" cy="388831"/>
            </a:xfrm>
            <a:custGeom>
              <a:avLst/>
              <a:gdLst/>
              <a:ahLst/>
              <a:cxnLst/>
              <a:rect l="l" t="t" r="r" b="b"/>
              <a:pathLst>
                <a:path w="3761" h="12132" extrusionOk="0">
                  <a:moveTo>
                    <a:pt x="1" y="1"/>
                  </a:moveTo>
                  <a:lnTo>
                    <a:pt x="2156" y="12131"/>
                  </a:lnTo>
                  <a:lnTo>
                    <a:pt x="3760" y="12131"/>
                  </a:lnTo>
                  <a:lnTo>
                    <a:pt x="3760" y="135"/>
                  </a:lnTo>
                  <a:lnTo>
                    <a:pt x="1" y="1"/>
                  </a:ln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1" name="Google Shape;721;p92"/>
            <p:cNvSpPr/>
            <p:nvPr/>
          </p:nvSpPr>
          <p:spPr>
            <a:xfrm>
              <a:off x="7769682" y="4267946"/>
              <a:ext cx="120508" cy="388831"/>
            </a:xfrm>
            <a:custGeom>
              <a:avLst/>
              <a:gdLst/>
              <a:ahLst/>
              <a:cxnLst/>
              <a:rect l="l" t="t" r="r" b="b"/>
              <a:pathLst>
                <a:path w="3760" h="12132" extrusionOk="0">
                  <a:moveTo>
                    <a:pt x="0" y="1"/>
                  </a:moveTo>
                  <a:lnTo>
                    <a:pt x="2156" y="12131"/>
                  </a:lnTo>
                  <a:lnTo>
                    <a:pt x="3760" y="12131"/>
                  </a:lnTo>
                  <a:lnTo>
                    <a:pt x="3760" y="135"/>
                  </a:lnTo>
                  <a:lnTo>
                    <a:pt x="0" y="1"/>
                  </a:ln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2" name="Google Shape;722;p92"/>
            <p:cNvSpPr/>
            <p:nvPr/>
          </p:nvSpPr>
          <p:spPr>
            <a:xfrm>
              <a:off x="6510149" y="3406827"/>
              <a:ext cx="375979" cy="873907"/>
            </a:xfrm>
            <a:custGeom>
              <a:avLst/>
              <a:gdLst/>
              <a:ahLst/>
              <a:cxnLst/>
              <a:rect l="l" t="t" r="r" b="b"/>
              <a:pathLst>
                <a:path w="11731" h="27267" extrusionOk="0">
                  <a:moveTo>
                    <a:pt x="5548" y="0"/>
                  </a:moveTo>
                  <a:cubicBezTo>
                    <a:pt x="4075" y="0"/>
                    <a:pt x="2636" y="293"/>
                    <a:pt x="1939" y="1271"/>
                  </a:cubicBezTo>
                  <a:cubicBezTo>
                    <a:pt x="184" y="3711"/>
                    <a:pt x="1" y="27170"/>
                    <a:pt x="1" y="27170"/>
                  </a:cubicBezTo>
                  <a:cubicBezTo>
                    <a:pt x="1" y="27170"/>
                    <a:pt x="5028" y="27266"/>
                    <a:pt x="8439" y="27266"/>
                  </a:cubicBezTo>
                  <a:cubicBezTo>
                    <a:pt x="10145" y="27266"/>
                    <a:pt x="11446" y="27242"/>
                    <a:pt x="11513" y="27170"/>
                  </a:cubicBezTo>
                  <a:cubicBezTo>
                    <a:pt x="11730" y="26969"/>
                    <a:pt x="10026" y="653"/>
                    <a:pt x="10026" y="653"/>
                  </a:cubicBezTo>
                  <a:cubicBezTo>
                    <a:pt x="10026" y="653"/>
                    <a:pt x="7748" y="0"/>
                    <a:pt x="5548"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3" name="Google Shape;723;p92"/>
            <p:cNvSpPr/>
            <p:nvPr/>
          </p:nvSpPr>
          <p:spPr>
            <a:xfrm>
              <a:off x="6804144" y="2531830"/>
              <a:ext cx="1086046" cy="1608718"/>
            </a:xfrm>
            <a:custGeom>
              <a:avLst/>
              <a:gdLst/>
              <a:ahLst/>
              <a:cxnLst/>
              <a:rect l="l" t="t" r="r" b="b"/>
              <a:pathLst>
                <a:path w="33886" h="50194" extrusionOk="0">
                  <a:moveTo>
                    <a:pt x="24423" y="1"/>
                  </a:moveTo>
                  <a:cubicBezTo>
                    <a:pt x="24403" y="1"/>
                    <a:pt x="24382" y="1"/>
                    <a:pt x="24362" y="1"/>
                  </a:cubicBezTo>
                  <a:lnTo>
                    <a:pt x="9424" y="1"/>
                  </a:lnTo>
                  <a:cubicBezTo>
                    <a:pt x="4195" y="1"/>
                    <a:pt x="1" y="4295"/>
                    <a:pt x="118" y="9525"/>
                  </a:cubicBezTo>
                  <a:lnTo>
                    <a:pt x="1070" y="50193"/>
                  </a:lnTo>
                  <a:lnTo>
                    <a:pt x="33568" y="50193"/>
                  </a:lnTo>
                  <a:lnTo>
                    <a:pt x="33836" y="9491"/>
                  </a:lnTo>
                  <a:cubicBezTo>
                    <a:pt x="33885" y="4265"/>
                    <a:pt x="29658" y="1"/>
                    <a:pt x="24423" y="1"/>
                  </a:cubicBez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4" name="Google Shape;724;p92"/>
            <p:cNvSpPr/>
            <p:nvPr/>
          </p:nvSpPr>
          <p:spPr>
            <a:xfrm>
              <a:off x="6572262" y="3855335"/>
              <a:ext cx="1307768" cy="420143"/>
            </a:xfrm>
            <a:custGeom>
              <a:avLst/>
              <a:gdLst/>
              <a:ahLst/>
              <a:cxnLst/>
              <a:rect l="l" t="t" r="r" b="b"/>
              <a:pathLst>
                <a:path w="40804" h="13109" extrusionOk="0">
                  <a:moveTo>
                    <a:pt x="19728" y="0"/>
                  </a:moveTo>
                  <a:cubicBezTo>
                    <a:pt x="13401" y="0"/>
                    <a:pt x="6918" y="126"/>
                    <a:pt x="6918" y="126"/>
                  </a:cubicBezTo>
                  <a:cubicBezTo>
                    <a:pt x="6918" y="126"/>
                    <a:pt x="452" y="377"/>
                    <a:pt x="1" y="8380"/>
                  </a:cubicBezTo>
                  <a:lnTo>
                    <a:pt x="1" y="13109"/>
                  </a:lnTo>
                  <a:lnTo>
                    <a:pt x="40803" y="13109"/>
                  </a:lnTo>
                  <a:lnTo>
                    <a:pt x="40803" y="8898"/>
                  </a:lnTo>
                  <a:cubicBezTo>
                    <a:pt x="40803" y="8898"/>
                    <a:pt x="35039" y="410"/>
                    <a:pt x="28272" y="126"/>
                  </a:cubicBezTo>
                  <a:cubicBezTo>
                    <a:pt x="26016" y="32"/>
                    <a:pt x="22892" y="0"/>
                    <a:pt x="19728" y="0"/>
                  </a:cubicBez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5" name="Google Shape;725;p92"/>
            <p:cNvSpPr/>
            <p:nvPr/>
          </p:nvSpPr>
          <p:spPr>
            <a:xfrm>
              <a:off x="6554057" y="3855014"/>
              <a:ext cx="907207" cy="413125"/>
            </a:xfrm>
            <a:custGeom>
              <a:avLst/>
              <a:gdLst/>
              <a:ahLst/>
              <a:cxnLst/>
              <a:rect l="l" t="t" r="r" b="b"/>
              <a:pathLst>
                <a:path w="28306" h="12890" extrusionOk="0">
                  <a:moveTo>
                    <a:pt x="9133" y="0"/>
                  </a:moveTo>
                  <a:cubicBezTo>
                    <a:pt x="7145" y="0"/>
                    <a:pt x="5217" y="133"/>
                    <a:pt x="3543" y="1423"/>
                  </a:cubicBezTo>
                  <a:cubicBezTo>
                    <a:pt x="385" y="3896"/>
                    <a:pt x="1" y="9059"/>
                    <a:pt x="335" y="12751"/>
                  </a:cubicBezTo>
                  <a:cubicBezTo>
                    <a:pt x="343" y="12843"/>
                    <a:pt x="414" y="12889"/>
                    <a:pt x="483" y="12889"/>
                  </a:cubicBezTo>
                  <a:cubicBezTo>
                    <a:pt x="552" y="12889"/>
                    <a:pt x="619" y="12843"/>
                    <a:pt x="619" y="12751"/>
                  </a:cubicBezTo>
                  <a:cubicBezTo>
                    <a:pt x="218" y="8357"/>
                    <a:pt x="953" y="1958"/>
                    <a:pt x="5932" y="554"/>
                  </a:cubicBezTo>
                  <a:cubicBezTo>
                    <a:pt x="6831" y="299"/>
                    <a:pt x="7809" y="238"/>
                    <a:pt x="8789" y="238"/>
                  </a:cubicBezTo>
                  <a:cubicBezTo>
                    <a:pt x="9668" y="238"/>
                    <a:pt x="10550" y="287"/>
                    <a:pt x="11379" y="287"/>
                  </a:cubicBezTo>
                  <a:lnTo>
                    <a:pt x="28121" y="387"/>
                  </a:lnTo>
                  <a:cubicBezTo>
                    <a:pt x="28305" y="370"/>
                    <a:pt x="28305" y="103"/>
                    <a:pt x="28121" y="103"/>
                  </a:cubicBezTo>
                  <a:cubicBezTo>
                    <a:pt x="21973" y="70"/>
                    <a:pt x="15807" y="36"/>
                    <a:pt x="9658" y="3"/>
                  </a:cubicBezTo>
                  <a:cubicBezTo>
                    <a:pt x="9483" y="1"/>
                    <a:pt x="9308" y="0"/>
                    <a:pt x="9133"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6" name="Google Shape;726;p92"/>
            <p:cNvSpPr/>
            <p:nvPr/>
          </p:nvSpPr>
          <p:spPr>
            <a:xfrm>
              <a:off x="6955708" y="2557534"/>
              <a:ext cx="706895" cy="844005"/>
            </a:xfrm>
            <a:custGeom>
              <a:avLst/>
              <a:gdLst/>
              <a:ahLst/>
              <a:cxnLst/>
              <a:rect l="l" t="t" r="r" b="b"/>
              <a:pathLst>
                <a:path w="22056" h="26334" extrusionOk="0">
                  <a:moveTo>
                    <a:pt x="6416" y="1"/>
                  </a:moveTo>
                  <a:cubicBezTo>
                    <a:pt x="4428" y="18"/>
                    <a:pt x="2807" y="68"/>
                    <a:pt x="1705" y="168"/>
                  </a:cubicBezTo>
                  <a:cubicBezTo>
                    <a:pt x="1420" y="201"/>
                    <a:pt x="1187" y="235"/>
                    <a:pt x="969" y="252"/>
                  </a:cubicBezTo>
                  <a:cubicBezTo>
                    <a:pt x="752" y="285"/>
                    <a:pt x="568" y="318"/>
                    <a:pt x="435" y="335"/>
                  </a:cubicBezTo>
                  <a:cubicBezTo>
                    <a:pt x="284" y="369"/>
                    <a:pt x="134" y="419"/>
                    <a:pt x="0" y="469"/>
                  </a:cubicBezTo>
                  <a:cubicBezTo>
                    <a:pt x="34" y="469"/>
                    <a:pt x="67" y="452"/>
                    <a:pt x="117" y="452"/>
                  </a:cubicBezTo>
                  <a:cubicBezTo>
                    <a:pt x="184" y="435"/>
                    <a:pt x="284" y="402"/>
                    <a:pt x="435" y="369"/>
                  </a:cubicBezTo>
                  <a:lnTo>
                    <a:pt x="969" y="302"/>
                  </a:lnTo>
                  <a:cubicBezTo>
                    <a:pt x="1187" y="285"/>
                    <a:pt x="1420" y="252"/>
                    <a:pt x="1705" y="235"/>
                  </a:cubicBezTo>
                  <a:cubicBezTo>
                    <a:pt x="2679" y="162"/>
                    <a:pt x="4022" y="115"/>
                    <a:pt x="5665" y="115"/>
                  </a:cubicBezTo>
                  <a:cubicBezTo>
                    <a:pt x="5909" y="115"/>
                    <a:pt x="6159" y="116"/>
                    <a:pt x="6416" y="118"/>
                  </a:cubicBezTo>
                  <a:cubicBezTo>
                    <a:pt x="7419" y="118"/>
                    <a:pt x="8505" y="118"/>
                    <a:pt x="9674" y="151"/>
                  </a:cubicBezTo>
                  <a:cubicBezTo>
                    <a:pt x="10844" y="185"/>
                    <a:pt x="12097" y="151"/>
                    <a:pt x="13401" y="335"/>
                  </a:cubicBezTo>
                  <a:cubicBezTo>
                    <a:pt x="14069" y="402"/>
                    <a:pt x="14737" y="536"/>
                    <a:pt x="15389" y="686"/>
                  </a:cubicBezTo>
                  <a:cubicBezTo>
                    <a:pt x="16074" y="853"/>
                    <a:pt x="16726" y="1087"/>
                    <a:pt x="17360" y="1388"/>
                  </a:cubicBezTo>
                  <a:cubicBezTo>
                    <a:pt x="17995" y="1739"/>
                    <a:pt x="18563" y="2173"/>
                    <a:pt x="19081" y="2691"/>
                  </a:cubicBezTo>
                  <a:cubicBezTo>
                    <a:pt x="19616" y="3209"/>
                    <a:pt x="20067" y="3810"/>
                    <a:pt x="20418" y="4462"/>
                  </a:cubicBezTo>
                  <a:cubicBezTo>
                    <a:pt x="20585" y="4796"/>
                    <a:pt x="20719" y="5147"/>
                    <a:pt x="20819" y="5498"/>
                  </a:cubicBezTo>
                  <a:cubicBezTo>
                    <a:pt x="20903" y="5866"/>
                    <a:pt x="20953" y="6233"/>
                    <a:pt x="20986" y="6601"/>
                  </a:cubicBezTo>
                  <a:cubicBezTo>
                    <a:pt x="21070" y="7336"/>
                    <a:pt x="21153" y="8054"/>
                    <a:pt x="21220" y="8773"/>
                  </a:cubicBezTo>
                  <a:cubicBezTo>
                    <a:pt x="21354" y="10193"/>
                    <a:pt x="21454" y="11580"/>
                    <a:pt x="21554" y="12883"/>
                  </a:cubicBezTo>
                  <a:cubicBezTo>
                    <a:pt x="21721" y="15523"/>
                    <a:pt x="21805" y="17896"/>
                    <a:pt x="21872" y="19884"/>
                  </a:cubicBezTo>
                  <a:cubicBezTo>
                    <a:pt x="21922" y="21872"/>
                    <a:pt x="21955" y="23476"/>
                    <a:pt x="21989" y="24596"/>
                  </a:cubicBezTo>
                  <a:cubicBezTo>
                    <a:pt x="22005" y="25147"/>
                    <a:pt x="22022" y="25582"/>
                    <a:pt x="22022" y="25882"/>
                  </a:cubicBezTo>
                  <a:cubicBezTo>
                    <a:pt x="22039" y="26016"/>
                    <a:pt x="22039" y="26133"/>
                    <a:pt x="22039" y="26217"/>
                  </a:cubicBezTo>
                  <a:cubicBezTo>
                    <a:pt x="22039" y="26250"/>
                    <a:pt x="22039" y="26283"/>
                    <a:pt x="22056" y="26334"/>
                  </a:cubicBezTo>
                  <a:cubicBezTo>
                    <a:pt x="22056" y="26283"/>
                    <a:pt x="22056" y="26250"/>
                    <a:pt x="22056" y="26217"/>
                  </a:cubicBezTo>
                  <a:cubicBezTo>
                    <a:pt x="22056" y="26133"/>
                    <a:pt x="22056" y="26016"/>
                    <a:pt x="22056" y="25882"/>
                  </a:cubicBezTo>
                  <a:cubicBezTo>
                    <a:pt x="22056" y="25582"/>
                    <a:pt x="22056" y="25147"/>
                    <a:pt x="22039" y="24596"/>
                  </a:cubicBezTo>
                  <a:cubicBezTo>
                    <a:pt x="22039" y="23476"/>
                    <a:pt x="22022" y="21872"/>
                    <a:pt x="21972" y="19867"/>
                  </a:cubicBezTo>
                  <a:cubicBezTo>
                    <a:pt x="21922" y="17879"/>
                    <a:pt x="21838" y="15506"/>
                    <a:pt x="21688" y="12883"/>
                  </a:cubicBezTo>
                  <a:cubicBezTo>
                    <a:pt x="21604" y="11563"/>
                    <a:pt x="21487" y="10176"/>
                    <a:pt x="21354" y="8756"/>
                  </a:cubicBezTo>
                  <a:cubicBezTo>
                    <a:pt x="21287" y="8038"/>
                    <a:pt x="21220" y="7319"/>
                    <a:pt x="21120" y="6584"/>
                  </a:cubicBezTo>
                  <a:cubicBezTo>
                    <a:pt x="21103" y="6200"/>
                    <a:pt x="21036" y="5832"/>
                    <a:pt x="20953" y="5465"/>
                  </a:cubicBezTo>
                  <a:cubicBezTo>
                    <a:pt x="20853" y="5097"/>
                    <a:pt x="20719" y="4729"/>
                    <a:pt x="20535" y="4395"/>
                  </a:cubicBezTo>
                  <a:cubicBezTo>
                    <a:pt x="20184" y="3727"/>
                    <a:pt x="19716" y="3109"/>
                    <a:pt x="19182" y="2591"/>
                  </a:cubicBezTo>
                  <a:cubicBezTo>
                    <a:pt x="18664" y="2056"/>
                    <a:pt x="18062" y="1622"/>
                    <a:pt x="17427" y="1271"/>
                  </a:cubicBezTo>
                  <a:cubicBezTo>
                    <a:pt x="16776" y="953"/>
                    <a:pt x="16107" y="719"/>
                    <a:pt x="15422" y="552"/>
                  </a:cubicBezTo>
                  <a:cubicBezTo>
                    <a:pt x="14771" y="402"/>
                    <a:pt x="14102" y="268"/>
                    <a:pt x="13417" y="201"/>
                  </a:cubicBezTo>
                  <a:cubicBezTo>
                    <a:pt x="12114" y="18"/>
                    <a:pt x="10844" y="51"/>
                    <a:pt x="9674" y="18"/>
                  </a:cubicBezTo>
                  <a:cubicBezTo>
                    <a:pt x="8505" y="1"/>
                    <a:pt x="7419" y="1"/>
                    <a:pt x="6416" y="1"/>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7" name="Google Shape;727;p92"/>
            <p:cNvSpPr/>
            <p:nvPr/>
          </p:nvSpPr>
          <p:spPr>
            <a:xfrm>
              <a:off x="7646514" y="2915500"/>
              <a:ext cx="74997" cy="26313"/>
            </a:xfrm>
            <a:custGeom>
              <a:avLst/>
              <a:gdLst/>
              <a:ahLst/>
              <a:cxnLst/>
              <a:rect l="l" t="t" r="r" b="b"/>
              <a:pathLst>
                <a:path w="2340" h="821" extrusionOk="0">
                  <a:moveTo>
                    <a:pt x="2311" y="1"/>
                  </a:moveTo>
                  <a:cubicBezTo>
                    <a:pt x="2192" y="1"/>
                    <a:pt x="1711" y="153"/>
                    <a:pt x="1153" y="344"/>
                  </a:cubicBezTo>
                  <a:cubicBezTo>
                    <a:pt x="502" y="561"/>
                    <a:pt x="0" y="779"/>
                    <a:pt x="17" y="812"/>
                  </a:cubicBezTo>
                  <a:cubicBezTo>
                    <a:pt x="19" y="818"/>
                    <a:pt x="28" y="821"/>
                    <a:pt x="44" y="821"/>
                  </a:cubicBezTo>
                  <a:cubicBezTo>
                    <a:pt x="161" y="821"/>
                    <a:pt x="631" y="669"/>
                    <a:pt x="1203" y="478"/>
                  </a:cubicBezTo>
                  <a:cubicBezTo>
                    <a:pt x="1838" y="261"/>
                    <a:pt x="2339" y="43"/>
                    <a:pt x="2339" y="10"/>
                  </a:cubicBezTo>
                  <a:cubicBezTo>
                    <a:pt x="2337" y="4"/>
                    <a:pt x="2328" y="1"/>
                    <a:pt x="2311" y="1"/>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8" name="Google Shape;728;p92"/>
            <p:cNvSpPr/>
            <p:nvPr/>
          </p:nvSpPr>
          <p:spPr>
            <a:xfrm>
              <a:off x="7647059" y="2987356"/>
              <a:ext cx="33749" cy="4743"/>
            </a:xfrm>
            <a:custGeom>
              <a:avLst/>
              <a:gdLst/>
              <a:ahLst/>
              <a:cxnLst/>
              <a:rect l="l" t="t" r="r" b="b"/>
              <a:pathLst>
                <a:path w="1053" h="148" extrusionOk="0">
                  <a:moveTo>
                    <a:pt x="324" y="1"/>
                  </a:moveTo>
                  <a:cubicBezTo>
                    <a:pt x="132" y="1"/>
                    <a:pt x="0" y="19"/>
                    <a:pt x="0" y="57"/>
                  </a:cubicBezTo>
                  <a:cubicBezTo>
                    <a:pt x="0" y="90"/>
                    <a:pt x="234" y="141"/>
                    <a:pt x="518" y="141"/>
                  </a:cubicBezTo>
                  <a:cubicBezTo>
                    <a:pt x="599" y="145"/>
                    <a:pt x="674" y="147"/>
                    <a:pt x="742" y="147"/>
                  </a:cubicBezTo>
                  <a:cubicBezTo>
                    <a:pt x="927" y="147"/>
                    <a:pt x="1053" y="132"/>
                    <a:pt x="1053" y="107"/>
                  </a:cubicBezTo>
                  <a:cubicBezTo>
                    <a:pt x="1053" y="57"/>
                    <a:pt x="819" y="24"/>
                    <a:pt x="535" y="7"/>
                  </a:cubicBezTo>
                  <a:cubicBezTo>
                    <a:pt x="459" y="3"/>
                    <a:pt x="388" y="1"/>
                    <a:pt x="324" y="1"/>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9" name="Google Shape;729;p92"/>
            <p:cNvSpPr/>
            <p:nvPr/>
          </p:nvSpPr>
          <p:spPr>
            <a:xfrm>
              <a:off x="7353577" y="2960787"/>
              <a:ext cx="47690" cy="45575"/>
            </a:xfrm>
            <a:custGeom>
              <a:avLst/>
              <a:gdLst/>
              <a:ahLst/>
              <a:cxnLst/>
              <a:rect l="l" t="t" r="r" b="b"/>
              <a:pathLst>
                <a:path w="1488" h="1422" extrusionOk="0">
                  <a:moveTo>
                    <a:pt x="652" y="0"/>
                  </a:moveTo>
                  <a:lnTo>
                    <a:pt x="652" y="0"/>
                  </a:lnTo>
                  <a:cubicBezTo>
                    <a:pt x="652" y="0"/>
                    <a:pt x="585" y="0"/>
                    <a:pt x="485" y="34"/>
                  </a:cubicBezTo>
                  <a:cubicBezTo>
                    <a:pt x="352" y="84"/>
                    <a:pt x="218" y="201"/>
                    <a:pt x="151" y="318"/>
                  </a:cubicBezTo>
                  <a:cubicBezTo>
                    <a:pt x="17" y="518"/>
                    <a:pt x="1" y="769"/>
                    <a:pt x="101" y="986"/>
                  </a:cubicBezTo>
                  <a:cubicBezTo>
                    <a:pt x="213" y="1257"/>
                    <a:pt x="476" y="1422"/>
                    <a:pt x="747" y="1422"/>
                  </a:cubicBezTo>
                  <a:cubicBezTo>
                    <a:pt x="760" y="1422"/>
                    <a:pt x="773" y="1421"/>
                    <a:pt x="786" y="1421"/>
                  </a:cubicBezTo>
                  <a:cubicBezTo>
                    <a:pt x="1087" y="1387"/>
                    <a:pt x="1337" y="1187"/>
                    <a:pt x="1421" y="903"/>
                  </a:cubicBezTo>
                  <a:cubicBezTo>
                    <a:pt x="1488" y="669"/>
                    <a:pt x="1404" y="418"/>
                    <a:pt x="1204" y="251"/>
                  </a:cubicBezTo>
                  <a:cubicBezTo>
                    <a:pt x="1087" y="151"/>
                    <a:pt x="936" y="101"/>
                    <a:pt x="786" y="101"/>
                  </a:cubicBezTo>
                  <a:cubicBezTo>
                    <a:pt x="686" y="117"/>
                    <a:pt x="619" y="151"/>
                    <a:pt x="636" y="151"/>
                  </a:cubicBezTo>
                  <a:cubicBezTo>
                    <a:pt x="636" y="159"/>
                    <a:pt x="648" y="159"/>
                    <a:pt x="673" y="159"/>
                  </a:cubicBezTo>
                  <a:cubicBezTo>
                    <a:pt x="698" y="159"/>
                    <a:pt x="736" y="159"/>
                    <a:pt x="786" y="168"/>
                  </a:cubicBezTo>
                  <a:cubicBezTo>
                    <a:pt x="920" y="184"/>
                    <a:pt x="1053" y="234"/>
                    <a:pt x="1137" y="335"/>
                  </a:cubicBezTo>
                  <a:cubicBezTo>
                    <a:pt x="1287" y="468"/>
                    <a:pt x="1354" y="669"/>
                    <a:pt x="1287" y="853"/>
                  </a:cubicBezTo>
                  <a:cubicBezTo>
                    <a:pt x="1220" y="1087"/>
                    <a:pt x="1020" y="1254"/>
                    <a:pt x="786" y="1287"/>
                  </a:cubicBezTo>
                  <a:cubicBezTo>
                    <a:pt x="535" y="1287"/>
                    <a:pt x="318" y="1153"/>
                    <a:pt x="218" y="936"/>
                  </a:cubicBezTo>
                  <a:cubicBezTo>
                    <a:pt x="134" y="752"/>
                    <a:pt x="134" y="552"/>
                    <a:pt x="235" y="368"/>
                  </a:cubicBezTo>
                  <a:cubicBezTo>
                    <a:pt x="335" y="218"/>
                    <a:pt x="469" y="84"/>
                    <a:pt x="652"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0" name="Google Shape;730;p92"/>
            <p:cNvSpPr/>
            <p:nvPr/>
          </p:nvSpPr>
          <p:spPr>
            <a:xfrm>
              <a:off x="7345564" y="2844574"/>
              <a:ext cx="46056" cy="123745"/>
            </a:xfrm>
            <a:custGeom>
              <a:avLst/>
              <a:gdLst/>
              <a:ahLst/>
              <a:cxnLst/>
              <a:rect l="l" t="t" r="r" b="b"/>
              <a:pathLst>
                <a:path w="1437" h="3861" extrusionOk="0">
                  <a:moveTo>
                    <a:pt x="1420" y="1"/>
                  </a:moveTo>
                  <a:cubicBezTo>
                    <a:pt x="1421" y="3"/>
                    <a:pt x="1422" y="6"/>
                    <a:pt x="1421" y="9"/>
                  </a:cubicBezTo>
                  <a:lnTo>
                    <a:pt x="1421" y="9"/>
                  </a:lnTo>
                  <a:cubicBezTo>
                    <a:pt x="1426" y="6"/>
                    <a:pt x="1432" y="3"/>
                    <a:pt x="1437" y="1"/>
                  </a:cubicBezTo>
                  <a:close/>
                  <a:moveTo>
                    <a:pt x="1421" y="9"/>
                  </a:moveTo>
                  <a:cubicBezTo>
                    <a:pt x="1228" y="108"/>
                    <a:pt x="1066" y="239"/>
                    <a:pt x="936" y="402"/>
                  </a:cubicBezTo>
                  <a:cubicBezTo>
                    <a:pt x="201" y="1187"/>
                    <a:pt x="0" y="2323"/>
                    <a:pt x="401" y="3309"/>
                  </a:cubicBezTo>
                  <a:cubicBezTo>
                    <a:pt x="468" y="3509"/>
                    <a:pt x="568" y="3710"/>
                    <a:pt x="719" y="3860"/>
                  </a:cubicBezTo>
                  <a:cubicBezTo>
                    <a:pt x="752" y="3844"/>
                    <a:pt x="618" y="3643"/>
                    <a:pt x="485" y="3276"/>
                  </a:cubicBezTo>
                  <a:cubicBezTo>
                    <a:pt x="167" y="2323"/>
                    <a:pt x="351" y="1254"/>
                    <a:pt x="1003" y="469"/>
                  </a:cubicBezTo>
                  <a:cubicBezTo>
                    <a:pt x="1236" y="188"/>
                    <a:pt x="1412" y="53"/>
                    <a:pt x="1421" y="9"/>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1" name="Google Shape;731;p92"/>
            <p:cNvSpPr/>
            <p:nvPr/>
          </p:nvSpPr>
          <p:spPr>
            <a:xfrm>
              <a:off x="7348769" y="3002420"/>
              <a:ext cx="31633" cy="132431"/>
            </a:xfrm>
            <a:custGeom>
              <a:avLst/>
              <a:gdLst/>
              <a:ahLst/>
              <a:cxnLst/>
              <a:rect l="l" t="t" r="r" b="b"/>
              <a:pathLst>
                <a:path w="987" h="4132" extrusionOk="0">
                  <a:moveTo>
                    <a:pt x="919" y="1"/>
                  </a:moveTo>
                  <a:cubicBezTo>
                    <a:pt x="886" y="1"/>
                    <a:pt x="836" y="5"/>
                    <a:pt x="769" y="21"/>
                  </a:cubicBezTo>
                  <a:cubicBezTo>
                    <a:pt x="602" y="72"/>
                    <a:pt x="451" y="172"/>
                    <a:pt x="334" y="305"/>
                  </a:cubicBezTo>
                  <a:cubicBezTo>
                    <a:pt x="184" y="523"/>
                    <a:pt x="84" y="757"/>
                    <a:pt x="50" y="1024"/>
                  </a:cubicBezTo>
                  <a:cubicBezTo>
                    <a:pt x="17" y="1341"/>
                    <a:pt x="0" y="1642"/>
                    <a:pt x="34" y="1960"/>
                  </a:cubicBezTo>
                  <a:cubicBezTo>
                    <a:pt x="84" y="2528"/>
                    <a:pt x="268" y="3079"/>
                    <a:pt x="535" y="3564"/>
                  </a:cubicBezTo>
                  <a:cubicBezTo>
                    <a:pt x="652" y="3781"/>
                    <a:pt x="786" y="3965"/>
                    <a:pt x="953" y="4132"/>
                  </a:cubicBezTo>
                  <a:cubicBezTo>
                    <a:pt x="986" y="4115"/>
                    <a:pt x="819" y="3898"/>
                    <a:pt x="635" y="3530"/>
                  </a:cubicBezTo>
                  <a:cubicBezTo>
                    <a:pt x="385" y="3029"/>
                    <a:pt x="234" y="2494"/>
                    <a:pt x="184" y="1943"/>
                  </a:cubicBezTo>
                  <a:cubicBezTo>
                    <a:pt x="117" y="1308"/>
                    <a:pt x="167" y="706"/>
                    <a:pt x="418" y="372"/>
                  </a:cubicBezTo>
                  <a:cubicBezTo>
                    <a:pt x="552" y="189"/>
                    <a:pt x="752" y="55"/>
                    <a:pt x="969" y="5"/>
                  </a:cubicBezTo>
                  <a:cubicBezTo>
                    <a:pt x="969" y="5"/>
                    <a:pt x="953" y="1"/>
                    <a:pt x="919" y="1"/>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2" name="Google Shape;732;p92"/>
            <p:cNvSpPr/>
            <p:nvPr/>
          </p:nvSpPr>
          <p:spPr>
            <a:xfrm>
              <a:off x="7304316" y="2972581"/>
              <a:ext cx="47146" cy="9262"/>
            </a:xfrm>
            <a:custGeom>
              <a:avLst/>
              <a:gdLst/>
              <a:ahLst/>
              <a:cxnLst/>
              <a:rect l="l" t="t" r="r" b="b"/>
              <a:pathLst>
                <a:path w="1471" h="289" extrusionOk="0">
                  <a:moveTo>
                    <a:pt x="736" y="0"/>
                  </a:moveTo>
                  <a:cubicBezTo>
                    <a:pt x="285" y="0"/>
                    <a:pt x="1" y="251"/>
                    <a:pt x="34" y="284"/>
                  </a:cubicBezTo>
                  <a:cubicBezTo>
                    <a:pt x="35" y="287"/>
                    <a:pt x="39" y="288"/>
                    <a:pt x="44" y="288"/>
                  </a:cubicBezTo>
                  <a:cubicBezTo>
                    <a:pt x="99" y="288"/>
                    <a:pt x="368" y="134"/>
                    <a:pt x="736" y="134"/>
                  </a:cubicBezTo>
                  <a:cubicBezTo>
                    <a:pt x="1100" y="134"/>
                    <a:pt x="1368" y="272"/>
                    <a:pt x="1426" y="272"/>
                  </a:cubicBezTo>
                  <a:cubicBezTo>
                    <a:pt x="1432" y="272"/>
                    <a:pt x="1436" y="270"/>
                    <a:pt x="1437" y="267"/>
                  </a:cubicBezTo>
                  <a:cubicBezTo>
                    <a:pt x="1471" y="251"/>
                    <a:pt x="1187" y="0"/>
                    <a:pt x="736"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3" name="Google Shape;733;p92"/>
            <p:cNvSpPr/>
            <p:nvPr/>
          </p:nvSpPr>
          <p:spPr>
            <a:xfrm>
              <a:off x="7048877" y="2960787"/>
              <a:ext cx="47690" cy="45575"/>
            </a:xfrm>
            <a:custGeom>
              <a:avLst/>
              <a:gdLst/>
              <a:ahLst/>
              <a:cxnLst/>
              <a:rect l="l" t="t" r="r" b="b"/>
              <a:pathLst>
                <a:path w="1488" h="1422" extrusionOk="0">
                  <a:moveTo>
                    <a:pt x="652" y="0"/>
                  </a:moveTo>
                  <a:cubicBezTo>
                    <a:pt x="652" y="0"/>
                    <a:pt x="585" y="0"/>
                    <a:pt x="485" y="34"/>
                  </a:cubicBezTo>
                  <a:cubicBezTo>
                    <a:pt x="351" y="84"/>
                    <a:pt x="234" y="201"/>
                    <a:pt x="151" y="318"/>
                  </a:cubicBezTo>
                  <a:cubicBezTo>
                    <a:pt x="17" y="518"/>
                    <a:pt x="1" y="769"/>
                    <a:pt x="101" y="986"/>
                  </a:cubicBezTo>
                  <a:cubicBezTo>
                    <a:pt x="212" y="1257"/>
                    <a:pt x="476" y="1422"/>
                    <a:pt x="761" y="1422"/>
                  </a:cubicBezTo>
                  <a:cubicBezTo>
                    <a:pt x="775" y="1422"/>
                    <a:pt x="789" y="1421"/>
                    <a:pt x="803" y="1421"/>
                  </a:cubicBezTo>
                  <a:cubicBezTo>
                    <a:pt x="1087" y="1387"/>
                    <a:pt x="1337" y="1187"/>
                    <a:pt x="1421" y="903"/>
                  </a:cubicBezTo>
                  <a:cubicBezTo>
                    <a:pt x="1488" y="652"/>
                    <a:pt x="1404" y="418"/>
                    <a:pt x="1220" y="251"/>
                  </a:cubicBezTo>
                  <a:cubicBezTo>
                    <a:pt x="1103" y="151"/>
                    <a:pt x="936" y="101"/>
                    <a:pt x="786" y="101"/>
                  </a:cubicBezTo>
                  <a:cubicBezTo>
                    <a:pt x="686" y="117"/>
                    <a:pt x="635" y="151"/>
                    <a:pt x="635" y="151"/>
                  </a:cubicBezTo>
                  <a:cubicBezTo>
                    <a:pt x="635" y="159"/>
                    <a:pt x="648" y="159"/>
                    <a:pt x="673" y="159"/>
                  </a:cubicBezTo>
                  <a:cubicBezTo>
                    <a:pt x="698" y="159"/>
                    <a:pt x="736" y="159"/>
                    <a:pt x="786" y="168"/>
                  </a:cubicBezTo>
                  <a:cubicBezTo>
                    <a:pt x="919" y="184"/>
                    <a:pt x="1053" y="234"/>
                    <a:pt x="1153" y="335"/>
                  </a:cubicBezTo>
                  <a:cubicBezTo>
                    <a:pt x="1287" y="468"/>
                    <a:pt x="1354" y="669"/>
                    <a:pt x="1287" y="853"/>
                  </a:cubicBezTo>
                  <a:cubicBezTo>
                    <a:pt x="1220" y="1087"/>
                    <a:pt x="1020" y="1254"/>
                    <a:pt x="786" y="1287"/>
                  </a:cubicBezTo>
                  <a:cubicBezTo>
                    <a:pt x="552" y="1287"/>
                    <a:pt x="318" y="1153"/>
                    <a:pt x="218" y="936"/>
                  </a:cubicBezTo>
                  <a:cubicBezTo>
                    <a:pt x="134" y="752"/>
                    <a:pt x="134" y="552"/>
                    <a:pt x="234" y="368"/>
                  </a:cubicBezTo>
                  <a:cubicBezTo>
                    <a:pt x="335" y="218"/>
                    <a:pt x="468" y="84"/>
                    <a:pt x="652"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4" name="Google Shape;734;p92"/>
            <p:cNvSpPr/>
            <p:nvPr/>
          </p:nvSpPr>
          <p:spPr>
            <a:xfrm>
              <a:off x="7040833" y="2844574"/>
              <a:ext cx="46088" cy="123745"/>
            </a:xfrm>
            <a:custGeom>
              <a:avLst/>
              <a:gdLst/>
              <a:ahLst/>
              <a:cxnLst/>
              <a:rect l="l" t="t" r="r" b="b"/>
              <a:pathLst>
                <a:path w="1438" h="3861" extrusionOk="0">
                  <a:moveTo>
                    <a:pt x="1438" y="1"/>
                  </a:moveTo>
                  <a:lnTo>
                    <a:pt x="1438" y="1"/>
                  </a:lnTo>
                  <a:cubicBezTo>
                    <a:pt x="1237" y="101"/>
                    <a:pt x="1070" y="235"/>
                    <a:pt x="937" y="402"/>
                  </a:cubicBezTo>
                  <a:cubicBezTo>
                    <a:pt x="201" y="1187"/>
                    <a:pt x="1" y="2323"/>
                    <a:pt x="402" y="3309"/>
                  </a:cubicBezTo>
                  <a:cubicBezTo>
                    <a:pt x="469" y="3509"/>
                    <a:pt x="569" y="3710"/>
                    <a:pt x="719" y="3860"/>
                  </a:cubicBezTo>
                  <a:cubicBezTo>
                    <a:pt x="753" y="3844"/>
                    <a:pt x="619" y="3643"/>
                    <a:pt x="485" y="3276"/>
                  </a:cubicBezTo>
                  <a:cubicBezTo>
                    <a:pt x="168" y="2323"/>
                    <a:pt x="352" y="1254"/>
                    <a:pt x="1003" y="469"/>
                  </a:cubicBezTo>
                  <a:cubicBezTo>
                    <a:pt x="1254" y="168"/>
                    <a:pt x="1438" y="34"/>
                    <a:pt x="1438" y="1"/>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5" name="Google Shape;735;p92"/>
            <p:cNvSpPr/>
            <p:nvPr/>
          </p:nvSpPr>
          <p:spPr>
            <a:xfrm>
              <a:off x="7044070" y="3002420"/>
              <a:ext cx="31601" cy="132431"/>
            </a:xfrm>
            <a:custGeom>
              <a:avLst/>
              <a:gdLst/>
              <a:ahLst/>
              <a:cxnLst/>
              <a:rect l="l" t="t" r="r" b="b"/>
              <a:pathLst>
                <a:path w="986" h="4132" extrusionOk="0">
                  <a:moveTo>
                    <a:pt x="919" y="1"/>
                  </a:moveTo>
                  <a:cubicBezTo>
                    <a:pt x="886" y="1"/>
                    <a:pt x="836" y="5"/>
                    <a:pt x="769" y="21"/>
                  </a:cubicBezTo>
                  <a:cubicBezTo>
                    <a:pt x="602" y="72"/>
                    <a:pt x="451" y="172"/>
                    <a:pt x="351" y="305"/>
                  </a:cubicBezTo>
                  <a:cubicBezTo>
                    <a:pt x="184" y="523"/>
                    <a:pt x="84" y="757"/>
                    <a:pt x="50" y="1024"/>
                  </a:cubicBezTo>
                  <a:cubicBezTo>
                    <a:pt x="17" y="1341"/>
                    <a:pt x="0" y="1642"/>
                    <a:pt x="34" y="1960"/>
                  </a:cubicBezTo>
                  <a:cubicBezTo>
                    <a:pt x="84" y="2528"/>
                    <a:pt x="267" y="3079"/>
                    <a:pt x="552" y="3564"/>
                  </a:cubicBezTo>
                  <a:cubicBezTo>
                    <a:pt x="652" y="3781"/>
                    <a:pt x="785" y="3965"/>
                    <a:pt x="969" y="4132"/>
                  </a:cubicBezTo>
                  <a:cubicBezTo>
                    <a:pt x="986" y="4115"/>
                    <a:pt x="819" y="3898"/>
                    <a:pt x="635" y="3530"/>
                  </a:cubicBezTo>
                  <a:cubicBezTo>
                    <a:pt x="384" y="3029"/>
                    <a:pt x="234" y="2494"/>
                    <a:pt x="184" y="1943"/>
                  </a:cubicBezTo>
                  <a:cubicBezTo>
                    <a:pt x="117" y="1308"/>
                    <a:pt x="167" y="706"/>
                    <a:pt x="418" y="372"/>
                  </a:cubicBezTo>
                  <a:cubicBezTo>
                    <a:pt x="552" y="189"/>
                    <a:pt x="752" y="55"/>
                    <a:pt x="969" y="5"/>
                  </a:cubicBezTo>
                  <a:cubicBezTo>
                    <a:pt x="969" y="5"/>
                    <a:pt x="953" y="1"/>
                    <a:pt x="919" y="1"/>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6" name="Google Shape;736;p92"/>
            <p:cNvSpPr/>
            <p:nvPr/>
          </p:nvSpPr>
          <p:spPr>
            <a:xfrm>
              <a:off x="6999616" y="2972581"/>
              <a:ext cx="47146" cy="9262"/>
            </a:xfrm>
            <a:custGeom>
              <a:avLst/>
              <a:gdLst/>
              <a:ahLst/>
              <a:cxnLst/>
              <a:rect l="l" t="t" r="r" b="b"/>
              <a:pathLst>
                <a:path w="1471" h="289" extrusionOk="0">
                  <a:moveTo>
                    <a:pt x="736" y="0"/>
                  </a:moveTo>
                  <a:cubicBezTo>
                    <a:pt x="284" y="0"/>
                    <a:pt x="0" y="251"/>
                    <a:pt x="34" y="284"/>
                  </a:cubicBezTo>
                  <a:cubicBezTo>
                    <a:pt x="35" y="287"/>
                    <a:pt x="39" y="288"/>
                    <a:pt x="44" y="288"/>
                  </a:cubicBezTo>
                  <a:cubicBezTo>
                    <a:pt x="101" y="288"/>
                    <a:pt x="383" y="134"/>
                    <a:pt x="736" y="134"/>
                  </a:cubicBezTo>
                  <a:cubicBezTo>
                    <a:pt x="1100" y="134"/>
                    <a:pt x="1368" y="272"/>
                    <a:pt x="1426" y="272"/>
                  </a:cubicBezTo>
                  <a:cubicBezTo>
                    <a:pt x="1432" y="272"/>
                    <a:pt x="1436" y="270"/>
                    <a:pt x="1437" y="267"/>
                  </a:cubicBezTo>
                  <a:cubicBezTo>
                    <a:pt x="1471" y="251"/>
                    <a:pt x="1187" y="0"/>
                    <a:pt x="736"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7" name="Google Shape;737;p92"/>
            <p:cNvSpPr/>
            <p:nvPr/>
          </p:nvSpPr>
          <p:spPr>
            <a:xfrm>
              <a:off x="7441394" y="3389904"/>
              <a:ext cx="450943" cy="895573"/>
            </a:xfrm>
            <a:custGeom>
              <a:avLst/>
              <a:gdLst/>
              <a:ahLst/>
              <a:cxnLst/>
              <a:rect l="l" t="t" r="r" b="b"/>
              <a:pathLst>
                <a:path w="14070" h="27943" extrusionOk="0">
                  <a:moveTo>
                    <a:pt x="6802" y="1"/>
                  </a:moveTo>
                  <a:cubicBezTo>
                    <a:pt x="4711" y="1"/>
                    <a:pt x="2768" y="395"/>
                    <a:pt x="2073" y="1699"/>
                  </a:cubicBezTo>
                  <a:cubicBezTo>
                    <a:pt x="318" y="5008"/>
                    <a:pt x="1" y="27731"/>
                    <a:pt x="1" y="27731"/>
                  </a:cubicBezTo>
                  <a:cubicBezTo>
                    <a:pt x="1" y="27731"/>
                    <a:pt x="5721" y="27943"/>
                    <a:pt x="9858" y="27943"/>
                  </a:cubicBezTo>
                  <a:cubicBezTo>
                    <a:pt x="12193" y="27943"/>
                    <a:pt x="14024" y="27875"/>
                    <a:pt x="14036" y="27664"/>
                  </a:cubicBezTo>
                  <a:cubicBezTo>
                    <a:pt x="14070" y="27063"/>
                    <a:pt x="13501" y="914"/>
                    <a:pt x="13501" y="914"/>
                  </a:cubicBezTo>
                  <a:lnTo>
                    <a:pt x="13518" y="914"/>
                  </a:lnTo>
                  <a:cubicBezTo>
                    <a:pt x="13518" y="914"/>
                    <a:pt x="9987" y="1"/>
                    <a:pt x="6802" y="1"/>
                  </a:cubicBezTo>
                  <a:close/>
                </a:path>
              </a:pathLst>
            </a:custGeom>
            <a:solidFill>
              <a:srgbClr val="F5F5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8" name="Google Shape;738;p92"/>
            <p:cNvSpPr/>
            <p:nvPr/>
          </p:nvSpPr>
          <p:spPr>
            <a:xfrm>
              <a:off x="7559209" y="3398398"/>
              <a:ext cx="340627" cy="889259"/>
            </a:xfrm>
            <a:custGeom>
              <a:avLst/>
              <a:gdLst/>
              <a:ahLst/>
              <a:cxnLst/>
              <a:rect l="l" t="t" r="r" b="b"/>
              <a:pathLst>
                <a:path w="10628" h="27746" extrusionOk="0">
                  <a:moveTo>
                    <a:pt x="6106" y="1"/>
                  </a:moveTo>
                  <a:cubicBezTo>
                    <a:pt x="4532" y="1"/>
                    <a:pt x="2951" y="299"/>
                    <a:pt x="2206" y="1334"/>
                  </a:cubicBezTo>
                  <a:cubicBezTo>
                    <a:pt x="452" y="3773"/>
                    <a:pt x="1" y="27583"/>
                    <a:pt x="1" y="27583"/>
                  </a:cubicBezTo>
                  <a:cubicBezTo>
                    <a:pt x="1" y="27583"/>
                    <a:pt x="5511" y="27745"/>
                    <a:pt x="8521" y="27745"/>
                  </a:cubicBezTo>
                  <a:cubicBezTo>
                    <a:pt x="9608" y="27745"/>
                    <a:pt x="10369" y="27724"/>
                    <a:pt x="10427" y="27667"/>
                  </a:cubicBezTo>
                  <a:cubicBezTo>
                    <a:pt x="10627" y="27466"/>
                    <a:pt x="10360" y="549"/>
                    <a:pt x="10360" y="549"/>
                  </a:cubicBezTo>
                  <a:cubicBezTo>
                    <a:pt x="10360" y="549"/>
                    <a:pt x="8240" y="1"/>
                    <a:pt x="6106" y="1"/>
                  </a:cubicBez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9" name="Google Shape;739;p92"/>
            <p:cNvSpPr/>
            <p:nvPr/>
          </p:nvSpPr>
          <p:spPr>
            <a:xfrm>
              <a:off x="7756285" y="3790818"/>
              <a:ext cx="31088" cy="40319"/>
            </a:xfrm>
            <a:custGeom>
              <a:avLst/>
              <a:gdLst/>
              <a:ahLst/>
              <a:cxnLst/>
              <a:rect l="l" t="t" r="r" b="b"/>
              <a:pathLst>
                <a:path w="970" h="1258" extrusionOk="0">
                  <a:moveTo>
                    <a:pt x="318" y="1"/>
                  </a:moveTo>
                  <a:cubicBezTo>
                    <a:pt x="304" y="14"/>
                    <a:pt x="346" y="39"/>
                    <a:pt x="415" y="65"/>
                  </a:cubicBezTo>
                  <a:lnTo>
                    <a:pt x="415" y="65"/>
                  </a:lnTo>
                  <a:cubicBezTo>
                    <a:pt x="256" y="164"/>
                    <a:pt x="126" y="304"/>
                    <a:pt x="51" y="485"/>
                  </a:cubicBezTo>
                  <a:cubicBezTo>
                    <a:pt x="1" y="619"/>
                    <a:pt x="1" y="769"/>
                    <a:pt x="51" y="920"/>
                  </a:cubicBezTo>
                  <a:cubicBezTo>
                    <a:pt x="101" y="1087"/>
                    <a:pt x="251" y="1220"/>
                    <a:pt x="435" y="1254"/>
                  </a:cubicBezTo>
                  <a:cubicBezTo>
                    <a:pt x="457" y="1257"/>
                    <a:pt x="480" y="1258"/>
                    <a:pt x="502" y="1258"/>
                  </a:cubicBezTo>
                  <a:cubicBezTo>
                    <a:pt x="612" y="1258"/>
                    <a:pt x="716" y="1223"/>
                    <a:pt x="786" y="1154"/>
                  </a:cubicBezTo>
                  <a:cubicBezTo>
                    <a:pt x="886" y="1070"/>
                    <a:pt x="936" y="953"/>
                    <a:pt x="953" y="836"/>
                  </a:cubicBezTo>
                  <a:cubicBezTo>
                    <a:pt x="970" y="652"/>
                    <a:pt x="953" y="468"/>
                    <a:pt x="886" y="301"/>
                  </a:cubicBezTo>
                  <a:cubicBezTo>
                    <a:pt x="836" y="168"/>
                    <a:pt x="719" y="101"/>
                    <a:pt x="585" y="101"/>
                  </a:cubicBezTo>
                  <a:cubicBezTo>
                    <a:pt x="485" y="101"/>
                    <a:pt x="452" y="151"/>
                    <a:pt x="452" y="168"/>
                  </a:cubicBezTo>
                  <a:lnTo>
                    <a:pt x="468" y="168"/>
                  </a:lnTo>
                  <a:cubicBezTo>
                    <a:pt x="468" y="168"/>
                    <a:pt x="502" y="151"/>
                    <a:pt x="585" y="151"/>
                  </a:cubicBezTo>
                  <a:cubicBezTo>
                    <a:pt x="686" y="168"/>
                    <a:pt x="769" y="235"/>
                    <a:pt x="803" y="335"/>
                  </a:cubicBezTo>
                  <a:cubicBezTo>
                    <a:pt x="836" y="502"/>
                    <a:pt x="853" y="652"/>
                    <a:pt x="819" y="819"/>
                  </a:cubicBezTo>
                  <a:cubicBezTo>
                    <a:pt x="804" y="984"/>
                    <a:pt x="669" y="1109"/>
                    <a:pt x="508" y="1109"/>
                  </a:cubicBezTo>
                  <a:cubicBezTo>
                    <a:pt x="490" y="1109"/>
                    <a:pt x="471" y="1107"/>
                    <a:pt x="452" y="1103"/>
                  </a:cubicBezTo>
                  <a:cubicBezTo>
                    <a:pt x="335" y="1087"/>
                    <a:pt x="218" y="986"/>
                    <a:pt x="184" y="869"/>
                  </a:cubicBezTo>
                  <a:cubicBezTo>
                    <a:pt x="134" y="753"/>
                    <a:pt x="134" y="636"/>
                    <a:pt x="168" y="519"/>
                  </a:cubicBezTo>
                  <a:cubicBezTo>
                    <a:pt x="234" y="352"/>
                    <a:pt x="351" y="201"/>
                    <a:pt x="502" y="84"/>
                  </a:cubicBezTo>
                  <a:lnTo>
                    <a:pt x="552" y="51"/>
                  </a:lnTo>
                  <a:lnTo>
                    <a:pt x="485" y="34"/>
                  </a:lnTo>
                  <a:cubicBezTo>
                    <a:pt x="385" y="1"/>
                    <a:pt x="318" y="1"/>
                    <a:pt x="318" y="1"/>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0" name="Google Shape;740;p92"/>
            <p:cNvSpPr/>
            <p:nvPr/>
          </p:nvSpPr>
          <p:spPr>
            <a:xfrm>
              <a:off x="7712376" y="3657490"/>
              <a:ext cx="61087" cy="140315"/>
            </a:xfrm>
            <a:custGeom>
              <a:avLst/>
              <a:gdLst/>
              <a:ahLst/>
              <a:cxnLst/>
              <a:rect l="l" t="t" r="r" b="b"/>
              <a:pathLst>
                <a:path w="1906" h="4378" extrusionOk="0">
                  <a:moveTo>
                    <a:pt x="0" y="0"/>
                  </a:moveTo>
                  <a:lnTo>
                    <a:pt x="0" y="0"/>
                  </a:lnTo>
                  <a:cubicBezTo>
                    <a:pt x="101" y="217"/>
                    <a:pt x="201" y="435"/>
                    <a:pt x="318" y="635"/>
                  </a:cubicBezTo>
                  <a:cubicBezTo>
                    <a:pt x="518" y="1019"/>
                    <a:pt x="786" y="1554"/>
                    <a:pt x="1053" y="2156"/>
                  </a:cubicBezTo>
                  <a:cubicBezTo>
                    <a:pt x="1304" y="2757"/>
                    <a:pt x="1521" y="3325"/>
                    <a:pt x="1655" y="3726"/>
                  </a:cubicBezTo>
                  <a:cubicBezTo>
                    <a:pt x="1721" y="3960"/>
                    <a:pt x="1805" y="4177"/>
                    <a:pt x="1905" y="4378"/>
                  </a:cubicBezTo>
                  <a:cubicBezTo>
                    <a:pt x="1889" y="4144"/>
                    <a:pt x="1838" y="3910"/>
                    <a:pt x="1755" y="3693"/>
                  </a:cubicBezTo>
                  <a:cubicBezTo>
                    <a:pt x="1437" y="2607"/>
                    <a:pt x="986" y="1554"/>
                    <a:pt x="401" y="585"/>
                  </a:cubicBezTo>
                  <a:cubicBezTo>
                    <a:pt x="301" y="368"/>
                    <a:pt x="168" y="184"/>
                    <a:pt x="0"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1" name="Google Shape;741;p92"/>
            <p:cNvSpPr/>
            <p:nvPr/>
          </p:nvSpPr>
          <p:spPr>
            <a:xfrm>
              <a:off x="7779329" y="3670342"/>
              <a:ext cx="55703" cy="129610"/>
            </a:xfrm>
            <a:custGeom>
              <a:avLst/>
              <a:gdLst/>
              <a:ahLst/>
              <a:cxnLst/>
              <a:rect l="l" t="t" r="r" b="b"/>
              <a:pathLst>
                <a:path w="1738" h="4044" extrusionOk="0">
                  <a:moveTo>
                    <a:pt x="1738" y="0"/>
                  </a:moveTo>
                  <a:cubicBezTo>
                    <a:pt x="1604" y="167"/>
                    <a:pt x="1487" y="351"/>
                    <a:pt x="1404" y="552"/>
                  </a:cubicBezTo>
                  <a:cubicBezTo>
                    <a:pt x="1220" y="902"/>
                    <a:pt x="969" y="1404"/>
                    <a:pt x="718" y="1955"/>
                  </a:cubicBezTo>
                  <a:cubicBezTo>
                    <a:pt x="485" y="2523"/>
                    <a:pt x="284" y="3041"/>
                    <a:pt x="167" y="3425"/>
                  </a:cubicBezTo>
                  <a:cubicBezTo>
                    <a:pt x="84" y="3626"/>
                    <a:pt x="17" y="3826"/>
                    <a:pt x="0" y="4044"/>
                  </a:cubicBezTo>
                  <a:cubicBezTo>
                    <a:pt x="100" y="3860"/>
                    <a:pt x="184" y="3659"/>
                    <a:pt x="251" y="3459"/>
                  </a:cubicBezTo>
                  <a:cubicBezTo>
                    <a:pt x="401" y="3091"/>
                    <a:pt x="618" y="2573"/>
                    <a:pt x="852" y="2022"/>
                  </a:cubicBezTo>
                  <a:cubicBezTo>
                    <a:pt x="1103" y="1471"/>
                    <a:pt x="1320" y="969"/>
                    <a:pt x="1487" y="602"/>
                  </a:cubicBezTo>
                  <a:cubicBezTo>
                    <a:pt x="1587" y="418"/>
                    <a:pt x="1671" y="217"/>
                    <a:pt x="1738"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2" name="Google Shape;742;p92"/>
            <p:cNvSpPr/>
            <p:nvPr/>
          </p:nvSpPr>
          <p:spPr>
            <a:xfrm>
              <a:off x="7713979" y="3826169"/>
              <a:ext cx="49293" cy="217972"/>
            </a:xfrm>
            <a:custGeom>
              <a:avLst/>
              <a:gdLst/>
              <a:ahLst/>
              <a:cxnLst/>
              <a:rect l="l" t="t" r="r" b="b"/>
              <a:pathLst>
                <a:path w="1538" h="6801" extrusionOk="0">
                  <a:moveTo>
                    <a:pt x="1538" y="0"/>
                  </a:moveTo>
                  <a:lnTo>
                    <a:pt x="1538" y="0"/>
                  </a:lnTo>
                  <a:cubicBezTo>
                    <a:pt x="1488" y="84"/>
                    <a:pt x="1454" y="168"/>
                    <a:pt x="1438" y="268"/>
                  </a:cubicBezTo>
                  <a:cubicBezTo>
                    <a:pt x="1371" y="435"/>
                    <a:pt x="1304" y="669"/>
                    <a:pt x="1204" y="970"/>
                  </a:cubicBezTo>
                  <a:cubicBezTo>
                    <a:pt x="1037" y="1588"/>
                    <a:pt x="803" y="2423"/>
                    <a:pt x="585" y="3376"/>
                  </a:cubicBezTo>
                  <a:cubicBezTo>
                    <a:pt x="385" y="4311"/>
                    <a:pt x="218" y="5163"/>
                    <a:pt x="118" y="5798"/>
                  </a:cubicBezTo>
                  <a:cubicBezTo>
                    <a:pt x="67" y="6099"/>
                    <a:pt x="34" y="6350"/>
                    <a:pt x="17" y="6533"/>
                  </a:cubicBezTo>
                  <a:cubicBezTo>
                    <a:pt x="1" y="6617"/>
                    <a:pt x="1" y="6717"/>
                    <a:pt x="1" y="6801"/>
                  </a:cubicBezTo>
                  <a:cubicBezTo>
                    <a:pt x="101" y="6483"/>
                    <a:pt x="168" y="6149"/>
                    <a:pt x="218" y="5815"/>
                  </a:cubicBezTo>
                  <a:cubicBezTo>
                    <a:pt x="351" y="5197"/>
                    <a:pt x="519" y="4345"/>
                    <a:pt x="736" y="3392"/>
                  </a:cubicBezTo>
                  <a:cubicBezTo>
                    <a:pt x="936" y="2457"/>
                    <a:pt x="1153" y="1621"/>
                    <a:pt x="1304" y="1003"/>
                  </a:cubicBezTo>
                  <a:cubicBezTo>
                    <a:pt x="1404" y="669"/>
                    <a:pt x="1488" y="351"/>
                    <a:pt x="1538"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3" name="Google Shape;743;p92"/>
            <p:cNvSpPr/>
            <p:nvPr/>
          </p:nvSpPr>
          <p:spPr>
            <a:xfrm>
              <a:off x="7780387" y="3827227"/>
              <a:ext cx="54645" cy="133392"/>
            </a:xfrm>
            <a:custGeom>
              <a:avLst/>
              <a:gdLst/>
              <a:ahLst/>
              <a:cxnLst/>
              <a:rect l="l" t="t" r="r" b="b"/>
              <a:pathLst>
                <a:path w="1705" h="4162" extrusionOk="0">
                  <a:moveTo>
                    <a:pt x="0" y="1"/>
                  </a:moveTo>
                  <a:lnTo>
                    <a:pt x="0" y="1"/>
                  </a:lnTo>
                  <a:cubicBezTo>
                    <a:pt x="67" y="201"/>
                    <a:pt x="168" y="402"/>
                    <a:pt x="268" y="602"/>
                  </a:cubicBezTo>
                  <a:cubicBezTo>
                    <a:pt x="452" y="970"/>
                    <a:pt x="685" y="1471"/>
                    <a:pt x="919" y="2056"/>
                  </a:cubicBezTo>
                  <a:cubicBezTo>
                    <a:pt x="1153" y="2624"/>
                    <a:pt x="1337" y="3159"/>
                    <a:pt x="1471" y="3543"/>
                  </a:cubicBezTo>
                  <a:cubicBezTo>
                    <a:pt x="1521" y="3760"/>
                    <a:pt x="1604" y="3961"/>
                    <a:pt x="1705" y="4161"/>
                  </a:cubicBezTo>
                  <a:cubicBezTo>
                    <a:pt x="1688" y="3944"/>
                    <a:pt x="1638" y="3727"/>
                    <a:pt x="1571" y="3510"/>
                  </a:cubicBezTo>
                  <a:cubicBezTo>
                    <a:pt x="1287" y="2490"/>
                    <a:pt x="869" y="1488"/>
                    <a:pt x="351" y="552"/>
                  </a:cubicBezTo>
                  <a:cubicBezTo>
                    <a:pt x="268" y="352"/>
                    <a:pt x="134" y="168"/>
                    <a:pt x="0" y="1"/>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4" name="Google Shape;744;p92"/>
            <p:cNvSpPr/>
            <p:nvPr/>
          </p:nvSpPr>
          <p:spPr>
            <a:xfrm>
              <a:off x="7800193" y="2062201"/>
              <a:ext cx="842402" cy="398446"/>
            </a:xfrm>
            <a:custGeom>
              <a:avLst/>
              <a:gdLst/>
              <a:ahLst/>
              <a:cxnLst/>
              <a:rect l="l" t="t" r="r" b="b"/>
              <a:pathLst>
                <a:path w="26284" h="12432" extrusionOk="0">
                  <a:moveTo>
                    <a:pt x="235" y="1"/>
                  </a:moveTo>
                  <a:lnTo>
                    <a:pt x="1" y="502"/>
                  </a:lnTo>
                  <a:lnTo>
                    <a:pt x="26049" y="12432"/>
                  </a:lnTo>
                  <a:lnTo>
                    <a:pt x="26283" y="11947"/>
                  </a:lnTo>
                  <a:lnTo>
                    <a:pt x="235" y="1"/>
                  </a:ln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5" name="Google Shape;745;p92"/>
            <p:cNvSpPr/>
            <p:nvPr/>
          </p:nvSpPr>
          <p:spPr>
            <a:xfrm>
              <a:off x="8429431" y="2361003"/>
              <a:ext cx="17692" cy="2295774"/>
            </a:xfrm>
            <a:custGeom>
              <a:avLst/>
              <a:gdLst/>
              <a:ahLst/>
              <a:cxnLst/>
              <a:rect l="l" t="t" r="r" b="b"/>
              <a:pathLst>
                <a:path w="552" h="71631" extrusionOk="0">
                  <a:moveTo>
                    <a:pt x="0" y="1"/>
                  </a:moveTo>
                  <a:lnTo>
                    <a:pt x="0" y="71630"/>
                  </a:lnTo>
                  <a:lnTo>
                    <a:pt x="552" y="71630"/>
                  </a:lnTo>
                  <a:lnTo>
                    <a:pt x="552" y="1"/>
                  </a:ln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6" name="Google Shape;746;p92"/>
            <p:cNvSpPr/>
            <p:nvPr/>
          </p:nvSpPr>
          <p:spPr>
            <a:xfrm>
              <a:off x="8417092" y="2967742"/>
              <a:ext cx="45575" cy="308481"/>
            </a:xfrm>
            <a:custGeom>
              <a:avLst/>
              <a:gdLst/>
              <a:ahLst/>
              <a:cxnLst/>
              <a:rect l="l" t="t" r="r" b="b"/>
              <a:pathLst>
                <a:path w="1422" h="9625" extrusionOk="0">
                  <a:moveTo>
                    <a:pt x="636" y="1"/>
                  </a:moveTo>
                  <a:cubicBezTo>
                    <a:pt x="285" y="1"/>
                    <a:pt x="1" y="285"/>
                    <a:pt x="1" y="636"/>
                  </a:cubicBezTo>
                  <a:lnTo>
                    <a:pt x="1" y="8990"/>
                  </a:lnTo>
                  <a:cubicBezTo>
                    <a:pt x="1" y="9341"/>
                    <a:pt x="285" y="9625"/>
                    <a:pt x="636" y="9625"/>
                  </a:cubicBezTo>
                  <a:lnTo>
                    <a:pt x="786" y="9625"/>
                  </a:lnTo>
                  <a:cubicBezTo>
                    <a:pt x="1137" y="9625"/>
                    <a:pt x="1421" y="9341"/>
                    <a:pt x="1421" y="8990"/>
                  </a:cubicBezTo>
                  <a:lnTo>
                    <a:pt x="1421" y="636"/>
                  </a:lnTo>
                  <a:cubicBezTo>
                    <a:pt x="1421" y="285"/>
                    <a:pt x="1137" y="1"/>
                    <a:pt x="786" y="1"/>
                  </a:cubicBezTo>
                  <a:close/>
                </a:path>
              </a:pathLst>
            </a:custGeom>
            <a:solidFill>
              <a:srgbClr val="F5F5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7" name="Google Shape;747;p92"/>
            <p:cNvSpPr/>
            <p:nvPr/>
          </p:nvSpPr>
          <p:spPr>
            <a:xfrm>
              <a:off x="7696832" y="1980730"/>
              <a:ext cx="143039" cy="128617"/>
            </a:xfrm>
            <a:custGeom>
              <a:avLst/>
              <a:gdLst/>
              <a:ahLst/>
              <a:cxnLst/>
              <a:rect l="l" t="t" r="r" b="b"/>
              <a:pathLst>
                <a:path w="4463" h="4013" extrusionOk="0">
                  <a:moveTo>
                    <a:pt x="2365" y="1"/>
                  </a:moveTo>
                  <a:cubicBezTo>
                    <a:pt x="1759" y="1"/>
                    <a:pt x="1166" y="297"/>
                    <a:pt x="820" y="838"/>
                  </a:cubicBezTo>
                  <a:lnTo>
                    <a:pt x="1" y="2125"/>
                  </a:lnTo>
                  <a:lnTo>
                    <a:pt x="3242" y="4013"/>
                  </a:lnTo>
                  <a:lnTo>
                    <a:pt x="3961" y="2760"/>
                  </a:lnTo>
                  <a:cubicBezTo>
                    <a:pt x="4462" y="1891"/>
                    <a:pt x="4178" y="788"/>
                    <a:pt x="3326" y="270"/>
                  </a:cubicBezTo>
                  <a:cubicBezTo>
                    <a:pt x="3026" y="88"/>
                    <a:pt x="2693" y="1"/>
                    <a:pt x="2365" y="1"/>
                  </a:cubicBez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8" name="Google Shape;748;p92"/>
            <p:cNvSpPr/>
            <p:nvPr/>
          </p:nvSpPr>
          <p:spPr>
            <a:xfrm>
              <a:off x="7433894" y="2048804"/>
              <a:ext cx="428989" cy="324570"/>
            </a:xfrm>
            <a:custGeom>
              <a:avLst/>
              <a:gdLst/>
              <a:ahLst/>
              <a:cxnLst/>
              <a:rect l="l" t="t" r="r" b="b"/>
              <a:pathLst>
                <a:path w="13385" h="10127" extrusionOk="0">
                  <a:moveTo>
                    <a:pt x="8205" y="1"/>
                  </a:moveTo>
                  <a:lnTo>
                    <a:pt x="1" y="2541"/>
                  </a:lnTo>
                  <a:lnTo>
                    <a:pt x="13385" y="10126"/>
                  </a:lnTo>
                  <a:lnTo>
                    <a:pt x="11547" y="1388"/>
                  </a:lnTo>
                  <a:lnTo>
                    <a:pt x="8205" y="1"/>
                  </a:lnTo>
                  <a:close/>
                </a:path>
              </a:pathLst>
            </a:custGeom>
            <a:solidFill>
              <a:srgbClr val="F5F5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9" name="Google Shape;749;p92"/>
            <p:cNvSpPr/>
            <p:nvPr/>
          </p:nvSpPr>
          <p:spPr>
            <a:xfrm>
              <a:off x="7392133" y="2122423"/>
              <a:ext cx="494307" cy="283354"/>
            </a:xfrm>
            <a:custGeom>
              <a:avLst/>
              <a:gdLst/>
              <a:ahLst/>
              <a:cxnLst/>
              <a:rect l="l" t="t" r="r" b="b"/>
              <a:pathLst>
                <a:path w="15423" h="8841" extrusionOk="0">
                  <a:moveTo>
                    <a:pt x="2252" y="1"/>
                  </a:moveTo>
                  <a:cubicBezTo>
                    <a:pt x="1456" y="1"/>
                    <a:pt x="893" y="198"/>
                    <a:pt x="669" y="611"/>
                  </a:cubicBezTo>
                  <a:cubicBezTo>
                    <a:pt x="1" y="1848"/>
                    <a:pt x="2607" y="4554"/>
                    <a:pt x="6500" y="6660"/>
                  </a:cubicBezTo>
                  <a:cubicBezTo>
                    <a:pt x="9092" y="8061"/>
                    <a:pt x="11594" y="8840"/>
                    <a:pt x="13175" y="8840"/>
                  </a:cubicBezTo>
                  <a:cubicBezTo>
                    <a:pt x="13969" y="8840"/>
                    <a:pt x="14531" y="8644"/>
                    <a:pt x="14754" y="8230"/>
                  </a:cubicBezTo>
                  <a:cubicBezTo>
                    <a:pt x="15423" y="6994"/>
                    <a:pt x="12816" y="4287"/>
                    <a:pt x="8923" y="2182"/>
                  </a:cubicBezTo>
                  <a:cubicBezTo>
                    <a:pt x="6343" y="780"/>
                    <a:pt x="3837" y="1"/>
                    <a:pt x="2252" y="1"/>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0" name="Google Shape;750;p92"/>
            <p:cNvSpPr/>
            <p:nvPr/>
          </p:nvSpPr>
          <p:spPr>
            <a:xfrm>
              <a:off x="8186845" y="4588222"/>
              <a:ext cx="495910" cy="68555"/>
            </a:xfrm>
            <a:custGeom>
              <a:avLst/>
              <a:gdLst/>
              <a:ahLst/>
              <a:cxnLst/>
              <a:rect l="l" t="t" r="r" b="b"/>
              <a:pathLst>
                <a:path w="15473" h="2139" extrusionOk="0">
                  <a:moveTo>
                    <a:pt x="7073" y="0"/>
                  </a:moveTo>
                  <a:cubicBezTo>
                    <a:pt x="2093" y="0"/>
                    <a:pt x="0" y="2138"/>
                    <a:pt x="0" y="2138"/>
                  </a:cubicBezTo>
                  <a:lnTo>
                    <a:pt x="15472" y="2138"/>
                  </a:lnTo>
                  <a:cubicBezTo>
                    <a:pt x="15472" y="2138"/>
                    <a:pt x="13384" y="234"/>
                    <a:pt x="7837" y="16"/>
                  </a:cubicBezTo>
                  <a:cubicBezTo>
                    <a:pt x="7575" y="5"/>
                    <a:pt x="7321" y="0"/>
                    <a:pt x="7073"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1" name="Google Shape;751;p92"/>
            <p:cNvSpPr/>
            <p:nvPr/>
          </p:nvSpPr>
          <p:spPr>
            <a:xfrm>
              <a:off x="8404240" y="2327799"/>
              <a:ext cx="78779" cy="67049"/>
            </a:xfrm>
            <a:custGeom>
              <a:avLst/>
              <a:gdLst/>
              <a:ahLst/>
              <a:cxnLst/>
              <a:rect l="l" t="t" r="r" b="b"/>
              <a:pathLst>
                <a:path w="2458" h="2092" extrusionOk="0">
                  <a:moveTo>
                    <a:pt x="1054" y="1"/>
                  </a:moveTo>
                  <a:cubicBezTo>
                    <a:pt x="469" y="1"/>
                    <a:pt x="1" y="469"/>
                    <a:pt x="1" y="1037"/>
                  </a:cubicBezTo>
                  <a:cubicBezTo>
                    <a:pt x="1" y="1672"/>
                    <a:pt x="525" y="2092"/>
                    <a:pt x="1070" y="2092"/>
                  </a:cubicBezTo>
                  <a:cubicBezTo>
                    <a:pt x="1328" y="2092"/>
                    <a:pt x="1591" y="1998"/>
                    <a:pt x="1805" y="1789"/>
                  </a:cubicBezTo>
                  <a:cubicBezTo>
                    <a:pt x="2457" y="1120"/>
                    <a:pt x="1989" y="1"/>
                    <a:pt x="1054" y="1"/>
                  </a:cubicBezTo>
                  <a:close/>
                </a:path>
              </a:pathLst>
            </a:custGeom>
            <a:solidFill>
              <a:srgbClr val="F5F5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2" name="Google Shape;752;p92"/>
            <p:cNvSpPr/>
            <p:nvPr/>
          </p:nvSpPr>
          <p:spPr>
            <a:xfrm>
              <a:off x="7788944" y="1949738"/>
              <a:ext cx="39133" cy="47178"/>
            </a:xfrm>
            <a:custGeom>
              <a:avLst/>
              <a:gdLst/>
              <a:ahLst/>
              <a:cxnLst/>
              <a:rect l="l" t="t" r="r" b="b"/>
              <a:pathLst>
                <a:path w="1221" h="1472" extrusionOk="0">
                  <a:moveTo>
                    <a:pt x="586" y="1"/>
                  </a:moveTo>
                  <a:lnTo>
                    <a:pt x="1" y="1304"/>
                  </a:lnTo>
                  <a:lnTo>
                    <a:pt x="485" y="1471"/>
                  </a:lnTo>
                  <a:lnTo>
                    <a:pt x="1220" y="235"/>
                  </a:lnTo>
                  <a:lnTo>
                    <a:pt x="586" y="1"/>
                  </a:ln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3" name="Google Shape;753;p92"/>
            <p:cNvSpPr/>
            <p:nvPr/>
          </p:nvSpPr>
          <p:spPr>
            <a:xfrm>
              <a:off x="7696319" y="2045054"/>
              <a:ext cx="113008" cy="53620"/>
            </a:xfrm>
            <a:custGeom>
              <a:avLst/>
              <a:gdLst/>
              <a:ahLst/>
              <a:cxnLst/>
              <a:rect l="l" t="t" r="r" b="b"/>
              <a:pathLst>
                <a:path w="3526" h="1673" extrusionOk="0">
                  <a:moveTo>
                    <a:pt x="389" y="0"/>
                  </a:moveTo>
                  <a:cubicBezTo>
                    <a:pt x="261" y="0"/>
                    <a:pt x="136" y="19"/>
                    <a:pt x="17" y="51"/>
                  </a:cubicBezTo>
                  <a:cubicBezTo>
                    <a:pt x="0" y="101"/>
                    <a:pt x="936" y="34"/>
                    <a:pt x="1938" y="502"/>
                  </a:cubicBezTo>
                  <a:cubicBezTo>
                    <a:pt x="2919" y="960"/>
                    <a:pt x="3468" y="1673"/>
                    <a:pt x="3523" y="1673"/>
                  </a:cubicBezTo>
                  <a:cubicBezTo>
                    <a:pt x="3524" y="1673"/>
                    <a:pt x="3525" y="1672"/>
                    <a:pt x="3526" y="1672"/>
                  </a:cubicBezTo>
                  <a:cubicBezTo>
                    <a:pt x="3442" y="1488"/>
                    <a:pt x="3308" y="1338"/>
                    <a:pt x="3158" y="1204"/>
                  </a:cubicBezTo>
                  <a:cubicBezTo>
                    <a:pt x="2473" y="519"/>
                    <a:pt x="1571" y="84"/>
                    <a:pt x="602" y="18"/>
                  </a:cubicBezTo>
                  <a:cubicBezTo>
                    <a:pt x="531" y="6"/>
                    <a:pt x="460" y="0"/>
                    <a:pt x="389"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4" name="Google Shape;754;p92"/>
            <p:cNvSpPr/>
            <p:nvPr/>
          </p:nvSpPr>
          <p:spPr>
            <a:xfrm>
              <a:off x="7569401" y="2185914"/>
              <a:ext cx="140315" cy="146757"/>
            </a:xfrm>
            <a:custGeom>
              <a:avLst/>
              <a:gdLst/>
              <a:ahLst/>
              <a:cxnLst/>
              <a:rect l="l" t="t" r="r" b="b"/>
              <a:pathLst>
                <a:path w="4378" h="4579" extrusionOk="0">
                  <a:moveTo>
                    <a:pt x="3025" y="0"/>
                  </a:moveTo>
                  <a:lnTo>
                    <a:pt x="936" y="1220"/>
                  </a:lnTo>
                  <a:cubicBezTo>
                    <a:pt x="719" y="1354"/>
                    <a:pt x="552" y="1537"/>
                    <a:pt x="435" y="1755"/>
                  </a:cubicBezTo>
                  <a:cubicBezTo>
                    <a:pt x="167" y="2289"/>
                    <a:pt x="0" y="3258"/>
                    <a:pt x="1654" y="4127"/>
                  </a:cubicBezTo>
                  <a:cubicBezTo>
                    <a:pt x="2285" y="4457"/>
                    <a:pt x="2770" y="4579"/>
                    <a:pt x="3144" y="4579"/>
                  </a:cubicBezTo>
                  <a:cubicBezTo>
                    <a:pt x="3603" y="4579"/>
                    <a:pt x="3893" y="4397"/>
                    <a:pt x="4077" y="4194"/>
                  </a:cubicBezTo>
                  <a:cubicBezTo>
                    <a:pt x="4278" y="3960"/>
                    <a:pt x="4378" y="3659"/>
                    <a:pt x="4361" y="3359"/>
                  </a:cubicBezTo>
                  <a:lnTo>
                    <a:pt x="4361" y="752"/>
                  </a:lnTo>
                  <a:lnTo>
                    <a:pt x="3025" y="0"/>
                  </a:lnTo>
                  <a:close/>
                </a:path>
              </a:pathLst>
            </a:custGeom>
            <a:solidFill>
              <a:srgbClr val="FAFA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5" name="Google Shape;755;p92"/>
            <p:cNvSpPr/>
            <p:nvPr/>
          </p:nvSpPr>
          <p:spPr>
            <a:xfrm>
              <a:off x="7624015" y="2195016"/>
              <a:ext cx="73939" cy="89996"/>
            </a:xfrm>
            <a:custGeom>
              <a:avLst/>
              <a:gdLst/>
              <a:ahLst/>
              <a:cxnLst/>
              <a:rect l="l" t="t" r="r" b="b"/>
              <a:pathLst>
                <a:path w="2307" h="2808" extrusionOk="0">
                  <a:moveTo>
                    <a:pt x="351" y="1471"/>
                  </a:moveTo>
                  <a:cubicBezTo>
                    <a:pt x="485" y="1471"/>
                    <a:pt x="602" y="1504"/>
                    <a:pt x="719" y="1554"/>
                  </a:cubicBezTo>
                  <a:cubicBezTo>
                    <a:pt x="758" y="1574"/>
                    <a:pt x="797" y="1593"/>
                    <a:pt x="836" y="1613"/>
                  </a:cubicBezTo>
                  <a:lnTo>
                    <a:pt x="836" y="1613"/>
                  </a:lnTo>
                  <a:cubicBezTo>
                    <a:pt x="830" y="1621"/>
                    <a:pt x="825" y="1629"/>
                    <a:pt x="819" y="1638"/>
                  </a:cubicBezTo>
                  <a:cubicBezTo>
                    <a:pt x="752" y="1721"/>
                    <a:pt x="686" y="1805"/>
                    <a:pt x="585" y="1872"/>
                  </a:cubicBezTo>
                  <a:cubicBezTo>
                    <a:pt x="540" y="1929"/>
                    <a:pt x="471" y="1955"/>
                    <a:pt x="399" y="1955"/>
                  </a:cubicBezTo>
                  <a:cubicBezTo>
                    <a:pt x="366" y="1955"/>
                    <a:pt x="333" y="1949"/>
                    <a:pt x="301" y="1938"/>
                  </a:cubicBezTo>
                  <a:cubicBezTo>
                    <a:pt x="67" y="1855"/>
                    <a:pt x="101" y="1504"/>
                    <a:pt x="351" y="1471"/>
                  </a:cubicBezTo>
                  <a:close/>
                  <a:moveTo>
                    <a:pt x="1410" y="1962"/>
                  </a:moveTo>
                  <a:cubicBezTo>
                    <a:pt x="1430" y="1976"/>
                    <a:pt x="1451" y="1991"/>
                    <a:pt x="1471" y="2005"/>
                  </a:cubicBezTo>
                  <a:cubicBezTo>
                    <a:pt x="1588" y="2089"/>
                    <a:pt x="1688" y="2172"/>
                    <a:pt x="1671" y="2289"/>
                  </a:cubicBezTo>
                  <a:cubicBezTo>
                    <a:pt x="1655" y="2406"/>
                    <a:pt x="1605" y="2523"/>
                    <a:pt x="1521" y="2624"/>
                  </a:cubicBezTo>
                  <a:cubicBezTo>
                    <a:pt x="1494" y="2657"/>
                    <a:pt x="1462" y="2672"/>
                    <a:pt x="1428" y="2672"/>
                  </a:cubicBezTo>
                  <a:cubicBezTo>
                    <a:pt x="1379" y="2672"/>
                    <a:pt x="1327" y="2640"/>
                    <a:pt x="1287" y="2590"/>
                  </a:cubicBezTo>
                  <a:cubicBezTo>
                    <a:pt x="1220" y="2507"/>
                    <a:pt x="1204" y="2390"/>
                    <a:pt x="1254" y="2289"/>
                  </a:cubicBezTo>
                  <a:cubicBezTo>
                    <a:pt x="1287" y="2172"/>
                    <a:pt x="1354" y="2072"/>
                    <a:pt x="1404" y="1972"/>
                  </a:cubicBezTo>
                  <a:cubicBezTo>
                    <a:pt x="1406" y="1969"/>
                    <a:pt x="1408" y="1965"/>
                    <a:pt x="1410" y="1962"/>
                  </a:cubicBezTo>
                  <a:close/>
                  <a:moveTo>
                    <a:pt x="1788" y="0"/>
                  </a:moveTo>
                  <a:cubicBezTo>
                    <a:pt x="1722" y="84"/>
                    <a:pt x="1671" y="184"/>
                    <a:pt x="1638" y="301"/>
                  </a:cubicBezTo>
                  <a:cubicBezTo>
                    <a:pt x="1504" y="568"/>
                    <a:pt x="1337" y="836"/>
                    <a:pt x="1187" y="1103"/>
                  </a:cubicBezTo>
                  <a:cubicBezTo>
                    <a:pt x="1099" y="1229"/>
                    <a:pt x="1011" y="1355"/>
                    <a:pt x="916" y="1495"/>
                  </a:cubicBezTo>
                  <a:lnTo>
                    <a:pt x="916" y="1495"/>
                  </a:lnTo>
                  <a:cubicBezTo>
                    <a:pt x="872" y="1473"/>
                    <a:pt x="829" y="1453"/>
                    <a:pt x="786" y="1437"/>
                  </a:cubicBezTo>
                  <a:cubicBezTo>
                    <a:pt x="661" y="1368"/>
                    <a:pt x="535" y="1333"/>
                    <a:pt x="400" y="1333"/>
                  </a:cubicBezTo>
                  <a:cubicBezTo>
                    <a:pt x="373" y="1333"/>
                    <a:pt x="346" y="1334"/>
                    <a:pt x="318" y="1337"/>
                  </a:cubicBezTo>
                  <a:cubicBezTo>
                    <a:pt x="151" y="1370"/>
                    <a:pt x="17" y="1504"/>
                    <a:pt x="1" y="1688"/>
                  </a:cubicBezTo>
                  <a:cubicBezTo>
                    <a:pt x="1" y="1855"/>
                    <a:pt x="101" y="2005"/>
                    <a:pt x="251" y="2072"/>
                  </a:cubicBezTo>
                  <a:cubicBezTo>
                    <a:pt x="290" y="2081"/>
                    <a:pt x="329" y="2085"/>
                    <a:pt x="367" y="2085"/>
                  </a:cubicBezTo>
                  <a:cubicBezTo>
                    <a:pt x="477" y="2085"/>
                    <a:pt x="582" y="2051"/>
                    <a:pt x="669" y="1989"/>
                  </a:cubicBezTo>
                  <a:cubicBezTo>
                    <a:pt x="769" y="1905"/>
                    <a:pt x="853" y="1805"/>
                    <a:pt x="920" y="1705"/>
                  </a:cubicBezTo>
                  <a:cubicBezTo>
                    <a:pt x="927" y="1693"/>
                    <a:pt x="935" y="1682"/>
                    <a:pt x="942" y="1670"/>
                  </a:cubicBezTo>
                  <a:lnTo>
                    <a:pt x="942" y="1670"/>
                  </a:lnTo>
                  <a:cubicBezTo>
                    <a:pt x="998" y="1702"/>
                    <a:pt x="1052" y="1735"/>
                    <a:pt x="1103" y="1771"/>
                  </a:cubicBezTo>
                  <a:cubicBezTo>
                    <a:pt x="1179" y="1809"/>
                    <a:pt x="1249" y="1852"/>
                    <a:pt x="1317" y="1898"/>
                  </a:cubicBezTo>
                  <a:lnTo>
                    <a:pt x="1317" y="1898"/>
                  </a:lnTo>
                  <a:lnTo>
                    <a:pt x="1304" y="1922"/>
                  </a:lnTo>
                  <a:cubicBezTo>
                    <a:pt x="1237" y="2022"/>
                    <a:pt x="1187" y="2139"/>
                    <a:pt x="1137" y="2239"/>
                  </a:cubicBezTo>
                  <a:cubicBezTo>
                    <a:pt x="1103" y="2306"/>
                    <a:pt x="1103" y="2390"/>
                    <a:pt x="1103" y="2456"/>
                  </a:cubicBezTo>
                  <a:cubicBezTo>
                    <a:pt x="1103" y="2540"/>
                    <a:pt x="1137" y="2607"/>
                    <a:pt x="1170" y="2674"/>
                  </a:cubicBezTo>
                  <a:cubicBezTo>
                    <a:pt x="1220" y="2740"/>
                    <a:pt x="1304" y="2791"/>
                    <a:pt x="1387" y="2807"/>
                  </a:cubicBezTo>
                  <a:cubicBezTo>
                    <a:pt x="1471" y="2807"/>
                    <a:pt x="1554" y="2774"/>
                    <a:pt x="1621" y="2707"/>
                  </a:cubicBezTo>
                  <a:cubicBezTo>
                    <a:pt x="1671" y="2657"/>
                    <a:pt x="1722" y="2590"/>
                    <a:pt x="1738" y="2523"/>
                  </a:cubicBezTo>
                  <a:cubicBezTo>
                    <a:pt x="1772" y="2456"/>
                    <a:pt x="1805" y="2373"/>
                    <a:pt x="1805" y="2289"/>
                  </a:cubicBezTo>
                  <a:cubicBezTo>
                    <a:pt x="1822" y="2206"/>
                    <a:pt x="1788" y="2122"/>
                    <a:pt x="1738" y="2055"/>
                  </a:cubicBezTo>
                  <a:cubicBezTo>
                    <a:pt x="1671" y="1989"/>
                    <a:pt x="1621" y="1938"/>
                    <a:pt x="1554" y="1888"/>
                  </a:cubicBezTo>
                  <a:cubicBezTo>
                    <a:pt x="1531" y="1871"/>
                    <a:pt x="1506" y="1854"/>
                    <a:pt x="1482" y="1838"/>
                  </a:cubicBezTo>
                  <a:lnTo>
                    <a:pt x="1482" y="1838"/>
                  </a:lnTo>
                  <a:cubicBezTo>
                    <a:pt x="1567" y="1689"/>
                    <a:pt x="1644" y="1550"/>
                    <a:pt x="1722" y="1420"/>
                  </a:cubicBezTo>
                  <a:lnTo>
                    <a:pt x="2156" y="602"/>
                  </a:lnTo>
                  <a:cubicBezTo>
                    <a:pt x="2223" y="502"/>
                    <a:pt x="2273" y="401"/>
                    <a:pt x="2306" y="284"/>
                  </a:cubicBezTo>
                  <a:lnTo>
                    <a:pt x="2306" y="284"/>
                  </a:lnTo>
                  <a:cubicBezTo>
                    <a:pt x="2223" y="368"/>
                    <a:pt x="2156" y="468"/>
                    <a:pt x="2106" y="568"/>
                  </a:cubicBezTo>
                  <a:cubicBezTo>
                    <a:pt x="1972" y="786"/>
                    <a:pt x="1822" y="1053"/>
                    <a:pt x="1621" y="1370"/>
                  </a:cubicBezTo>
                  <a:lnTo>
                    <a:pt x="1388" y="1775"/>
                  </a:lnTo>
                  <a:lnTo>
                    <a:pt x="1388" y="1775"/>
                  </a:lnTo>
                  <a:cubicBezTo>
                    <a:pt x="1320" y="1729"/>
                    <a:pt x="1251" y="1683"/>
                    <a:pt x="1187" y="1638"/>
                  </a:cubicBezTo>
                  <a:cubicBezTo>
                    <a:pt x="1132" y="1610"/>
                    <a:pt x="1077" y="1580"/>
                    <a:pt x="1021" y="1550"/>
                  </a:cubicBezTo>
                  <a:lnTo>
                    <a:pt x="1021" y="1550"/>
                  </a:lnTo>
                  <a:cubicBezTo>
                    <a:pt x="1113" y="1409"/>
                    <a:pt x="1196" y="1276"/>
                    <a:pt x="1270" y="1153"/>
                  </a:cubicBezTo>
                  <a:cubicBezTo>
                    <a:pt x="1421" y="886"/>
                    <a:pt x="1571" y="602"/>
                    <a:pt x="1688" y="318"/>
                  </a:cubicBezTo>
                  <a:cubicBezTo>
                    <a:pt x="1738" y="217"/>
                    <a:pt x="1772" y="101"/>
                    <a:pt x="1788"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6" name="Google Shape;756;p92"/>
            <p:cNvSpPr/>
            <p:nvPr/>
          </p:nvSpPr>
          <p:spPr>
            <a:xfrm>
              <a:off x="6516591" y="4613894"/>
              <a:ext cx="63747" cy="45607"/>
            </a:xfrm>
            <a:custGeom>
              <a:avLst/>
              <a:gdLst/>
              <a:ahLst/>
              <a:cxnLst/>
              <a:rect l="l" t="t" r="r" b="b"/>
              <a:pathLst>
                <a:path w="1989" h="1423" extrusionOk="0">
                  <a:moveTo>
                    <a:pt x="418" y="1"/>
                  </a:moveTo>
                  <a:cubicBezTo>
                    <a:pt x="318" y="1"/>
                    <a:pt x="217" y="1"/>
                    <a:pt x="117" y="17"/>
                  </a:cubicBezTo>
                  <a:cubicBezTo>
                    <a:pt x="84" y="17"/>
                    <a:pt x="34" y="34"/>
                    <a:pt x="0" y="51"/>
                  </a:cubicBezTo>
                  <a:cubicBezTo>
                    <a:pt x="11" y="51"/>
                    <a:pt x="82" y="43"/>
                    <a:pt x="202" y="43"/>
                  </a:cubicBezTo>
                  <a:cubicBezTo>
                    <a:pt x="262" y="43"/>
                    <a:pt x="334" y="45"/>
                    <a:pt x="418" y="51"/>
                  </a:cubicBezTo>
                  <a:cubicBezTo>
                    <a:pt x="735" y="67"/>
                    <a:pt x="1036" y="184"/>
                    <a:pt x="1303" y="368"/>
                  </a:cubicBezTo>
                  <a:cubicBezTo>
                    <a:pt x="1554" y="535"/>
                    <a:pt x="1755" y="786"/>
                    <a:pt x="1872" y="1070"/>
                  </a:cubicBezTo>
                  <a:cubicBezTo>
                    <a:pt x="1951" y="1276"/>
                    <a:pt x="1970" y="1422"/>
                    <a:pt x="1986" y="1422"/>
                  </a:cubicBezTo>
                  <a:cubicBezTo>
                    <a:pt x="1987" y="1422"/>
                    <a:pt x="1988" y="1422"/>
                    <a:pt x="1989" y="1421"/>
                  </a:cubicBezTo>
                  <a:cubicBezTo>
                    <a:pt x="1989" y="1387"/>
                    <a:pt x="1989" y="1354"/>
                    <a:pt x="1989" y="1321"/>
                  </a:cubicBezTo>
                  <a:cubicBezTo>
                    <a:pt x="1972" y="1237"/>
                    <a:pt x="1938" y="1137"/>
                    <a:pt x="1922" y="1053"/>
                  </a:cubicBezTo>
                  <a:cubicBezTo>
                    <a:pt x="1805" y="753"/>
                    <a:pt x="1604" y="502"/>
                    <a:pt x="1337" y="318"/>
                  </a:cubicBezTo>
                  <a:cubicBezTo>
                    <a:pt x="1070" y="134"/>
                    <a:pt x="752" y="17"/>
                    <a:pt x="418"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757" name="Google Shape;757;p92"/>
          <p:cNvSpPr txBox="1">
            <a:spLocks noGrp="1"/>
          </p:cNvSpPr>
          <p:nvPr>
            <p:ph type="title"/>
          </p:nvPr>
        </p:nvSpPr>
        <p:spPr>
          <a:xfrm>
            <a:off x="720000" y="540000"/>
            <a:ext cx="7704000" cy="3204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800"/>
              <a:buNone/>
              <a:defRPr sz="2700"/>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a:endParaRPr/>
          </a:p>
        </p:txBody>
      </p:sp>
      <p:sp>
        <p:nvSpPr>
          <p:cNvPr id="758" name="Google Shape;758;p92"/>
          <p:cNvSpPr txBox="1">
            <a:spLocks noGrp="1"/>
          </p:cNvSpPr>
          <p:nvPr>
            <p:ph type="subTitle" idx="1"/>
          </p:nvPr>
        </p:nvSpPr>
        <p:spPr>
          <a:xfrm>
            <a:off x="1157675" y="2391276"/>
            <a:ext cx="1836900" cy="2766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100"/>
              <a:buNone/>
              <a:defRPr sz="1600">
                <a:solidFill>
                  <a:schemeClr val="dk1"/>
                </a:solidFill>
                <a:latin typeface="Lilita One"/>
                <a:ea typeface="Lilita One"/>
                <a:cs typeface="Lilita One"/>
                <a:sym typeface="Lilita 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759" name="Google Shape;759;p92"/>
          <p:cNvSpPr txBox="1">
            <a:spLocks noGrp="1"/>
          </p:cNvSpPr>
          <p:nvPr>
            <p:ph type="subTitle" idx="2"/>
          </p:nvPr>
        </p:nvSpPr>
        <p:spPr>
          <a:xfrm>
            <a:off x="1157675" y="2667877"/>
            <a:ext cx="1836900" cy="452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1100"/>
              <a:buNone/>
              <a:defRPr/>
            </a:lvl1pPr>
            <a:lvl2pPr lvl="1" algn="ctr">
              <a:lnSpc>
                <a:spcPct val="100000"/>
              </a:lnSpc>
              <a:spcBef>
                <a:spcPts val="0"/>
              </a:spcBef>
              <a:spcAft>
                <a:spcPts val="0"/>
              </a:spcAft>
              <a:buSzPts val="1100"/>
              <a:buNone/>
              <a:defRPr/>
            </a:lvl2pPr>
            <a:lvl3pPr lvl="2" algn="ctr">
              <a:lnSpc>
                <a:spcPct val="100000"/>
              </a:lnSpc>
              <a:spcBef>
                <a:spcPts val="0"/>
              </a:spcBef>
              <a:spcAft>
                <a:spcPts val="0"/>
              </a:spcAft>
              <a:buSzPts val="1100"/>
              <a:buNone/>
              <a:defRPr/>
            </a:lvl3pPr>
            <a:lvl4pPr lvl="3" algn="ctr">
              <a:lnSpc>
                <a:spcPct val="100000"/>
              </a:lnSpc>
              <a:spcBef>
                <a:spcPts val="0"/>
              </a:spcBef>
              <a:spcAft>
                <a:spcPts val="0"/>
              </a:spcAft>
              <a:buSzPts val="1100"/>
              <a:buNone/>
              <a:defRPr/>
            </a:lvl4pPr>
            <a:lvl5pPr lvl="4" algn="ctr">
              <a:lnSpc>
                <a:spcPct val="100000"/>
              </a:lnSpc>
              <a:spcBef>
                <a:spcPts val="0"/>
              </a:spcBef>
              <a:spcAft>
                <a:spcPts val="0"/>
              </a:spcAft>
              <a:buSzPts val="1100"/>
              <a:buNone/>
              <a:defRPr/>
            </a:lvl5pPr>
            <a:lvl6pPr lvl="5" algn="ctr">
              <a:lnSpc>
                <a:spcPct val="100000"/>
              </a:lnSpc>
              <a:spcBef>
                <a:spcPts val="0"/>
              </a:spcBef>
              <a:spcAft>
                <a:spcPts val="0"/>
              </a:spcAft>
              <a:buSzPts val="1100"/>
              <a:buNone/>
              <a:defRPr/>
            </a:lvl6pPr>
            <a:lvl7pPr lvl="6" algn="ctr">
              <a:lnSpc>
                <a:spcPct val="100000"/>
              </a:lnSpc>
              <a:spcBef>
                <a:spcPts val="0"/>
              </a:spcBef>
              <a:spcAft>
                <a:spcPts val="0"/>
              </a:spcAft>
              <a:buSzPts val="1100"/>
              <a:buNone/>
              <a:defRPr/>
            </a:lvl7pPr>
            <a:lvl8pPr lvl="7" algn="ctr">
              <a:lnSpc>
                <a:spcPct val="100000"/>
              </a:lnSpc>
              <a:spcBef>
                <a:spcPts val="0"/>
              </a:spcBef>
              <a:spcAft>
                <a:spcPts val="0"/>
              </a:spcAft>
              <a:buSzPts val="1100"/>
              <a:buNone/>
              <a:defRPr/>
            </a:lvl8pPr>
            <a:lvl9pPr lvl="8" algn="ctr">
              <a:lnSpc>
                <a:spcPct val="100000"/>
              </a:lnSpc>
              <a:spcBef>
                <a:spcPts val="0"/>
              </a:spcBef>
              <a:spcAft>
                <a:spcPts val="0"/>
              </a:spcAft>
              <a:buSzPts val="1100"/>
              <a:buNone/>
              <a:defRPr/>
            </a:lvl9pPr>
          </a:lstStyle>
          <a:p>
            <a:endParaRPr/>
          </a:p>
        </p:txBody>
      </p:sp>
      <p:sp>
        <p:nvSpPr>
          <p:cNvPr id="760" name="Google Shape;760;p92"/>
          <p:cNvSpPr txBox="1">
            <a:spLocks noGrp="1"/>
          </p:cNvSpPr>
          <p:nvPr>
            <p:ph type="subTitle" idx="3"/>
          </p:nvPr>
        </p:nvSpPr>
        <p:spPr>
          <a:xfrm>
            <a:off x="3346475" y="2391276"/>
            <a:ext cx="1836900" cy="2766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100"/>
              <a:buNone/>
              <a:defRPr sz="1600">
                <a:solidFill>
                  <a:schemeClr val="dk1"/>
                </a:solidFill>
                <a:latin typeface="Lilita One"/>
                <a:ea typeface="Lilita One"/>
                <a:cs typeface="Lilita One"/>
                <a:sym typeface="Lilita 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761" name="Google Shape;761;p92"/>
          <p:cNvSpPr txBox="1">
            <a:spLocks noGrp="1"/>
          </p:cNvSpPr>
          <p:nvPr>
            <p:ph type="subTitle" idx="4"/>
          </p:nvPr>
        </p:nvSpPr>
        <p:spPr>
          <a:xfrm>
            <a:off x="3346475" y="2667877"/>
            <a:ext cx="1836900" cy="452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1100"/>
              <a:buNone/>
              <a:defRPr/>
            </a:lvl1pPr>
            <a:lvl2pPr lvl="1" algn="ctr">
              <a:lnSpc>
                <a:spcPct val="100000"/>
              </a:lnSpc>
              <a:spcBef>
                <a:spcPts val="0"/>
              </a:spcBef>
              <a:spcAft>
                <a:spcPts val="0"/>
              </a:spcAft>
              <a:buSzPts val="1100"/>
              <a:buNone/>
              <a:defRPr/>
            </a:lvl2pPr>
            <a:lvl3pPr lvl="2" algn="ctr">
              <a:lnSpc>
                <a:spcPct val="100000"/>
              </a:lnSpc>
              <a:spcBef>
                <a:spcPts val="0"/>
              </a:spcBef>
              <a:spcAft>
                <a:spcPts val="0"/>
              </a:spcAft>
              <a:buSzPts val="1100"/>
              <a:buNone/>
              <a:defRPr/>
            </a:lvl3pPr>
            <a:lvl4pPr lvl="3" algn="ctr">
              <a:lnSpc>
                <a:spcPct val="100000"/>
              </a:lnSpc>
              <a:spcBef>
                <a:spcPts val="0"/>
              </a:spcBef>
              <a:spcAft>
                <a:spcPts val="0"/>
              </a:spcAft>
              <a:buSzPts val="1100"/>
              <a:buNone/>
              <a:defRPr/>
            </a:lvl4pPr>
            <a:lvl5pPr lvl="4" algn="ctr">
              <a:lnSpc>
                <a:spcPct val="100000"/>
              </a:lnSpc>
              <a:spcBef>
                <a:spcPts val="0"/>
              </a:spcBef>
              <a:spcAft>
                <a:spcPts val="0"/>
              </a:spcAft>
              <a:buSzPts val="1100"/>
              <a:buNone/>
              <a:defRPr/>
            </a:lvl5pPr>
            <a:lvl6pPr lvl="5" algn="ctr">
              <a:lnSpc>
                <a:spcPct val="100000"/>
              </a:lnSpc>
              <a:spcBef>
                <a:spcPts val="0"/>
              </a:spcBef>
              <a:spcAft>
                <a:spcPts val="0"/>
              </a:spcAft>
              <a:buSzPts val="1100"/>
              <a:buNone/>
              <a:defRPr/>
            </a:lvl6pPr>
            <a:lvl7pPr lvl="6" algn="ctr">
              <a:lnSpc>
                <a:spcPct val="100000"/>
              </a:lnSpc>
              <a:spcBef>
                <a:spcPts val="0"/>
              </a:spcBef>
              <a:spcAft>
                <a:spcPts val="0"/>
              </a:spcAft>
              <a:buSzPts val="1100"/>
              <a:buNone/>
              <a:defRPr/>
            </a:lvl7pPr>
            <a:lvl8pPr lvl="7" algn="ctr">
              <a:lnSpc>
                <a:spcPct val="100000"/>
              </a:lnSpc>
              <a:spcBef>
                <a:spcPts val="0"/>
              </a:spcBef>
              <a:spcAft>
                <a:spcPts val="0"/>
              </a:spcAft>
              <a:buSzPts val="1100"/>
              <a:buNone/>
              <a:defRPr/>
            </a:lvl8pPr>
            <a:lvl9pPr lvl="8" algn="ctr">
              <a:lnSpc>
                <a:spcPct val="100000"/>
              </a:lnSpc>
              <a:spcBef>
                <a:spcPts val="0"/>
              </a:spcBef>
              <a:spcAft>
                <a:spcPts val="0"/>
              </a:spcAft>
              <a:buSzPts val="1100"/>
              <a:buNone/>
              <a:defRPr/>
            </a:lvl9pPr>
          </a:lstStyle>
          <a:p>
            <a:endParaRPr/>
          </a:p>
        </p:txBody>
      </p:sp>
      <p:sp>
        <p:nvSpPr>
          <p:cNvPr id="762" name="Google Shape;762;p92"/>
          <p:cNvSpPr txBox="1">
            <a:spLocks noGrp="1"/>
          </p:cNvSpPr>
          <p:nvPr>
            <p:ph type="subTitle" idx="5"/>
          </p:nvPr>
        </p:nvSpPr>
        <p:spPr>
          <a:xfrm>
            <a:off x="1157675" y="3360600"/>
            <a:ext cx="1836900" cy="2766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100"/>
              <a:buNone/>
              <a:defRPr sz="1600">
                <a:solidFill>
                  <a:schemeClr val="dk1"/>
                </a:solidFill>
                <a:latin typeface="Lilita One"/>
                <a:ea typeface="Lilita One"/>
                <a:cs typeface="Lilita One"/>
                <a:sym typeface="Lilita 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763" name="Google Shape;763;p92"/>
          <p:cNvSpPr txBox="1">
            <a:spLocks noGrp="1"/>
          </p:cNvSpPr>
          <p:nvPr>
            <p:ph type="subTitle" idx="6"/>
          </p:nvPr>
        </p:nvSpPr>
        <p:spPr>
          <a:xfrm>
            <a:off x="1157675" y="3637201"/>
            <a:ext cx="1836900" cy="452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1100"/>
              <a:buNone/>
              <a:defRPr/>
            </a:lvl1pPr>
            <a:lvl2pPr lvl="1" algn="ctr">
              <a:lnSpc>
                <a:spcPct val="100000"/>
              </a:lnSpc>
              <a:spcBef>
                <a:spcPts val="0"/>
              </a:spcBef>
              <a:spcAft>
                <a:spcPts val="0"/>
              </a:spcAft>
              <a:buSzPts val="1100"/>
              <a:buNone/>
              <a:defRPr/>
            </a:lvl2pPr>
            <a:lvl3pPr lvl="2" algn="ctr">
              <a:lnSpc>
                <a:spcPct val="100000"/>
              </a:lnSpc>
              <a:spcBef>
                <a:spcPts val="0"/>
              </a:spcBef>
              <a:spcAft>
                <a:spcPts val="0"/>
              </a:spcAft>
              <a:buSzPts val="1100"/>
              <a:buNone/>
              <a:defRPr/>
            </a:lvl3pPr>
            <a:lvl4pPr lvl="3" algn="ctr">
              <a:lnSpc>
                <a:spcPct val="100000"/>
              </a:lnSpc>
              <a:spcBef>
                <a:spcPts val="0"/>
              </a:spcBef>
              <a:spcAft>
                <a:spcPts val="0"/>
              </a:spcAft>
              <a:buSzPts val="1100"/>
              <a:buNone/>
              <a:defRPr/>
            </a:lvl4pPr>
            <a:lvl5pPr lvl="4" algn="ctr">
              <a:lnSpc>
                <a:spcPct val="100000"/>
              </a:lnSpc>
              <a:spcBef>
                <a:spcPts val="0"/>
              </a:spcBef>
              <a:spcAft>
                <a:spcPts val="0"/>
              </a:spcAft>
              <a:buSzPts val="1100"/>
              <a:buNone/>
              <a:defRPr/>
            </a:lvl5pPr>
            <a:lvl6pPr lvl="5" algn="ctr">
              <a:lnSpc>
                <a:spcPct val="100000"/>
              </a:lnSpc>
              <a:spcBef>
                <a:spcPts val="0"/>
              </a:spcBef>
              <a:spcAft>
                <a:spcPts val="0"/>
              </a:spcAft>
              <a:buSzPts val="1100"/>
              <a:buNone/>
              <a:defRPr/>
            </a:lvl6pPr>
            <a:lvl7pPr lvl="6" algn="ctr">
              <a:lnSpc>
                <a:spcPct val="100000"/>
              </a:lnSpc>
              <a:spcBef>
                <a:spcPts val="0"/>
              </a:spcBef>
              <a:spcAft>
                <a:spcPts val="0"/>
              </a:spcAft>
              <a:buSzPts val="1100"/>
              <a:buNone/>
              <a:defRPr/>
            </a:lvl7pPr>
            <a:lvl8pPr lvl="7" algn="ctr">
              <a:lnSpc>
                <a:spcPct val="100000"/>
              </a:lnSpc>
              <a:spcBef>
                <a:spcPts val="0"/>
              </a:spcBef>
              <a:spcAft>
                <a:spcPts val="0"/>
              </a:spcAft>
              <a:buSzPts val="1100"/>
              <a:buNone/>
              <a:defRPr/>
            </a:lvl8pPr>
            <a:lvl9pPr lvl="8" algn="ctr">
              <a:lnSpc>
                <a:spcPct val="100000"/>
              </a:lnSpc>
              <a:spcBef>
                <a:spcPts val="0"/>
              </a:spcBef>
              <a:spcAft>
                <a:spcPts val="0"/>
              </a:spcAft>
              <a:buSzPts val="1100"/>
              <a:buNone/>
              <a:defRPr/>
            </a:lvl9pPr>
          </a:lstStyle>
          <a:p>
            <a:endParaRPr/>
          </a:p>
        </p:txBody>
      </p:sp>
      <p:sp>
        <p:nvSpPr>
          <p:cNvPr id="764" name="Google Shape;764;p92"/>
          <p:cNvSpPr txBox="1">
            <a:spLocks noGrp="1"/>
          </p:cNvSpPr>
          <p:nvPr>
            <p:ph type="subTitle" idx="7"/>
          </p:nvPr>
        </p:nvSpPr>
        <p:spPr>
          <a:xfrm>
            <a:off x="3346475" y="3360600"/>
            <a:ext cx="1836900" cy="2766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100"/>
              <a:buNone/>
              <a:defRPr sz="1600">
                <a:solidFill>
                  <a:schemeClr val="dk1"/>
                </a:solidFill>
                <a:latin typeface="Lilita One"/>
                <a:ea typeface="Lilita One"/>
                <a:cs typeface="Lilita One"/>
                <a:sym typeface="Lilita 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765" name="Google Shape;765;p92"/>
          <p:cNvSpPr txBox="1">
            <a:spLocks noGrp="1"/>
          </p:cNvSpPr>
          <p:nvPr>
            <p:ph type="subTitle" idx="8"/>
          </p:nvPr>
        </p:nvSpPr>
        <p:spPr>
          <a:xfrm>
            <a:off x="3346475" y="3637201"/>
            <a:ext cx="1836900" cy="452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1100"/>
              <a:buNone/>
              <a:defRPr/>
            </a:lvl1pPr>
            <a:lvl2pPr lvl="1" algn="ctr">
              <a:lnSpc>
                <a:spcPct val="100000"/>
              </a:lnSpc>
              <a:spcBef>
                <a:spcPts val="0"/>
              </a:spcBef>
              <a:spcAft>
                <a:spcPts val="0"/>
              </a:spcAft>
              <a:buSzPts val="1100"/>
              <a:buNone/>
              <a:defRPr/>
            </a:lvl2pPr>
            <a:lvl3pPr lvl="2" algn="ctr">
              <a:lnSpc>
                <a:spcPct val="100000"/>
              </a:lnSpc>
              <a:spcBef>
                <a:spcPts val="0"/>
              </a:spcBef>
              <a:spcAft>
                <a:spcPts val="0"/>
              </a:spcAft>
              <a:buSzPts val="1100"/>
              <a:buNone/>
              <a:defRPr/>
            </a:lvl3pPr>
            <a:lvl4pPr lvl="3" algn="ctr">
              <a:lnSpc>
                <a:spcPct val="100000"/>
              </a:lnSpc>
              <a:spcBef>
                <a:spcPts val="0"/>
              </a:spcBef>
              <a:spcAft>
                <a:spcPts val="0"/>
              </a:spcAft>
              <a:buSzPts val="1100"/>
              <a:buNone/>
              <a:defRPr/>
            </a:lvl4pPr>
            <a:lvl5pPr lvl="4" algn="ctr">
              <a:lnSpc>
                <a:spcPct val="100000"/>
              </a:lnSpc>
              <a:spcBef>
                <a:spcPts val="0"/>
              </a:spcBef>
              <a:spcAft>
                <a:spcPts val="0"/>
              </a:spcAft>
              <a:buSzPts val="1100"/>
              <a:buNone/>
              <a:defRPr/>
            </a:lvl5pPr>
            <a:lvl6pPr lvl="5" algn="ctr">
              <a:lnSpc>
                <a:spcPct val="100000"/>
              </a:lnSpc>
              <a:spcBef>
                <a:spcPts val="0"/>
              </a:spcBef>
              <a:spcAft>
                <a:spcPts val="0"/>
              </a:spcAft>
              <a:buSzPts val="1100"/>
              <a:buNone/>
              <a:defRPr/>
            </a:lvl6pPr>
            <a:lvl7pPr lvl="6" algn="ctr">
              <a:lnSpc>
                <a:spcPct val="100000"/>
              </a:lnSpc>
              <a:spcBef>
                <a:spcPts val="0"/>
              </a:spcBef>
              <a:spcAft>
                <a:spcPts val="0"/>
              </a:spcAft>
              <a:buSzPts val="1100"/>
              <a:buNone/>
              <a:defRPr/>
            </a:lvl7pPr>
            <a:lvl8pPr lvl="7" algn="ctr">
              <a:lnSpc>
                <a:spcPct val="100000"/>
              </a:lnSpc>
              <a:spcBef>
                <a:spcPts val="0"/>
              </a:spcBef>
              <a:spcAft>
                <a:spcPts val="0"/>
              </a:spcAft>
              <a:buSzPts val="1100"/>
              <a:buNone/>
              <a:defRPr/>
            </a:lvl8pPr>
            <a:lvl9pPr lvl="8" algn="ctr">
              <a:lnSpc>
                <a:spcPct val="100000"/>
              </a:lnSpc>
              <a:spcBef>
                <a:spcPts val="0"/>
              </a:spcBef>
              <a:spcAft>
                <a:spcPts val="0"/>
              </a:spcAft>
              <a:buSzPts val="1100"/>
              <a:buNone/>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hree columns 3">
  <p:cSld name="CUSTOM_17">
    <p:spTree>
      <p:nvGrpSpPr>
        <p:cNvPr id="1" name="Shape 766"/>
        <p:cNvGrpSpPr/>
        <p:nvPr/>
      </p:nvGrpSpPr>
      <p:grpSpPr>
        <a:xfrm>
          <a:off x="0" y="0"/>
          <a:ext cx="0" cy="0"/>
          <a:chOff x="0" y="0"/>
          <a:chExt cx="0" cy="0"/>
        </a:xfrm>
      </p:grpSpPr>
      <p:sp>
        <p:nvSpPr>
          <p:cNvPr id="767" name="Google Shape;767;p93"/>
          <p:cNvSpPr txBox="1">
            <a:spLocks noGrp="1"/>
          </p:cNvSpPr>
          <p:nvPr>
            <p:ph type="title"/>
          </p:nvPr>
        </p:nvSpPr>
        <p:spPr>
          <a:xfrm>
            <a:off x="720000" y="540000"/>
            <a:ext cx="7704000" cy="3204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800"/>
              <a:buNone/>
              <a:defRPr sz="2700"/>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a:endParaRPr/>
          </a:p>
        </p:txBody>
      </p:sp>
      <p:sp>
        <p:nvSpPr>
          <p:cNvPr id="768" name="Google Shape;768;p93"/>
          <p:cNvSpPr txBox="1">
            <a:spLocks noGrp="1"/>
          </p:cNvSpPr>
          <p:nvPr>
            <p:ph type="subTitle" idx="1"/>
          </p:nvPr>
        </p:nvSpPr>
        <p:spPr>
          <a:xfrm>
            <a:off x="6845725" y="1359250"/>
            <a:ext cx="1578300" cy="277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100"/>
              <a:buNone/>
              <a:defRPr sz="1600">
                <a:solidFill>
                  <a:schemeClr val="dk1"/>
                </a:solidFill>
                <a:latin typeface="Lilita One"/>
                <a:ea typeface="Lilita One"/>
                <a:cs typeface="Lilita One"/>
                <a:sym typeface="Lilita 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769" name="Google Shape;769;p93"/>
          <p:cNvSpPr txBox="1">
            <a:spLocks noGrp="1"/>
          </p:cNvSpPr>
          <p:nvPr>
            <p:ph type="subTitle" idx="2"/>
          </p:nvPr>
        </p:nvSpPr>
        <p:spPr>
          <a:xfrm>
            <a:off x="6845725" y="1636550"/>
            <a:ext cx="1578300" cy="539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1100"/>
              <a:buNone/>
              <a:defRPr/>
            </a:lvl1pPr>
            <a:lvl2pPr lvl="1" algn="ctr">
              <a:lnSpc>
                <a:spcPct val="100000"/>
              </a:lnSpc>
              <a:spcBef>
                <a:spcPts val="0"/>
              </a:spcBef>
              <a:spcAft>
                <a:spcPts val="0"/>
              </a:spcAft>
              <a:buSzPts val="1100"/>
              <a:buNone/>
              <a:defRPr/>
            </a:lvl2pPr>
            <a:lvl3pPr lvl="2" algn="ctr">
              <a:lnSpc>
                <a:spcPct val="100000"/>
              </a:lnSpc>
              <a:spcBef>
                <a:spcPts val="0"/>
              </a:spcBef>
              <a:spcAft>
                <a:spcPts val="0"/>
              </a:spcAft>
              <a:buSzPts val="1100"/>
              <a:buNone/>
              <a:defRPr/>
            </a:lvl3pPr>
            <a:lvl4pPr lvl="3" algn="ctr">
              <a:lnSpc>
                <a:spcPct val="100000"/>
              </a:lnSpc>
              <a:spcBef>
                <a:spcPts val="0"/>
              </a:spcBef>
              <a:spcAft>
                <a:spcPts val="0"/>
              </a:spcAft>
              <a:buSzPts val="1100"/>
              <a:buNone/>
              <a:defRPr/>
            </a:lvl4pPr>
            <a:lvl5pPr lvl="4" algn="ctr">
              <a:lnSpc>
                <a:spcPct val="100000"/>
              </a:lnSpc>
              <a:spcBef>
                <a:spcPts val="0"/>
              </a:spcBef>
              <a:spcAft>
                <a:spcPts val="0"/>
              </a:spcAft>
              <a:buSzPts val="1100"/>
              <a:buNone/>
              <a:defRPr/>
            </a:lvl5pPr>
            <a:lvl6pPr lvl="5" algn="ctr">
              <a:lnSpc>
                <a:spcPct val="100000"/>
              </a:lnSpc>
              <a:spcBef>
                <a:spcPts val="0"/>
              </a:spcBef>
              <a:spcAft>
                <a:spcPts val="0"/>
              </a:spcAft>
              <a:buSzPts val="1100"/>
              <a:buNone/>
              <a:defRPr/>
            </a:lvl6pPr>
            <a:lvl7pPr lvl="6" algn="ctr">
              <a:lnSpc>
                <a:spcPct val="100000"/>
              </a:lnSpc>
              <a:spcBef>
                <a:spcPts val="0"/>
              </a:spcBef>
              <a:spcAft>
                <a:spcPts val="0"/>
              </a:spcAft>
              <a:buSzPts val="1100"/>
              <a:buNone/>
              <a:defRPr/>
            </a:lvl7pPr>
            <a:lvl8pPr lvl="7" algn="ctr">
              <a:lnSpc>
                <a:spcPct val="100000"/>
              </a:lnSpc>
              <a:spcBef>
                <a:spcPts val="0"/>
              </a:spcBef>
              <a:spcAft>
                <a:spcPts val="0"/>
              </a:spcAft>
              <a:buSzPts val="1100"/>
              <a:buNone/>
              <a:defRPr/>
            </a:lvl8pPr>
            <a:lvl9pPr lvl="8" algn="ctr">
              <a:lnSpc>
                <a:spcPct val="100000"/>
              </a:lnSpc>
              <a:spcBef>
                <a:spcPts val="0"/>
              </a:spcBef>
              <a:spcAft>
                <a:spcPts val="0"/>
              </a:spcAft>
              <a:buSzPts val="1100"/>
              <a:buNone/>
              <a:defRPr/>
            </a:lvl9pPr>
          </a:lstStyle>
          <a:p>
            <a:endParaRPr/>
          </a:p>
        </p:txBody>
      </p:sp>
      <p:sp>
        <p:nvSpPr>
          <p:cNvPr id="770" name="Google Shape;770;p93"/>
          <p:cNvSpPr txBox="1">
            <a:spLocks noGrp="1"/>
          </p:cNvSpPr>
          <p:nvPr>
            <p:ph type="subTitle" idx="3"/>
          </p:nvPr>
        </p:nvSpPr>
        <p:spPr>
          <a:xfrm>
            <a:off x="6845725" y="3234850"/>
            <a:ext cx="1578300" cy="277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100"/>
              <a:buNone/>
              <a:defRPr sz="1600">
                <a:solidFill>
                  <a:schemeClr val="dk1"/>
                </a:solidFill>
                <a:latin typeface="Lilita One"/>
                <a:ea typeface="Lilita One"/>
                <a:cs typeface="Lilita One"/>
                <a:sym typeface="Lilita 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771" name="Google Shape;771;p93"/>
          <p:cNvSpPr txBox="1">
            <a:spLocks noGrp="1"/>
          </p:cNvSpPr>
          <p:nvPr>
            <p:ph type="subTitle" idx="4"/>
          </p:nvPr>
        </p:nvSpPr>
        <p:spPr>
          <a:xfrm>
            <a:off x="6845725" y="3512150"/>
            <a:ext cx="1578300" cy="539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1100"/>
              <a:buNone/>
              <a:defRPr/>
            </a:lvl1pPr>
            <a:lvl2pPr lvl="1" algn="ctr">
              <a:lnSpc>
                <a:spcPct val="100000"/>
              </a:lnSpc>
              <a:spcBef>
                <a:spcPts val="0"/>
              </a:spcBef>
              <a:spcAft>
                <a:spcPts val="0"/>
              </a:spcAft>
              <a:buSzPts val="1100"/>
              <a:buNone/>
              <a:defRPr/>
            </a:lvl2pPr>
            <a:lvl3pPr lvl="2" algn="ctr">
              <a:lnSpc>
                <a:spcPct val="100000"/>
              </a:lnSpc>
              <a:spcBef>
                <a:spcPts val="0"/>
              </a:spcBef>
              <a:spcAft>
                <a:spcPts val="0"/>
              </a:spcAft>
              <a:buSzPts val="1100"/>
              <a:buNone/>
              <a:defRPr/>
            </a:lvl3pPr>
            <a:lvl4pPr lvl="3" algn="ctr">
              <a:lnSpc>
                <a:spcPct val="100000"/>
              </a:lnSpc>
              <a:spcBef>
                <a:spcPts val="0"/>
              </a:spcBef>
              <a:spcAft>
                <a:spcPts val="0"/>
              </a:spcAft>
              <a:buSzPts val="1100"/>
              <a:buNone/>
              <a:defRPr/>
            </a:lvl4pPr>
            <a:lvl5pPr lvl="4" algn="ctr">
              <a:lnSpc>
                <a:spcPct val="100000"/>
              </a:lnSpc>
              <a:spcBef>
                <a:spcPts val="0"/>
              </a:spcBef>
              <a:spcAft>
                <a:spcPts val="0"/>
              </a:spcAft>
              <a:buSzPts val="1100"/>
              <a:buNone/>
              <a:defRPr/>
            </a:lvl5pPr>
            <a:lvl6pPr lvl="5" algn="ctr">
              <a:lnSpc>
                <a:spcPct val="100000"/>
              </a:lnSpc>
              <a:spcBef>
                <a:spcPts val="0"/>
              </a:spcBef>
              <a:spcAft>
                <a:spcPts val="0"/>
              </a:spcAft>
              <a:buSzPts val="1100"/>
              <a:buNone/>
              <a:defRPr/>
            </a:lvl6pPr>
            <a:lvl7pPr lvl="6" algn="ctr">
              <a:lnSpc>
                <a:spcPct val="100000"/>
              </a:lnSpc>
              <a:spcBef>
                <a:spcPts val="0"/>
              </a:spcBef>
              <a:spcAft>
                <a:spcPts val="0"/>
              </a:spcAft>
              <a:buSzPts val="1100"/>
              <a:buNone/>
              <a:defRPr/>
            </a:lvl7pPr>
            <a:lvl8pPr lvl="7" algn="ctr">
              <a:lnSpc>
                <a:spcPct val="100000"/>
              </a:lnSpc>
              <a:spcBef>
                <a:spcPts val="0"/>
              </a:spcBef>
              <a:spcAft>
                <a:spcPts val="0"/>
              </a:spcAft>
              <a:buSzPts val="1100"/>
              <a:buNone/>
              <a:defRPr/>
            </a:lvl8pPr>
            <a:lvl9pPr lvl="8" algn="ctr">
              <a:lnSpc>
                <a:spcPct val="100000"/>
              </a:lnSpc>
              <a:spcBef>
                <a:spcPts val="0"/>
              </a:spcBef>
              <a:spcAft>
                <a:spcPts val="0"/>
              </a:spcAft>
              <a:buSzPts val="1100"/>
              <a:buNone/>
              <a:defRPr/>
            </a:lvl9pPr>
          </a:lstStyle>
          <a:p>
            <a:endParaRPr/>
          </a:p>
        </p:txBody>
      </p:sp>
      <p:sp>
        <p:nvSpPr>
          <p:cNvPr id="772" name="Google Shape;772;p93"/>
          <p:cNvSpPr txBox="1">
            <a:spLocks noGrp="1"/>
          </p:cNvSpPr>
          <p:nvPr>
            <p:ph type="subTitle" idx="5"/>
          </p:nvPr>
        </p:nvSpPr>
        <p:spPr>
          <a:xfrm>
            <a:off x="6845725" y="2297050"/>
            <a:ext cx="1578300" cy="277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100"/>
              <a:buNone/>
              <a:defRPr sz="1600">
                <a:solidFill>
                  <a:schemeClr val="dk1"/>
                </a:solidFill>
                <a:latin typeface="Lilita One"/>
                <a:ea typeface="Lilita One"/>
                <a:cs typeface="Lilita One"/>
                <a:sym typeface="Lilita 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773" name="Google Shape;773;p93"/>
          <p:cNvSpPr txBox="1">
            <a:spLocks noGrp="1"/>
          </p:cNvSpPr>
          <p:nvPr>
            <p:ph type="subTitle" idx="6"/>
          </p:nvPr>
        </p:nvSpPr>
        <p:spPr>
          <a:xfrm>
            <a:off x="6845725" y="2574350"/>
            <a:ext cx="1578300" cy="539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1100"/>
              <a:buNone/>
              <a:defRPr/>
            </a:lvl1pPr>
            <a:lvl2pPr lvl="1" algn="ctr">
              <a:lnSpc>
                <a:spcPct val="100000"/>
              </a:lnSpc>
              <a:spcBef>
                <a:spcPts val="0"/>
              </a:spcBef>
              <a:spcAft>
                <a:spcPts val="0"/>
              </a:spcAft>
              <a:buSzPts val="1100"/>
              <a:buNone/>
              <a:defRPr/>
            </a:lvl2pPr>
            <a:lvl3pPr lvl="2" algn="ctr">
              <a:lnSpc>
                <a:spcPct val="100000"/>
              </a:lnSpc>
              <a:spcBef>
                <a:spcPts val="0"/>
              </a:spcBef>
              <a:spcAft>
                <a:spcPts val="0"/>
              </a:spcAft>
              <a:buSzPts val="1100"/>
              <a:buNone/>
              <a:defRPr/>
            </a:lvl3pPr>
            <a:lvl4pPr lvl="3" algn="ctr">
              <a:lnSpc>
                <a:spcPct val="100000"/>
              </a:lnSpc>
              <a:spcBef>
                <a:spcPts val="0"/>
              </a:spcBef>
              <a:spcAft>
                <a:spcPts val="0"/>
              </a:spcAft>
              <a:buSzPts val="1100"/>
              <a:buNone/>
              <a:defRPr/>
            </a:lvl4pPr>
            <a:lvl5pPr lvl="4" algn="ctr">
              <a:lnSpc>
                <a:spcPct val="100000"/>
              </a:lnSpc>
              <a:spcBef>
                <a:spcPts val="0"/>
              </a:spcBef>
              <a:spcAft>
                <a:spcPts val="0"/>
              </a:spcAft>
              <a:buSzPts val="1100"/>
              <a:buNone/>
              <a:defRPr/>
            </a:lvl5pPr>
            <a:lvl6pPr lvl="5" algn="ctr">
              <a:lnSpc>
                <a:spcPct val="100000"/>
              </a:lnSpc>
              <a:spcBef>
                <a:spcPts val="0"/>
              </a:spcBef>
              <a:spcAft>
                <a:spcPts val="0"/>
              </a:spcAft>
              <a:buSzPts val="1100"/>
              <a:buNone/>
              <a:defRPr/>
            </a:lvl6pPr>
            <a:lvl7pPr lvl="6" algn="ctr">
              <a:lnSpc>
                <a:spcPct val="100000"/>
              </a:lnSpc>
              <a:spcBef>
                <a:spcPts val="0"/>
              </a:spcBef>
              <a:spcAft>
                <a:spcPts val="0"/>
              </a:spcAft>
              <a:buSzPts val="1100"/>
              <a:buNone/>
              <a:defRPr/>
            </a:lvl7pPr>
            <a:lvl8pPr lvl="7" algn="ctr">
              <a:lnSpc>
                <a:spcPct val="100000"/>
              </a:lnSpc>
              <a:spcBef>
                <a:spcPts val="0"/>
              </a:spcBef>
              <a:spcAft>
                <a:spcPts val="0"/>
              </a:spcAft>
              <a:buSzPts val="1100"/>
              <a:buNone/>
              <a:defRPr/>
            </a:lvl8pPr>
            <a:lvl9pPr lvl="8" algn="ctr">
              <a:lnSpc>
                <a:spcPct val="100000"/>
              </a:lnSpc>
              <a:spcBef>
                <a:spcPts val="0"/>
              </a:spcBef>
              <a:spcAft>
                <a:spcPts val="0"/>
              </a:spcAft>
              <a:buSzPts val="1100"/>
              <a:buNone/>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Five columns">
  <p:cSld name="CUSTOM_11">
    <p:spTree>
      <p:nvGrpSpPr>
        <p:cNvPr id="1" name="Shape 774"/>
        <p:cNvGrpSpPr/>
        <p:nvPr/>
      </p:nvGrpSpPr>
      <p:grpSpPr>
        <a:xfrm>
          <a:off x="0" y="0"/>
          <a:ext cx="0" cy="0"/>
          <a:chOff x="0" y="0"/>
          <a:chExt cx="0" cy="0"/>
        </a:xfrm>
      </p:grpSpPr>
      <p:sp>
        <p:nvSpPr>
          <p:cNvPr id="775" name="Google Shape;775;p94"/>
          <p:cNvSpPr/>
          <p:nvPr/>
        </p:nvSpPr>
        <p:spPr>
          <a:xfrm>
            <a:off x="-731" y="4672701"/>
            <a:ext cx="9143833" cy="475558"/>
          </a:xfrm>
          <a:custGeom>
            <a:avLst/>
            <a:gdLst/>
            <a:ahLst/>
            <a:cxnLst/>
            <a:rect l="l" t="t" r="r" b="b"/>
            <a:pathLst>
              <a:path w="285299" h="14838" extrusionOk="0">
                <a:moveTo>
                  <a:pt x="0" y="1"/>
                </a:moveTo>
                <a:lnTo>
                  <a:pt x="0" y="14838"/>
                </a:lnTo>
                <a:lnTo>
                  <a:pt x="285299" y="14838"/>
                </a:lnTo>
                <a:lnTo>
                  <a:pt x="285299"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6" name="Google Shape;776;p94"/>
          <p:cNvSpPr txBox="1">
            <a:spLocks noGrp="1"/>
          </p:cNvSpPr>
          <p:nvPr>
            <p:ph type="title"/>
          </p:nvPr>
        </p:nvSpPr>
        <p:spPr>
          <a:xfrm>
            <a:off x="720000" y="540000"/>
            <a:ext cx="7704000" cy="3204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800"/>
              <a:buNone/>
              <a:defRPr sz="2700"/>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a:endParaRPr/>
          </a:p>
        </p:txBody>
      </p:sp>
      <p:sp>
        <p:nvSpPr>
          <p:cNvPr id="777" name="Google Shape;777;p94"/>
          <p:cNvSpPr txBox="1">
            <a:spLocks noGrp="1"/>
          </p:cNvSpPr>
          <p:nvPr>
            <p:ph type="subTitle" idx="1"/>
          </p:nvPr>
        </p:nvSpPr>
        <p:spPr>
          <a:xfrm>
            <a:off x="1492988" y="3667825"/>
            <a:ext cx="1695600" cy="3204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1600">
                <a:solidFill>
                  <a:schemeClr val="dk1"/>
                </a:solidFill>
                <a:latin typeface="Lilita One"/>
                <a:ea typeface="Lilita One"/>
                <a:cs typeface="Lilita One"/>
                <a:sym typeface="Lilita 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778" name="Google Shape;778;p94"/>
          <p:cNvSpPr txBox="1">
            <a:spLocks noGrp="1"/>
          </p:cNvSpPr>
          <p:nvPr>
            <p:ph type="subTitle" idx="2"/>
          </p:nvPr>
        </p:nvSpPr>
        <p:spPr>
          <a:xfrm>
            <a:off x="1493000" y="4018042"/>
            <a:ext cx="1695600" cy="4515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100"/>
              <a:buNone/>
              <a:defRPr/>
            </a:lvl1pPr>
            <a:lvl2pPr lvl="1" algn="ctr">
              <a:lnSpc>
                <a:spcPct val="100000"/>
              </a:lnSpc>
              <a:spcBef>
                <a:spcPts val="0"/>
              </a:spcBef>
              <a:spcAft>
                <a:spcPts val="0"/>
              </a:spcAft>
              <a:buSzPts val="1100"/>
              <a:buNone/>
              <a:defRPr/>
            </a:lvl2pPr>
            <a:lvl3pPr lvl="2" algn="ctr">
              <a:lnSpc>
                <a:spcPct val="100000"/>
              </a:lnSpc>
              <a:spcBef>
                <a:spcPts val="0"/>
              </a:spcBef>
              <a:spcAft>
                <a:spcPts val="0"/>
              </a:spcAft>
              <a:buSzPts val="1100"/>
              <a:buNone/>
              <a:defRPr/>
            </a:lvl3pPr>
            <a:lvl4pPr lvl="3" algn="ctr">
              <a:lnSpc>
                <a:spcPct val="100000"/>
              </a:lnSpc>
              <a:spcBef>
                <a:spcPts val="0"/>
              </a:spcBef>
              <a:spcAft>
                <a:spcPts val="0"/>
              </a:spcAft>
              <a:buSzPts val="1100"/>
              <a:buNone/>
              <a:defRPr/>
            </a:lvl4pPr>
            <a:lvl5pPr lvl="4" algn="ctr">
              <a:lnSpc>
                <a:spcPct val="100000"/>
              </a:lnSpc>
              <a:spcBef>
                <a:spcPts val="0"/>
              </a:spcBef>
              <a:spcAft>
                <a:spcPts val="0"/>
              </a:spcAft>
              <a:buSzPts val="1100"/>
              <a:buNone/>
              <a:defRPr/>
            </a:lvl5pPr>
            <a:lvl6pPr lvl="5" algn="ctr">
              <a:lnSpc>
                <a:spcPct val="100000"/>
              </a:lnSpc>
              <a:spcBef>
                <a:spcPts val="0"/>
              </a:spcBef>
              <a:spcAft>
                <a:spcPts val="0"/>
              </a:spcAft>
              <a:buSzPts val="1100"/>
              <a:buNone/>
              <a:defRPr/>
            </a:lvl6pPr>
            <a:lvl7pPr lvl="6" algn="ctr">
              <a:lnSpc>
                <a:spcPct val="100000"/>
              </a:lnSpc>
              <a:spcBef>
                <a:spcPts val="0"/>
              </a:spcBef>
              <a:spcAft>
                <a:spcPts val="0"/>
              </a:spcAft>
              <a:buSzPts val="1100"/>
              <a:buNone/>
              <a:defRPr/>
            </a:lvl7pPr>
            <a:lvl8pPr lvl="7" algn="ctr">
              <a:lnSpc>
                <a:spcPct val="100000"/>
              </a:lnSpc>
              <a:spcBef>
                <a:spcPts val="0"/>
              </a:spcBef>
              <a:spcAft>
                <a:spcPts val="0"/>
              </a:spcAft>
              <a:buSzPts val="1100"/>
              <a:buNone/>
              <a:defRPr/>
            </a:lvl8pPr>
            <a:lvl9pPr lvl="8" algn="ctr">
              <a:lnSpc>
                <a:spcPct val="100000"/>
              </a:lnSpc>
              <a:spcBef>
                <a:spcPts val="0"/>
              </a:spcBef>
              <a:spcAft>
                <a:spcPts val="0"/>
              </a:spcAft>
              <a:buSzPts val="1100"/>
              <a:buNone/>
              <a:defRPr/>
            </a:lvl9pPr>
          </a:lstStyle>
          <a:p>
            <a:endParaRPr/>
          </a:p>
        </p:txBody>
      </p:sp>
      <p:sp>
        <p:nvSpPr>
          <p:cNvPr id="779" name="Google Shape;779;p94"/>
          <p:cNvSpPr txBox="1">
            <a:spLocks noGrp="1"/>
          </p:cNvSpPr>
          <p:nvPr>
            <p:ph type="subTitle" idx="3"/>
          </p:nvPr>
        </p:nvSpPr>
        <p:spPr>
          <a:xfrm>
            <a:off x="3724188" y="3667825"/>
            <a:ext cx="1695600" cy="3204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1600">
                <a:solidFill>
                  <a:schemeClr val="dk1"/>
                </a:solidFill>
                <a:latin typeface="Lilita One"/>
                <a:ea typeface="Lilita One"/>
                <a:cs typeface="Lilita One"/>
                <a:sym typeface="Lilita 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780" name="Google Shape;780;p94"/>
          <p:cNvSpPr txBox="1">
            <a:spLocks noGrp="1"/>
          </p:cNvSpPr>
          <p:nvPr>
            <p:ph type="subTitle" idx="4"/>
          </p:nvPr>
        </p:nvSpPr>
        <p:spPr>
          <a:xfrm>
            <a:off x="3724200" y="4018042"/>
            <a:ext cx="1695600" cy="4515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100"/>
              <a:buNone/>
              <a:defRPr/>
            </a:lvl1pPr>
            <a:lvl2pPr lvl="1" algn="ctr">
              <a:lnSpc>
                <a:spcPct val="100000"/>
              </a:lnSpc>
              <a:spcBef>
                <a:spcPts val="0"/>
              </a:spcBef>
              <a:spcAft>
                <a:spcPts val="0"/>
              </a:spcAft>
              <a:buSzPts val="1100"/>
              <a:buNone/>
              <a:defRPr/>
            </a:lvl2pPr>
            <a:lvl3pPr lvl="2" algn="ctr">
              <a:lnSpc>
                <a:spcPct val="100000"/>
              </a:lnSpc>
              <a:spcBef>
                <a:spcPts val="0"/>
              </a:spcBef>
              <a:spcAft>
                <a:spcPts val="0"/>
              </a:spcAft>
              <a:buSzPts val="1100"/>
              <a:buNone/>
              <a:defRPr/>
            </a:lvl3pPr>
            <a:lvl4pPr lvl="3" algn="ctr">
              <a:lnSpc>
                <a:spcPct val="100000"/>
              </a:lnSpc>
              <a:spcBef>
                <a:spcPts val="0"/>
              </a:spcBef>
              <a:spcAft>
                <a:spcPts val="0"/>
              </a:spcAft>
              <a:buSzPts val="1100"/>
              <a:buNone/>
              <a:defRPr/>
            </a:lvl4pPr>
            <a:lvl5pPr lvl="4" algn="ctr">
              <a:lnSpc>
                <a:spcPct val="100000"/>
              </a:lnSpc>
              <a:spcBef>
                <a:spcPts val="0"/>
              </a:spcBef>
              <a:spcAft>
                <a:spcPts val="0"/>
              </a:spcAft>
              <a:buSzPts val="1100"/>
              <a:buNone/>
              <a:defRPr/>
            </a:lvl5pPr>
            <a:lvl6pPr lvl="5" algn="ctr">
              <a:lnSpc>
                <a:spcPct val="100000"/>
              </a:lnSpc>
              <a:spcBef>
                <a:spcPts val="0"/>
              </a:spcBef>
              <a:spcAft>
                <a:spcPts val="0"/>
              </a:spcAft>
              <a:buSzPts val="1100"/>
              <a:buNone/>
              <a:defRPr/>
            </a:lvl6pPr>
            <a:lvl7pPr lvl="6" algn="ctr">
              <a:lnSpc>
                <a:spcPct val="100000"/>
              </a:lnSpc>
              <a:spcBef>
                <a:spcPts val="0"/>
              </a:spcBef>
              <a:spcAft>
                <a:spcPts val="0"/>
              </a:spcAft>
              <a:buSzPts val="1100"/>
              <a:buNone/>
              <a:defRPr/>
            </a:lvl7pPr>
            <a:lvl8pPr lvl="7" algn="ctr">
              <a:lnSpc>
                <a:spcPct val="100000"/>
              </a:lnSpc>
              <a:spcBef>
                <a:spcPts val="0"/>
              </a:spcBef>
              <a:spcAft>
                <a:spcPts val="0"/>
              </a:spcAft>
              <a:buSzPts val="1100"/>
              <a:buNone/>
              <a:defRPr/>
            </a:lvl8pPr>
            <a:lvl9pPr lvl="8" algn="ctr">
              <a:lnSpc>
                <a:spcPct val="100000"/>
              </a:lnSpc>
              <a:spcBef>
                <a:spcPts val="0"/>
              </a:spcBef>
              <a:spcAft>
                <a:spcPts val="0"/>
              </a:spcAft>
              <a:buSzPts val="1100"/>
              <a:buNone/>
              <a:defRPr/>
            </a:lvl9pPr>
          </a:lstStyle>
          <a:p>
            <a:endParaRPr/>
          </a:p>
        </p:txBody>
      </p:sp>
      <p:sp>
        <p:nvSpPr>
          <p:cNvPr id="781" name="Google Shape;781;p94"/>
          <p:cNvSpPr txBox="1">
            <a:spLocks noGrp="1"/>
          </p:cNvSpPr>
          <p:nvPr>
            <p:ph type="subTitle" idx="5"/>
          </p:nvPr>
        </p:nvSpPr>
        <p:spPr>
          <a:xfrm>
            <a:off x="5955388" y="3667825"/>
            <a:ext cx="1695600" cy="3204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1600">
                <a:solidFill>
                  <a:schemeClr val="dk1"/>
                </a:solidFill>
                <a:latin typeface="Lilita One"/>
                <a:ea typeface="Lilita One"/>
                <a:cs typeface="Lilita One"/>
                <a:sym typeface="Lilita 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782" name="Google Shape;782;p94"/>
          <p:cNvSpPr txBox="1">
            <a:spLocks noGrp="1"/>
          </p:cNvSpPr>
          <p:nvPr>
            <p:ph type="subTitle" idx="6"/>
          </p:nvPr>
        </p:nvSpPr>
        <p:spPr>
          <a:xfrm>
            <a:off x="5955400" y="4018042"/>
            <a:ext cx="1695600" cy="4515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100"/>
              <a:buNone/>
              <a:defRPr/>
            </a:lvl1pPr>
            <a:lvl2pPr lvl="1" algn="ctr">
              <a:lnSpc>
                <a:spcPct val="100000"/>
              </a:lnSpc>
              <a:spcBef>
                <a:spcPts val="0"/>
              </a:spcBef>
              <a:spcAft>
                <a:spcPts val="0"/>
              </a:spcAft>
              <a:buSzPts val="1100"/>
              <a:buNone/>
              <a:defRPr/>
            </a:lvl2pPr>
            <a:lvl3pPr lvl="2" algn="ctr">
              <a:lnSpc>
                <a:spcPct val="100000"/>
              </a:lnSpc>
              <a:spcBef>
                <a:spcPts val="0"/>
              </a:spcBef>
              <a:spcAft>
                <a:spcPts val="0"/>
              </a:spcAft>
              <a:buSzPts val="1100"/>
              <a:buNone/>
              <a:defRPr/>
            </a:lvl3pPr>
            <a:lvl4pPr lvl="3" algn="ctr">
              <a:lnSpc>
                <a:spcPct val="100000"/>
              </a:lnSpc>
              <a:spcBef>
                <a:spcPts val="0"/>
              </a:spcBef>
              <a:spcAft>
                <a:spcPts val="0"/>
              </a:spcAft>
              <a:buSzPts val="1100"/>
              <a:buNone/>
              <a:defRPr/>
            </a:lvl4pPr>
            <a:lvl5pPr lvl="4" algn="ctr">
              <a:lnSpc>
                <a:spcPct val="100000"/>
              </a:lnSpc>
              <a:spcBef>
                <a:spcPts val="0"/>
              </a:spcBef>
              <a:spcAft>
                <a:spcPts val="0"/>
              </a:spcAft>
              <a:buSzPts val="1100"/>
              <a:buNone/>
              <a:defRPr/>
            </a:lvl5pPr>
            <a:lvl6pPr lvl="5" algn="ctr">
              <a:lnSpc>
                <a:spcPct val="100000"/>
              </a:lnSpc>
              <a:spcBef>
                <a:spcPts val="0"/>
              </a:spcBef>
              <a:spcAft>
                <a:spcPts val="0"/>
              </a:spcAft>
              <a:buSzPts val="1100"/>
              <a:buNone/>
              <a:defRPr/>
            </a:lvl6pPr>
            <a:lvl7pPr lvl="6" algn="ctr">
              <a:lnSpc>
                <a:spcPct val="100000"/>
              </a:lnSpc>
              <a:spcBef>
                <a:spcPts val="0"/>
              </a:spcBef>
              <a:spcAft>
                <a:spcPts val="0"/>
              </a:spcAft>
              <a:buSzPts val="1100"/>
              <a:buNone/>
              <a:defRPr/>
            </a:lvl7pPr>
            <a:lvl8pPr lvl="7" algn="ctr">
              <a:lnSpc>
                <a:spcPct val="100000"/>
              </a:lnSpc>
              <a:spcBef>
                <a:spcPts val="0"/>
              </a:spcBef>
              <a:spcAft>
                <a:spcPts val="0"/>
              </a:spcAft>
              <a:buSzPts val="1100"/>
              <a:buNone/>
              <a:defRPr/>
            </a:lvl8pPr>
            <a:lvl9pPr lvl="8" algn="ctr">
              <a:lnSpc>
                <a:spcPct val="100000"/>
              </a:lnSpc>
              <a:spcBef>
                <a:spcPts val="0"/>
              </a:spcBef>
              <a:spcAft>
                <a:spcPts val="0"/>
              </a:spcAft>
              <a:buSzPts val="1100"/>
              <a:buNone/>
              <a:defRPr/>
            </a:lvl9pPr>
          </a:lstStyle>
          <a:p>
            <a:endParaRPr/>
          </a:p>
        </p:txBody>
      </p:sp>
      <p:sp>
        <p:nvSpPr>
          <p:cNvPr id="783" name="Google Shape;783;p94"/>
          <p:cNvSpPr txBox="1">
            <a:spLocks noGrp="1"/>
          </p:cNvSpPr>
          <p:nvPr>
            <p:ph type="subTitle" idx="7"/>
          </p:nvPr>
        </p:nvSpPr>
        <p:spPr>
          <a:xfrm>
            <a:off x="2591325" y="1677726"/>
            <a:ext cx="1695600" cy="3204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1600">
                <a:solidFill>
                  <a:schemeClr val="dk1"/>
                </a:solidFill>
                <a:latin typeface="Lilita One"/>
                <a:ea typeface="Lilita One"/>
                <a:cs typeface="Lilita One"/>
                <a:sym typeface="Lilita 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784" name="Google Shape;784;p94"/>
          <p:cNvSpPr txBox="1">
            <a:spLocks noGrp="1"/>
          </p:cNvSpPr>
          <p:nvPr>
            <p:ph type="subTitle" idx="8"/>
          </p:nvPr>
        </p:nvSpPr>
        <p:spPr>
          <a:xfrm>
            <a:off x="2591350" y="1217625"/>
            <a:ext cx="1695600" cy="5118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100"/>
              <a:buNone/>
              <a:defRPr/>
            </a:lvl1pPr>
            <a:lvl2pPr lvl="1" algn="ctr">
              <a:lnSpc>
                <a:spcPct val="100000"/>
              </a:lnSpc>
              <a:spcBef>
                <a:spcPts val="0"/>
              </a:spcBef>
              <a:spcAft>
                <a:spcPts val="0"/>
              </a:spcAft>
              <a:buSzPts val="1100"/>
              <a:buNone/>
              <a:defRPr/>
            </a:lvl2pPr>
            <a:lvl3pPr lvl="2" algn="ctr">
              <a:lnSpc>
                <a:spcPct val="100000"/>
              </a:lnSpc>
              <a:spcBef>
                <a:spcPts val="0"/>
              </a:spcBef>
              <a:spcAft>
                <a:spcPts val="0"/>
              </a:spcAft>
              <a:buSzPts val="1100"/>
              <a:buNone/>
              <a:defRPr/>
            </a:lvl3pPr>
            <a:lvl4pPr lvl="3" algn="ctr">
              <a:lnSpc>
                <a:spcPct val="100000"/>
              </a:lnSpc>
              <a:spcBef>
                <a:spcPts val="0"/>
              </a:spcBef>
              <a:spcAft>
                <a:spcPts val="0"/>
              </a:spcAft>
              <a:buSzPts val="1100"/>
              <a:buNone/>
              <a:defRPr/>
            </a:lvl4pPr>
            <a:lvl5pPr lvl="4" algn="ctr">
              <a:lnSpc>
                <a:spcPct val="100000"/>
              </a:lnSpc>
              <a:spcBef>
                <a:spcPts val="0"/>
              </a:spcBef>
              <a:spcAft>
                <a:spcPts val="0"/>
              </a:spcAft>
              <a:buSzPts val="1100"/>
              <a:buNone/>
              <a:defRPr/>
            </a:lvl5pPr>
            <a:lvl6pPr lvl="5" algn="ctr">
              <a:lnSpc>
                <a:spcPct val="100000"/>
              </a:lnSpc>
              <a:spcBef>
                <a:spcPts val="0"/>
              </a:spcBef>
              <a:spcAft>
                <a:spcPts val="0"/>
              </a:spcAft>
              <a:buSzPts val="1100"/>
              <a:buNone/>
              <a:defRPr/>
            </a:lvl6pPr>
            <a:lvl7pPr lvl="6" algn="ctr">
              <a:lnSpc>
                <a:spcPct val="100000"/>
              </a:lnSpc>
              <a:spcBef>
                <a:spcPts val="0"/>
              </a:spcBef>
              <a:spcAft>
                <a:spcPts val="0"/>
              </a:spcAft>
              <a:buSzPts val="1100"/>
              <a:buNone/>
              <a:defRPr/>
            </a:lvl7pPr>
            <a:lvl8pPr lvl="7" algn="ctr">
              <a:lnSpc>
                <a:spcPct val="100000"/>
              </a:lnSpc>
              <a:spcBef>
                <a:spcPts val="0"/>
              </a:spcBef>
              <a:spcAft>
                <a:spcPts val="0"/>
              </a:spcAft>
              <a:buSzPts val="1100"/>
              <a:buNone/>
              <a:defRPr/>
            </a:lvl8pPr>
            <a:lvl9pPr lvl="8" algn="ctr">
              <a:lnSpc>
                <a:spcPct val="100000"/>
              </a:lnSpc>
              <a:spcBef>
                <a:spcPts val="0"/>
              </a:spcBef>
              <a:spcAft>
                <a:spcPts val="0"/>
              </a:spcAft>
              <a:buSzPts val="1100"/>
              <a:buNone/>
              <a:defRPr/>
            </a:lvl9pPr>
          </a:lstStyle>
          <a:p>
            <a:endParaRPr/>
          </a:p>
        </p:txBody>
      </p:sp>
      <p:sp>
        <p:nvSpPr>
          <p:cNvPr id="785" name="Google Shape;785;p94"/>
          <p:cNvSpPr txBox="1">
            <a:spLocks noGrp="1"/>
          </p:cNvSpPr>
          <p:nvPr>
            <p:ph type="subTitle" idx="9"/>
          </p:nvPr>
        </p:nvSpPr>
        <p:spPr>
          <a:xfrm>
            <a:off x="4839788" y="1677726"/>
            <a:ext cx="1695600" cy="3204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1600">
                <a:solidFill>
                  <a:schemeClr val="dk1"/>
                </a:solidFill>
                <a:latin typeface="Lilita One"/>
                <a:ea typeface="Lilita One"/>
                <a:cs typeface="Lilita One"/>
                <a:sym typeface="Lilita 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786" name="Google Shape;786;p94"/>
          <p:cNvSpPr txBox="1">
            <a:spLocks noGrp="1"/>
          </p:cNvSpPr>
          <p:nvPr>
            <p:ph type="subTitle" idx="13"/>
          </p:nvPr>
        </p:nvSpPr>
        <p:spPr>
          <a:xfrm>
            <a:off x="4839825" y="1217863"/>
            <a:ext cx="1695600" cy="5118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100"/>
              <a:buNone/>
              <a:defRPr/>
            </a:lvl1pPr>
            <a:lvl2pPr lvl="1" algn="ctr">
              <a:lnSpc>
                <a:spcPct val="100000"/>
              </a:lnSpc>
              <a:spcBef>
                <a:spcPts val="0"/>
              </a:spcBef>
              <a:spcAft>
                <a:spcPts val="0"/>
              </a:spcAft>
              <a:buSzPts val="1100"/>
              <a:buNone/>
              <a:defRPr/>
            </a:lvl2pPr>
            <a:lvl3pPr lvl="2" algn="ctr">
              <a:lnSpc>
                <a:spcPct val="100000"/>
              </a:lnSpc>
              <a:spcBef>
                <a:spcPts val="0"/>
              </a:spcBef>
              <a:spcAft>
                <a:spcPts val="0"/>
              </a:spcAft>
              <a:buSzPts val="1100"/>
              <a:buNone/>
              <a:defRPr/>
            </a:lvl3pPr>
            <a:lvl4pPr lvl="3" algn="ctr">
              <a:lnSpc>
                <a:spcPct val="100000"/>
              </a:lnSpc>
              <a:spcBef>
                <a:spcPts val="0"/>
              </a:spcBef>
              <a:spcAft>
                <a:spcPts val="0"/>
              </a:spcAft>
              <a:buSzPts val="1100"/>
              <a:buNone/>
              <a:defRPr/>
            </a:lvl4pPr>
            <a:lvl5pPr lvl="4" algn="ctr">
              <a:lnSpc>
                <a:spcPct val="100000"/>
              </a:lnSpc>
              <a:spcBef>
                <a:spcPts val="0"/>
              </a:spcBef>
              <a:spcAft>
                <a:spcPts val="0"/>
              </a:spcAft>
              <a:buSzPts val="1100"/>
              <a:buNone/>
              <a:defRPr/>
            </a:lvl5pPr>
            <a:lvl6pPr lvl="5" algn="ctr">
              <a:lnSpc>
                <a:spcPct val="100000"/>
              </a:lnSpc>
              <a:spcBef>
                <a:spcPts val="0"/>
              </a:spcBef>
              <a:spcAft>
                <a:spcPts val="0"/>
              </a:spcAft>
              <a:buSzPts val="1100"/>
              <a:buNone/>
              <a:defRPr/>
            </a:lvl6pPr>
            <a:lvl7pPr lvl="6" algn="ctr">
              <a:lnSpc>
                <a:spcPct val="100000"/>
              </a:lnSpc>
              <a:spcBef>
                <a:spcPts val="0"/>
              </a:spcBef>
              <a:spcAft>
                <a:spcPts val="0"/>
              </a:spcAft>
              <a:buSzPts val="1100"/>
              <a:buNone/>
              <a:defRPr/>
            </a:lvl7pPr>
            <a:lvl8pPr lvl="7" algn="ctr">
              <a:lnSpc>
                <a:spcPct val="100000"/>
              </a:lnSpc>
              <a:spcBef>
                <a:spcPts val="0"/>
              </a:spcBef>
              <a:spcAft>
                <a:spcPts val="0"/>
              </a:spcAft>
              <a:buSzPts val="1100"/>
              <a:buNone/>
              <a:defRPr/>
            </a:lvl8pPr>
            <a:lvl9pPr lvl="8" algn="ctr">
              <a:lnSpc>
                <a:spcPct val="100000"/>
              </a:lnSpc>
              <a:spcBef>
                <a:spcPts val="0"/>
              </a:spcBef>
              <a:spcAft>
                <a:spcPts val="0"/>
              </a:spcAft>
              <a:buSzPts val="1100"/>
              <a:buNone/>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hree columns 4 ">
  <p:cSld name="CUSTOM_13">
    <p:spTree>
      <p:nvGrpSpPr>
        <p:cNvPr id="1" name="Shape 787"/>
        <p:cNvGrpSpPr/>
        <p:nvPr/>
      </p:nvGrpSpPr>
      <p:grpSpPr>
        <a:xfrm>
          <a:off x="0" y="0"/>
          <a:ext cx="0" cy="0"/>
          <a:chOff x="0" y="0"/>
          <a:chExt cx="0" cy="0"/>
        </a:xfrm>
      </p:grpSpPr>
      <p:grpSp>
        <p:nvGrpSpPr>
          <p:cNvPr id="788" name="Google Shape;788;p95"/>
          <p:cNvGrpSpPr/>
          <p:nvPr/>
        </p:nvGrpSpPr>
        <p:grpSpPr>
          <a:xfrm>
            <a:off x="7000534" y="340657"/>
            <a:ext cx="1206554" cy="2111005"/>
            <a:chOff x="4052859" y="1076757"/>
            <a:chExt cx="1206554" cy="2111005"/>
          </a:xfrm>
        </p:grpSpPr>
        <p:sp>
          <p:nvSpPr>
            <p:cNvPr id="789" name="Google Shape;789;p95"/>
            <p:cNvSpPr/>
            <p:nvPr/>
          </p:nvSpPr>
          <p:spPr>
            <a:xfrm>
              <a:off x="4052859" y="1583884"/>
              <a:ext cx="256015" cy="548408"/>
            </a:xfrm>
            <a:custGeom>
              <a:avLst/>
              <a:gdLst/>
              <a:ahLst/>
              <a:cxnLst/>
              <a:rect l="l" t="t" r="r" b="b"/>
              <a:pathLst>
                <a:path w="7988" h="17111" extrusionOk="0">
                  <a:moveTo>
                    <a:pt x="1" y="1"/>
                  </a:moveTo>
                  <a:lnTo>
                    <a:pt x="1" y="17110"/>
                  </a:lnTo>
                  <a:lnTo>
                    <a:pt x="7987" y="17110"/>
                  </a:lnTo>
                  <a:lnTo>
                    <a:pt x="7987" y="1"/>
                  </a:lnTo>
                  <a:close/>
                </a:path>
              </a:pathLst>
            </a:custGeom>
            <a:solidFill>
              <a:srgbClr val="F5F5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0" name="Google Shape;790;p95"/>
            <p:cNvSpPr/>
            <p:nvPr/>
          </p:nvSpPr>
          <p:spPr>
            <a:xfrm>
              <a:off x="4319547" y="2170816"/>
              <a:ext cx="314923" cy="529626"/>
            </a:xfrm>
            <a:custGeom>
              <a:avLst/>
              <a:gdLst/>
              <a:ahLst/>
              <a:cxnLst/>
              <a:rect l="l" t="t" r="r" b="b"/>
              <a:pathLst>
                <a:path w="9826" h="16525" extrusionOk="0">
                  <a:moveTo>
                    <a:pt x="1" y="0"/>
                  </a:moveTo>
                  <a:lnTo>
                    <a:pt x="1" y="16525"/>
                  </a:lnTo>
                  <a:lnTo>
                    <a:pt x="9825" y="16525"/>
                  </a:lnTo>
                  <a:lnTo>
                    <a:pt x="9825" y="0"/>
                  </a:lnTo>
                  <a:close/>
                </a:path>
              </a:pathLst>
            </a:custGeom>
            <a:solidFill>
              <a:srgbClr val="F5F5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1" name="Google Shape;791;p95"/>
            <p:cNvSpPr/>
            <p:nvPr/>
          </p:nvSpPr>
          <p:spPr>
            <a:xfrm>
              <a:off x="4672994" y="1076757"/>
              <a:ext cx="586419" cy="497512"/>
            </a:xfrm>
            <a:custGeom>
              <a:avLst/>
              <a:gdLst/>
              <a:ahLst/>
              <a:cxnLst/>
              <a:rect l="l" t="t" r="r" b="b"/>
              <a:pathLst>
                <a:path w="18297" h="15523" extrusionOk="0">
                  <a:moveTo>
                    <a:pt x="0" y="1"/>
                  </a:moveTo>
                  <a:lnTo>
                    <a:pt x="0" y="15523"/>
                  </a:lnTo>
                  <a:lnTo>
                    <a:pt x="9324" y="15523"/>
                  </a:lnTo>
                  <a:lnTo>
                    <a:pt x="9324" y="335"/>
                  </a:lnTo>
                  <a:lnTo>
                    <a:pt x="9658" y="335"/>
                  </a:lnTo>
                  <a:lnTo>
                    <a:pt x="9658" y="15523"/>
                  </a:lnTo>
                  <a:lnTo>
                    <a:pt x="18296" y="15523"/>
                  </a:lnTo>
                  <a:lnTo>
                    <a:pt x="18296" y="1"/>
                  </a:lnTo>
                  <a:close/>
                </a:path>
              </a:pathLst>
            </a:custGeom>
            <a:solidFill>
              <a:srgbClr val="F5F5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2" name="Google Shape;792;p95"/>
            <p:cNvSpPr/>
            <p:nvPr/>
          </p:nvSpPr>
          <p:spPr>
            <a:xfrm>
              <a:off x="4052859" y="2170816"/>
              <a:ext cx="256015" cy="529626"/>
            </a:xfrm>
            <a:custGeom>
              <a:avLst/>
              <a:gdLst/>
              <a:ahLst/>
              <a:cxnLst/>
              <a:rect l="l" t="t" r="r" b="b"/>
              <a:pathLst>
                <a:path w="7988" h="16525" extrusionOk="0">
                  <a:moveTo>
                    <a:pt x="1" y="0"/>
                  </a:moveTo>
                  <a:lnTo>
                    <a:pt x="1" y="16525"/>
                  </a:lnTo>
                  <a:lnTo>
                    <a:pt x="7987" y="16525"/>
                  </a:lnTo>
                  <a:lnTo>
                    <a:pt x="7987" y="0"/>
                  </a:lnTo>
                  <a:close/>
                </a:path>
              </a:pathLst>
            </a:custGeom>
            <a:solidFill>
              <a:srgbClr val="F5F5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3" name="Google Shape;793;p95"/>
            <p:cNvSpPr/>
            <p:nvPr/>
          </p:nvSpPr>
          <p:spPr>
            <a:xfrm>
              <a:off x="4982501" y="2170816"/>
              <a:ext cx="276912" cy="529626"/>
            </a:xfrm>
            <a:custGeom>
              <a:avLst/>
              <a:gdLst/>
              <a:ahLst/>
              <a:cxnLst/>
              <a:rect l="l" t="t" r="r" b="b"/>
              <a:pathLst>
                <a:path w="8640" h="16525" extrusionOk="0">
                  <a:moveTo>
                    <a:pt x="1" y="0"/>
                  </a:moveTo>
                  <a:lnTo>
                    <a:pt x="1" y="16525"/>
                  </a:lnTo>
                  <a:lnTo>
                    <a:pt x="8639" y="16525"/>
                  </a:lnTo>
                  <a:lnTo>
                    <a:pt x="8639" y="0"/>
                  </a:lnTo>
                  <a:close/>
                </a:path>
              </a:pathLst>
            </a:custGeom>
            <a:solidFill>
              <a:srgbClr val="F5F5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4" name="Google Shape;794;p95"/>
            <p:cNvSpPr/>
            <p:nvPr/>
          </p:nvSpPr>
          <p:spPr>
            <a:xfrm>
              <a:off x="4319547" y="1583884"/>
              <a:ext cx="314923" cy="548408"/>
            </a:xfrm>
            <a:custGeom>
              <a:avLst/>
              <a:gdLst/>
              <a:ahLst/>
              <a:cxnLst/>
              <a:rect l="l" t="t" r="r" b="b"/>
              <a:pathLst>
                <a:path w="9826" h="17111" extrusionOk="0">
                  <a:moveTo>
                    <a:pt x="1" y="1"/>
                  </a:moveTo>
                  <a:lnTo>
                    <a:pt x="1" y="17110"/>
                  </a:lnTo>
                  <a:lnTo>
                    <a:pt x="9825" y="17110"/>
                  </a:lnTo>
                  <a:lnTo>
                    <a:pt x="9825" y="1"/>
                  </a:lnTo>
                  <a:close/>
                </a:path>
              </a:pathLst>
            </a:custGeom>
            <a:solidFill>
              <a:srgbClr val="F5F5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5" name="Google Shape;795;p95"/>
            <p:cNvSpPr/>
            <p:nvPr/>
          </p:nvSpPr>
          <p:spPr>
            <a:xfrm>
              <a:off x="4982501" y="1583884"/>
              <a:ext cx="276912" cy="548408"/>
            </a:xfrm>
            <a:custGeom>
              <a:avLst/>
              <a:gdLst/>
              <a:ahLst/>
              <a:cxnLst/>
              <a:rect l="l" t="t" r="r" b="b"/>
              <a:pathLst>
                <a:path w="8640" h="17111" extrusionOk="0">
                  <a:moveTo>
                    <a:pt x="1" y="1"/>
                  </a:moveTo>
                  <a:lnTo>
                    <a:pt x="1" y="17110"/>
                  </a:lnTo>
                  <a:lnTo>
                    <a:pt x="8639" y="17110"/>
                  </a:lnTo>
                  <a:lnTo>
                    <a:pt x="8639" y="1"/>
                  </a:lnTo>
                  <a:close/>
                </a:path>
              </a:pathLst>
            </a:custGeom>
            <a:solidFill>
              <a:srgbClr val="F5F5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6" name="Google Shape;796;p95"/>
            <p:cNvSpPr/>
            <p:nvPr/>
          </p:nvSpPr>
          <p:spPr>
            <a:xfrm>
              <a:off x="4052859" y="2710057"/>
              <a:ext cx="256015" cy="477705"/>
            </a:xfrm>
            <a:custGeom>
              <a:avLst/>
              <a:gdLst/>
              <a:ahLst/>
              <a:cxnLst/>
              <a:rect l="l" t="t" r="r" b="b"/>
              <a:pathLst>
                <a:path w="7988" h="14905" extrusionOk="0">
                  <a:moveTo>
                    <a:pt x="1" y="1"/>
                  </a:moveTo>
                  <a:lnTo>
                    <a:pt x="1" y="14905"/>
                  </a:lnTo>
                  <a:lnTo>
                    <a:pt x="7987" y="14905"/>
                  </a:lnTo>
                  <a:lnTo>
                    <a:pt x="7987" y="1"/>
                  </a:lnTo>
                  <a:close/>
                </a:path>
              </a:pathLst>
            </a:custGeom>
            <a:solidFill>
              <a:srgbClr val="F5F5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7" name="Google Shape;797;p95"/>
            <p:cNvSpPr/>
            <p:nvPr/>
          </p:nvSpPr>
          <p:spPr>
            <a:xfrm>
              <a:off x="4052859" y="1076757"/>
              <a:ext cx="581611" cy="497512"/>
            </a:xfrm>
            <a:custGeom>
              <a:avLst/>
              <a:gdLst/>
              <a:ahLst/>
              <a:cxnLst/>
              <a:rect l="l" t="t" r="r" b="b"/>
              <a:pathLst>
                <a:path w="18147" h="15523" extrusionOk="0">
                  <a:moveTo>
                    <a:pt x="1" y="1"/>
                  </a:moveTo>
                  <a:lnTo>
                    <a:pt x="1" y="15523"/>
                  </a:lnTo>
                  <a:lnTo>
                    <a:pt x="7987" y="15523"/>
                  </a:lnTo>
                  <a:lnTo>
                    <a:pt x="7987" y="335"/>
                  </a:lnTo>
                  <a:lnTo>
                    <a:pt x="8322" y="335"/>
                  </a:lnTo>
                  <a:lnTo>
                    <a:pt x="8322" y="15523"/>
                  </a:lnTo>
                  <a:lnTo>
                    <a:pt x="18146" y="15523"/>
                  </a:lnTo>
                  <a:lnTo>
                    <a:pt x="18146" y="1"/>
                  </a:lnTo>
                  <a:close/>
                </a:path>
              </a:pathLst>
            </a:custGeom>
            <a:solidFill>
              <a:srgbClr val="F5F5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8" name="Google Shape;798;p95"/>
            <p:cNvSpPr/>
            <p:nvPr/>
          </p:nvSpPr>
          <p:spPr>
            <a:xfrm>
              <a:off x="4319547" y="2710057"/>
              <a:ext cx="314923" cy="477705"/>
            </a:xfrm>
            <a:custGeom>
              <a:avLst/>
              <a:gdLst/>
              <a:ahLst/>
              <a:cxnLst/>
              <a:rect l="l" t="t" r="r" b="b"/>
              <a:pathLst>
                <a:path w="9826" h="14905" extrusionOk="0">
                  <a:moveTo>
                    <a:pt x="1" y="1"/>
                  </a:moveTo>
                  <a:lnTo>
                    <a:pt x="1" y="14905"/>
                  </a:lnTo>
                  <a:lnTo>
                    <a:pt x="9825" y="14905"/>
                  </a:lnTo>
                  <a:lnTo>
                    <a:pt x="9825" y="1"/>
                  </a:lnTo>
                  <a:close/>
                </a:path>
              </a:pathLst>
            </a:custGeom>
            <a:solidFill>
              <a:srgbClr val="F5F5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9" name="Google Shape;799;p95"/>
            <p:cNvSpPr/>
            <p:nvPr/>
          </p:nvSpPr>
          <p:spPr>
            <a:xfrm>
              <a:off x="4982501" y="2710057"/>
              <a:ext cx="276912" cy="477705"/>
            </a:xfrm>
            <a:custGeom>
              <a:avLst/>
              <a:gdLst/>
              <a:ahLst/>
              <a:cxnLst/>
              <a:rect l="l" t="t" r="r" b="b"/>
              <a:pathLst>
                <a:path w="8640" h="14905" extrusionOk="0">
                  <a:moveTo>
                    <a:pt x="1" y="1"/>
                  </a:moveTo>
                  <a:lnTo>
                    <a:pt x="1" y="14905"/>
                  </a:lnTo>
                  <a:lnTo>
                    <a:pt x="8639" y="14905"/>
                  </a:lnTo>
                  <a:lnTo>
                    <a:pt x="8639" y="1"/>
                  </a:lnTo>
                  <a:close/>
                </a:path>
              </a:pathLst>
            </a:custGeom>
            <a:solidFill>
              <a:srgbClr val="F5F5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0" name="Google Shape;800;p95"/>
            <p:cNvSpPr/>
            <p:nvPr/>
          </p:nvSpPr>
          <p:spPr>
            <a:xfrm>
              <a:off x="4672994" y="1583884"/>
              <a:ext cx="298834" cy="548408"/>
            </a:xfrm>
            <a:custGeom>
              <a:avLst/>
              <a:gdLst/>
              <a:ahLst/>
              <a:cxnLst/>
              <a:rect l="l" t="t" r="r" b="b"/>
              <a:pathLst>
                <a:path w="9324" h="17111" extrusionOk="0">
                  <a:moveTo>
                    <a:pt x="0" y="1"/>
                  </a:moveTo>
                  <a:lnTo>
                    <a:pt x="0" y="17110"/>
                  </a:lnTo>
                  <a:lnTo>
                    <a:pt x="9324" y="17110"/>
                  </a:lnTo>
                  <a:lnTo>
                    <a:pt x="9324" y="1"/>
                  </a:lnTo>
                  <a:close/>
                </a:path>
              </a:pathLst>
            </a:custGeom>
            <a:solidFill>
              <a:srgbClr val="F5F5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1" name="Google Shape;801;p95"/>
            <p:cNvSpPr/>
            <p:nvPr/>
          </p:nvSpPr>
          <p:spPr>
            <a:xfrm>
              <a:off x="4672994" y="2710057"/>
              <a:ext cx="298834" cy="477705"/>
            </a:xfrm>
            <a:custGeom>
              <a:avLst/>
              <a:gdLst/>
              <a:ahLst/>
              <a:cxnLst/>
              <a:rect l="l" t="t" r="r" b="b"/>
              <a:pathLst>
                <a:path w="9324" h="14905" extrusionOk="0">
                  <a:moveTo>
                    <a:pt x="0" y="1"/>
                  </a:moveTo>
                  <a:lnTo>
                    <a:pt x="0" y="14905"/>
                  </a:lnTo>
                  <a:lnTo>
                    <a:pt x="9324" y="14905"/>
                  </a:lnTo>
                  <a:lnTo>
                    <a:pt x="9324" y="1"/>
                  </a:lnTo>
                  <a:close/>
                </a:path>
              </a:pathLst>
            </a:custGeom>
            <a:solidFill>
              <a:srgbClr val="F5F5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2" name="Google Shape;802;p95"/>
            <p:cNvSpPr/>
            <p:nvPr/>
          </p:nvSpPr>
          <p:spPr>
            <a:xfrm>
              <a:off x="4672994" y="2170816"/>
              <a:ext cx="298834" cy="529626"/>
            </a:xfrm>
            <a:custGeom>
              <a:avLst/>
              <a:gdLst/>
              <a:ahLst/>
              <a:cxnLst/>
              <a:rect l="l" t="t" r="r" b="b"/>
              <a:pathLst>
                <a:path w="9324" h="16525" extrusionOk="0">
                  <a:moveTo>
                    <a:pt x="0" y="0"/>
                  </a:moveTo>
                  <a:lnTo>
                    <a:pt x="0" y="16525"/>
                  </a:lnTo>
                  <a:lnTo>
                    <a:pt x="9324" y="16525"/>
                  </a:lnTo>
                  <a:lnTo>
                    <a:pt x="9324" y="0"/>
                  </a:lnTo>
                  <a:close/>
                </a:path>
              </a:pathLst>
            </a:custGeom>
            <a:solidFill>
              <a:srgbClr val="F5F5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03" name="Google Shape;803;p95"/>
          <p:cNvGrpSpPr/>
          <p:nvPr/>
        </p:nvGrpSpPr>
        <p:grpSpPr>
          <a:xfrm>
            <a:off x="936909" y="340657"/>
            <a:ext cx="1206554" cy="2111005"/>
            <a:chOff x="4052859" y="1076757"/>
            <a:chExt cx="1206554" cy="2111005"/>
          </a:xfrm>
        </p:grpSpPr>
        <p:sp>
          <p:nvSpPr>
            <p:cNvPr id="804" name="Google Shape;804;p95"/>
            <p:cNvSpPr/>
            <p:nvPr/>
          </p:nvSpPr>
          <p:spPr>
            <a:xfrm>
              <a:off x="4052859" y="1583884"/>
              <a:ext cx="256015" cy="548408"/>
            </a:xfrm>
            <a:custGeom>
              <a:avLst/>
              <a:gdLst/>
              <a:ahLst/>
              <a:cxnLst/>
              <a:rect l="l" t="t" r="r" b="b"/>
              <a:pathLst>
                <a:path w="7988" h="17111" extrusionOk="0">
                  <a:moveTo>
                    <a:pt x="1" y="1"/>
                  </a:moveTo>
                  <a:lnTo>
                    <a:pt x="1" y="17110"/>
                  </a:lnTo>
                  <a:lnTo>
                    <a:pt x="7987" y="17110"/>
                  </a:lnTo>
                  <a:lnTo>
                    <a:pt x="7987" y="1"/>
                  </a:lnTo>
                  <a:close/>
                </a:path>
              </a:pathLst>
            </a:custGeom>
            <a:solidFill>
              <a:srgbClr val="F5F5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5" name="Google Shape;805;p95"/>
            <p:cNvSpPr/>
            <p:nvPr/>
          </p:nvSpPr>
          <p:spPr>
            <a:xfrm>
              <a:off x="4319547" y="2170816"/>
              <a:ext cx="314923" cy="529626"/>
            </a:xfrm>
            <a:custGeom>
              <a:avLst/>
              <a:gdLst/>
              <a:ahLst/>
              <a:cxnLst/>
              <a:rect l="l" t="t" r="r" b="b"/>
              <a:pathLst>
                <a:path w="9826" h="16525" extrusionOk="0">
                  <a:moveTo>
                    <a:pt x="1" y="0"/>
                  </a:moveTo>
                  <a:lnTo>
                    <a:pt x="1" y="16525"/>
                  </a:lnTo>
                  <a:lnTo>
                    <a:pt x="9825" y="16525"/>
                  </a:lnTo>
                  <a:lnTo>
                    <a:pt x="9825" y="0"/>
                  </a:lnTo>
                  <a:close/>
                </a:path>
              </a:pathLst>
            </a:custGeom>
            <a:solidFill>
              <a:srgbClr val="F5F5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6" name="Google Shape;806;p95"/>
            <p:cNvSpPr/>
            <p:nvPr/>
          </p:nvSpPr>
          <p:spPr>
            <a:xfrm>
              <a:off x="4672994" y="1076757"/>
              <a:ext cx="586419" cy="497512"/>
            </a:xfrm>
            <a:custGeom>
              <a:avLst/>
              <a:gdLst/>
              <a:ahLst/>
              <a:cxnLst/>
              <a:rect l="l" t="t" r="r" b="b"/>
              <a:pathLst>
                <a:path w="18297" h="15523" extrusionOk="0">
                  <a:moveTo>
                    <a:pt x="0" y="1"/>
                  </a:moveTo>
                  <a:lnTo>
                    <a:pt x="0" y="15523"/>
                  </a:lnTo>
                  <a:lnTo>
                    <a:pt x="9324" y="15523"/>
                  </a:lnTo>
                  <a:lnTo>
                    <a:pt x="9324" y="335"/>
                  </a:lnTo>
                  <a:lnTo>
                    <a:pt x="9658" y="335"/>
                  </a:lnTo>
                  <a:lnTo>
                    <a:pt x="9658" y="15523"/>
                  </a:lnTo>
                  <a:lnTo>
                    <a:pt x="18296" y="15523"/>
                  </a:lnTo>
                  <a:lnTo>
                    <a:pt x="18296" y="1"/>
                  </a:lnTo>
                  <a:close/>
                </a:path>
              </a:pathLst>
            </a:custGeom>
            <a:solidFill>
              <a:srgbClr val="F5F5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7" name="Google Shape;807;p95"/>
            <p:cNvSpPr/>
            <p:nvPr/>
          </p:nvSpPr>
          <p:spPr>
            <a:xfrm>
              <a:off x="4052859" y="2170816"/>
              <a:ext cx="256015" cy="529626"/>
            </a:xfrm>
            <a:custGeom>
              <a:avLst/>
              <a:gdLst/>
              <a:ahLst/>
              <a:cxnLst/>
              <a:rect l="l" t="t" r="r" b="b"/>
              <a:pathLst>
                <a:path w="7988" h="16525" extrusionOk="0">
                  <a:moveTo>
                    <a:pt x="1" y="0"/>
                  </a:moveTo>
                  <a:lnTo>
                    <a:pt x="1" y="16525"/>
                  </a:lnTo>
                  <a:lnTo>
                    <a:pt x="7987" y="16525"/>
                  </a:lnTo>
                  <a:lnTo>
                    <a:pt x="7987" y="0"/>
                  </a:lnTo>
                  <a:close/>
                </a:path>
              </a:pathLst>
            </a:custGeom>
            <a:solidFill>
              <a:srgbClr val="F5F5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8" name="Google Shape;808;p95"/>
            <p:cNvSpPr/>
            <p:nvPr/>
          </p:nvSpPr>
          <p:spPr>
            <a:xfrm>
              <a:off x="4982501" y="2170816"/>
              <a:ext cx="276912" cy="529626"/>
            </a:xfrm>
            <a:custGeom>
              <a:avLst/>
              <a:gdLst/>
              <a:ahLst/>
              <a:cxnLst/>
              <a:rect l="l" t="t" r="r" b="b"/>
              <a:pathLst>
                <a:path w="8640" h="16525" extrusionOk="0">
                  <a:moveTo>
                    <a:pt x="1" y="0"/>
                  </a:moveTo>
                  <a:lnTo>
                    <a:pt x="1" y="16525"/>
                  </a:lnTo>
                  <a:lnTo>
                    <a:pt x="8639" y="16525"/>
                  </a:lnTo>
                  <a:lnTo>
                    <a:pt x="8639" y="0"/>
                  </a:lnTo>
                  <a:close/>
                </a:path>
              </a:pathLst>
            </a:custGeom>
            <a:solidFill>
              <a:srgbClr val="F5F5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9" name="Google Shape;809;p95"/>
            <p:cNvSpPr/>
            <p:nvPr/>
          </p:nvSpPr>
          <p:spPr>
            <a:xfrm>
              <a:off x="4319547" y="1583884"/>
              <a:ext cx="314923" cy="548408"/>
            </a:xfrm>
            <a:custGeom>
              <a:avLst/>
              <a:gdLst/>
              <a:ahLst/>
              <a:cxnLst/>
              <a:rect l="l" t="t" r="r" b="b"/>
              <a:pathLst>
                <a:path w="9826" h="17111" extrusionOk="0">
                  <a:moveTo>
                    <a:pt x="1" y="1"/>
                  </a:moveTo>
                  <a:lnTo>
                    <a:pt x="1" y="17110"/>
                  </a:lnTo>
                  <a:lnTo>
                    <a:pt x="9825" y="17110"/>
                  </a:lnTo>
                  <a:lnTo>
                    <a:pt x="9825" y="1"/>
                  </a:lnTo>
                  <a:close/>
                </a:path>
              </a:pathLst>
            </a:custGeom>
            <a:solidFill>
              <a:srgbClr val="F5F5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0" name="Google Shape;810;p95"/>
            <p:cNvSpPr/>
            <p:nvPr/>
          </p:nvSpPr>
          <p:spPr>
            <a:xfrm>
              <a:off x="4982501" y="1583884"/>
              <a:ext cx="276912" cy="548408"/>
            </a:xfrm>
            <a:custGeom>
              <a:avLst/>
              <a:gdLst/>
              <a:ahLst/>
              <a:cxnLst/>
              <a:rect l="l" t="t" r="r" b="b"/>
              <a:pathLst>
                <a:path w="8640" h="17111" extrusionOk="0">
                  <a:moveTo>
                    <a:pt x="1" y="1"/>
                  </a:moveTo>
                  <a:lnTo>
                    <a:pt x="1" y="17110"/>
                  </a:lnTo>
                  <a:lnTo>
                    <a:pt x="8639" y="17110"/>
                  </a:lnTo>
                  <a:lnTo>
                    <a:pt x="8639" y="1"/>
                  </a:lnTo>
                  <a:close/>
                </a:path>
              </a:pathLst>
            </a:custGeom>
            <a:solidFill>
              <a:srgbClr val="F5F5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1" name="Google Shape;811;p95"/>
            <p:cNvSpPr/>
            <p:nvPr/>
          </p:nvSpPr>
          <p:spPr>
            <a:xfrm>
              <a:off x="4052859" y="2710057"/>
              <a:ext cx="256015" cy="477705"/>
            </a:xfrm>
            <a:custGeom>
              <a:avLst/>
              <a:gdLst/>
              <a:ahLst/>
              <a:cxnLst/>
              <a:rect l="l" t="t" r="r" b="b"/>
              <a:pathLst>
                <a:path w="7988" h="14905" extrusionOk="0">
                  <a:moveTo>
                    <a:pt x="1" y="1"/>
                  </a:moveTo>
                  <a:lnTo>
                    <a:pt x="1" y="14905"/>
                  </a:lnTo>
                  <a:lnTo>
                    <a:pt x="7987" y="14905"/>
                  </a:lnTo>
                  <a:lnTo>
                    <a:pt x="7987" y="1"/>
                  </a:lnTo>
                  <a:close/>
                </a:path>
              </a:pathLst>
            </a:custGeom>
            <a:solidFill>
              <a:srgbClr val="F5F5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2" name="Google Shape;812;p95"/>
            <p:cNvSpPr/>
            <p:nvPr/>
          </p:nvSpPr>
          <p:spPr>
            <a:xfrm>
              <a:off x="4052859" y="1076757"/>
              <a:ext cx="581611" cy="497512"/>
            </a:xfrm>
            <a:custGeom>
              <a:avLst/>
              <a:gdLst/>
              <a:ahLst/>
              <a:cxnLst/>
              <a:rect l="l" t="t" r="r" b="b"/>
              <a:pathLst>
                <a:path w="18147" h="15523" extrusionOk="0">
                  <a:moveTo>
                    <a:pt x="1" y="1"/>
                  </a:moveTo>
                  <a:lnTo>
                    <a:pt x="1" y="15523"/>
                  </a:lnTo>
                  <a:lnTo>
                    <a:pt x="7987" y="15523"/>
                  </a:lnTo>
                  <a:lnTo>
                    <a:pt x="7987" y="335"/>
                  </a:lnTo>
                  <a:lnTo>
                    <a:pt x="8322" y="335"/>
                  </a:lnTo>
                  <a:lnTo>
                    <a:pt x="8322" y="15523"/>
                  </a:lnTo>
                  <a:lnTo>
                    <a:pt x="18146" y="15523"/>
                  </a:lnTo>
                  <a:lnTo>
                    <a:pt x="18146" y="1"/>
                  </a:lnTo>
                  <a:close/>
                </a:path>
              </a:pathLst>
            </a:custGeom>
            <a:solidFill>
              <a:srgbClr val="F5F5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3" name="Google Shape;813;p95"/>
            <p:cNvSpPr/>
            <p:nvPr/>
          </p:nvSpPr>
          <p:spPr>
            <a:xfrm>
              <a:off x="4319547" y="2710057"/>
              <a:ext cx="314923" cy="477705"/>
            </a:xfrm>
            <a:custGeom>
              <a:avLst/>
              <a:gdLst/>
              <a:ahLst/>
              <a:cxnLst/>
              <a:rect l="l" t="t" r="r" b="b"/>
              <a:pathLst>
                <a:path w="9826" h="14905" extrusionOk="0">
                  <a:moveTo>
                    <a:pt x="1" y="1"/>
                  </a:moveTo>
                  <a:lnTo>
                    <a:pt x="1" y="14905"/>
                  </a:lnTo>
                  <a:lnTo>
                    <a:pt x="9825" y="14905"/>
                  </a:lnTo>
                  <a:lnTo>
                    <a:pt x="9825" y="1"/>
                  </a:lnTo>
                  <a:close/>
                </a:path>
              </a:pathLst>
            </a:custGeom>
            <a:solidFill>
              <a:srgbClr val="F5F5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4" name="Google Shape;814;p95"/>
            <p:cNvSpPr/>
            <p:nvPr/>
          </p:nvSpPr>
          <p:spPr>
            <a:xfrm>
              <a:off x="4982501" y="2710057"/>
              <a:ext cx="276912" cy="477705"/>
            </a:xfrm>
            <a:custGeom>
              <a:avLst/>
              <a:gdLst/>
              <a:ahLst/>
              <a:cxnLst/>
              <a:rect l="l" t="t" r="r" b="b"/>
              <a:pathLst>
                <a:path w="8640" h="14905" extrusionOk="0">
                  <a:moveTo>
                    <a:pt x="1" y="1"/>
                  </a:moveTo>
                  <a:lnTo>
                    <a:pt x="1" y="14905"/>
                  </a:lnTo>
                  <a:lnTo>
                    <a:pt x="8639" y="14905"/>
                  </a:lnTo>
                  <a:lnTo>
                    <a:pt x="8639" y="1"/>
                  </a:lnTo>
                  <a:close/>
                </a:path>
              </a:pathLst>
            </a:custGeom>
            <a:solidFill>
              <a:srgbClr val="F5F5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5" name="Google Shape;815;p95"/>
            <p:cNvSpPr/>
            <p:nvPr/>
          </p:nvSpPr>
          <p:spPr>
            <a:xfrm>
              <a:off x="4672994" y="1583884"/>
              <a:ext cx="298834" cy="548408"/>
            </a:xfrm>
            <a:custGeom>
              <a:avLst/>
              <a:gdLst/>
              <a:ahLst/>
              <a:cxnLst/>
              <a:rect l="l" t="t" r="r" b="b"/>
              <a:pathLst>
                <a:path w="9324" h="17111" extrusionOk="0">
                  <a:moveTo>
                    <a:pt x="0" y="1"/>
                  </a:moveTo>
                  <a:lnTo>
                    <a:pt x="0" y="17110"/>
                  </a:lnTo>
                  <a:lnTo>
                    <a:pt x="9324" y="17110"/>
                  </a:lnTo>
                  <a:lnTo>
                    <a:pt x="9324" y="1"/>
                  </a:lnTo>
                  <a:close/>
                </a:path>
              </a:pathLst>
            </a:custGeom>
            <a:solidFill>
              <a:srgbClr val="F5F5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6" name="Google Shape;816;p95"/>
            <p:cNvSpPr/>
            <p:nvPr/>
          </p:nvSpPr>
          <p:spPr>
            <a:xfrm>
              <a:off x="4672994" y="2710057"/>
              <a:ext cx="298834" cy="477705"/>
            </a:xfrm>
            <a:custGeom>
              <a:avLst/>
              <a:gdLst/>
              <a:ahLst/>
              <a:cxnLst/>
              <a:rect l="l" t="t" r="r" b="b"/>
              <a:pathLst>
                <a:path w="9324" h="14905" extrusionOk="0">
                  <a:moveTo>
                    <a:pt x="0" y="1"/>
                  </a:moveTo>
                  <a:lnTo>
                    <a:pt x="0" y="14905"/>
                  </a:lnTo>
                  <a:lnTo>
                    <a:pt x="9324" y="14905"/>
                  </a:lnTo>
                  <a:lnTo>
                    <a:pt x="9324" y="1"/>
                  </a:lnTo>
                  <a:close/>
                </a:path>
              </a:pathLst>
            </a:custGeom>
            <a:solidFill>
              <a:srgbClr val="F5F5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7" name="Google Shape;817;p95"/>
            <p:cNvSpPr/>
            <p:nvPr/>
          </p:nvSpPr>
          <p:spPr>
            <a:xfrm>
              <a:off x="4672994" y="2170816"/>
              <a:ext cx="298834" cy="529626"/>
            </a:xfrm>
            <a:custGeom>
              <a:avLst/>
              <a:gdLst/>
              <a:ahLst/>
              <a:cxnLst/>
              <a:rect l="l" t="t" r="r" b="b"/>
              <a:pathLst>
                <a:path w="9324" h="16525" extrusionOk="0">
                  <a:moveTo>
                    <a:pt x="0" y="0"/>
                  </a:moveTo>
                  <a:lnTo>
                    <a:pt x="0" y="16525"/>
                  </a:lnTo>
                  <a:lnTo>
                    <a:pt x="9324" y="16525"/>
                  </a:lnTo>
                  <a:lnTo>
                    <a:pt x="9324" y="0"/>
                  </a:lnTo>
                  <a:close/>
                </a:path>
              </a:pathLst>
            </a:custGeom>
            <a:solidFill>
              <a:srgbClr val="F5F5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18" name="Google Shape;818;p95"/>
          <p:cNvSpPr/>
          <p:nvPr/>
        </p:nvSpPr>
        <p:spPr>
          <a:xfrm>
            <a:off x="-731" y="4672701"/>
            <a:ext cx="9143833" cy="475558"/>
          </a:xfrm>
          <a:custGeom>
            <a:avLst/>
            <a:gdLst/>
            <a:ahLst/>
            <a:cxnLst/>
            <a:rect l="l" t="t" r="r" b="b"/>
            <a:pathLst>
              <a:path w="285299" h="14838" extrusionOk="0">
                <a:moveTo>
                  <a:pt x="0" y="1"/>
                </a:moveTo>
                <a:lnTo>
                  <a:pt x="0" y="14838"/>
                </a:lnTo>
                <a:lnTo>
                  <a:pt x="285299" y="14838"/>
                </a:lnTo>
                <a:lnTo>
                  <a:pt x="285299"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9" name="Google Shape;819;p95"/>
          <p:cNvSpPr txBox="1">
            <a:spLocks noGrp="1"/>
          </p:cNvSpPr>
          <p:nvPr>
            <p:ph type="title"/>
          </p:nvPr>
        </p:nvSpPr>
        <p:spPr>
          <a:xfrm>
            <a:off x="720000" y="1881260"/>
            <a:ext cx="7704000" cy="3204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800"/>
              <a:buNone/>
              <a:defRPr sz="2700"/>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a:endParaRPr/>
          </a:p>
        </p:txBody>
      </p:sp>
      <p:sp>
        <p:nvSpPr>
          <p:cNvPr id="820" name="Google Shape;820;p95"/>
          <p:cNvSpPr txBox="1">
            <a:spLocks noGrp="1"/>
          </p:cNvSpPr>
          <p:nvPr>
            <p:ph type="subTitle" idx="1"/>
          </p:nvPr>
        </p:nvSpPr>
        <p:spPr>
          <a:xfrm>
            <a:off x="1404400" y="3583200"/>
            <a:ext cx="1695600" cy="3204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1600">
                <a:solidFill>
                  <a:schemeClr val="dk1"/>
                </a:solidFill>
                <a:latin typeface="Lilita One"/>
                <a:ea typeface="Lilita One"/>
                <a:cs typeface="Lilita One"/>
                <a:sym typeface="Lilita 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821" name="Google Shape;821;p95"/>
          <p:cNvSpPr txBox="1">
            <a:spLocks noGrp="1"/>
          </p:cNvSpPr>
          <p:nvPr>
            <p:ph type="subTitle" idx="2"/>
          </p:nvPr>
        </p:nvSpPr>
        <p:spPr>
          <a:xfrm>
            <a:off x="1404400" y="3903600"/>
            <a:ext cx="1695600" cy="6972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100"/>
              <a:buNone/>
              <a:defRPr/>
            </a:lvl1pPr>
            <a:lvl2pPr lvl="1" algn="ctr">
              <a:lnSpc>
                <a:spcPct val="100000"/>
              </a:lnSpc>
              <a:spcBef>
                <a:spcPts val="0"/>
              </a:spcBef>
              <a:spcAft>
                <a:spcPts val="0"/>
              </a:spcAft>
              <a:buSzPts val="1100"/>
              <a:buNone/>
              <a:defRPr/>
            </a:lvl2pPr>
            <a:lvl3pPr lvl="2" algn="ctr">
              <a:lnSpc>
                <a:spcPct val="100000"/>
              </a:lnSpc>
              <a:spcBef>
                <a:spcPts val="0"/>
              </a:spcBef>
              <a:spcAft>
                <a:spcPts val="0"/>
              </a:spcAft>
              <a:buSzPts val="1100"/>
              <a:buNone/>
              <a:defRPr/>
            </a:lvl3pPr>
            <a:lvl4pPr lvl="3" algn="ctr">
              <a:lnSpc>
                <a:spcPct val="100000"/>
              </a:lnSpc>
              <a:spcBef>
                <a:spcPts val="0"/>
              </a:spcBef>
              <a:spcAft>
                <a:spcPts val="0"/>
              </a:spcAft>
              <a:buSzPts val="1100"/>
              <a:buNone/>
              <a:defRPr/>
            </a:lvl4pPr>
            <a:lvl5pPr lvl="4" algn="ctr">
              <a:lnSpc>
                <a:spcPct val="100000"/>
              </a:lnSpc>
              <a:spcBef>
                <a:spcPts val="0"/>
              </a:spcBef>
              <a:spcAft>
                <a:spcPts val="0"/>
              </a:spcAft>
              <a:buSzPts val="1100"/>
              <a:buNone/>
              <a:defRPr/>
            </a:lvl5pPr>
            <a:lvl6pPr lvl="5" algn="ctr">
              <a:lnSpc>
                <a:spcPct val="100000"/>
              </a:lnSpc>
              <a:spcBef>
                <a:spcPts val="0"/>
              </a:spcBef>
              <a:spcAft>
                <a:spcPts val="0"/>
              </a:spcAft>
              <a:buSzPts val="1100"/>
              <a:buNone/>
              <a:defRPr/>
            </a:lvl6pPr>
            <a:lvl7pPr lvl="6" algn="ctr">
              <a:lnSpc>
                <a:spcPct val="100000"/>
              </a:lnSpc>
              <a:spcBef>
                <a:spcPts val="0"/>
              </a:spcBef>
              <a:spcAft>
                <a:spcPts val="0"/>
              </a:spcAft>
              <a:buSzPts val="1100"/>
              <a:buNone/>
              <a:defRPr/>
            </a:lvl7pPr>
            <a:lvl8pPr lvl="7" algn="ctr">
              <a:lnSpc>
                <a:spcPct val="100000"/>
              </a:lnSpc>
              <a:spcBef>
                <a:spcPts val="0"/>
              </a:spcBef>
              <a:spcAft>
                <a:spcPts val="0"/>
              </a:spcAft>
              <a:buSzPts val="1100"/>
              <a:buNone/>
              <a:defRPr/>
            </a:lvl8pPr>
            <a:lvl9pPr lvl="8" algn="ctr">
              <a:lnSpc>
                <a:spcPct val="100000"/>
              </a:lnSpc>
              <a:spcBef>
                <a:spcPts val="0"/>
              </a:spcBef>
              <a:spcAft>
                <a:spcPts val="0"/>
              </a:spcAft>
              <a:buSzPts val="1100"/>
              <a:buNone/>
              <a:defRPr/>
            </a:lvl9pPr>
          </a:lstStyle>
          <a:p>
            <a:endParaRPr/>
          </a:p>
        </p:txBody>
      </p:sp>
      <p:sp>
        <p:nvSpPr>
          <p:cNvPr id="822" name="Google Shape;822;p95"/>
          <p:cNvSpPr txBox="1">
            <a:spLocks noGrp="1"/>
          </p:cNvSpPr>
          <p:nvPr>
            <p:ph type="subTitle" idx="3"/>
          </p:nvPr>
        </p:nvSpPr>
        <p:spPr>
          <a:xfrm>
            <a:off x="3724200" y="3583200"/>
            <a:ext cx="1695600" cy="3204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1600">
                <a:solidFill>
                  <a:schemeClr val="dk1"/>
                </a:solidFill>
                <a:latin typeface="Lilita One"/>
                <a:ea typeface="Lilita One"/>
                <a:cs typeface="Lilita One"/>
                <a:sym typeface="Lilita 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823" name="Google Shape;823;p95"/>
          <p:cNvSpPr txBox="1">
            <a:spLocks noGrp="1"/>
          </p:cNvSpPr>
          <p:nvPr>
            <p:ph type="subTitle" idx="4"/>
          </p:nvPr>
        </p:nvSpPr>
        <p:spPr>
          <a:xfrm>
            <a:off x="3724200" y="3903600"/>
            <a:ext cx="1695600" cy="6972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100"/>
              <a:buNone/>
              <a:defRPr/>
            </a:lvl1pPr>
            <a:lvl2pPr lvl="1" algn="ctr">
              <a:lnSpc>
                <a:spcPct val="100000"/>
              </a:lnSpc>
              <a:spcBef>
                <a:spcPts val="0"/>
              </a:spcBef>
              <a:spcAft>
                <a:spcPts val="0"/>
              </a:spcAft>
              <a:buSzPts val="1100"/>
              <a:buNone/>
              <a:defRPr/>
            </a:lvl2pPr>
            <a:lvl3pPr lvl="2" algn="ctr">
              <a:lnSpc>
                <a:spcPct val="100000"/>
              </a:lnSpc>
              <a:spcBef>
                <a:spcPts val="0"/>
              </a:spcBef>
              <a:spcAft>
                <a:spcPts val="0"/>
              </a:spcAft>
              <a:buSzPts val="1100"/>
              <a:buNone/>
              <a:defRPr/>
            </a:lvl3pPr>
            <a:lvl4pPr lvl="3" algn="ctr">
              <a:lnSpc>
                <a:spcPct val="100000"/>
              </a:lnSpc>
              <a:spcBef>
                <a:spcPts val="0"/>
              </a:spcBef>
              <a:spcAft>
                <a:spcPts val="0"/>
              </a:spcAft>
              <a:buSzPts val="1100"/>
              <a:buNone/>
              <a:defRPr/>
            </a:lvl4pPr>
            <a:lvl5pPr lvl="4" algn="ctr">
              <a:lnSpc>
                <a:spcPct val="100000"/>
              </a:lnSpc>
              <a:spcBef>
                <a:spcPts val="0"/>
              </a:spcBef>
              <a:spcAft>
                <a:spcPts val="0"/>
              </a:spcAft>
              <a:buSzPts val="1100"/>
              <a:buNone/>
              <a:defRPr/>
            </a:lvl5pPr>
            <a:lvl6pPr lvl="5" algn="ctr">
              <a:lnSpc>
                <a:spcPct val="100000"/>
              </a:lnSpc>
              <a:spcBef>
                <a:spcPts val="0"/>
              </a:spcBef>
              <a:spcAft>
                <a:spcPts val="0"/>
              </a:spcAft>
              <a:buSzPts val="1100"/>
              <a:buNone/>
              <a:defRPr/>
            </a:lvl6pPr>
            <a:lvl7pPr lvl="6" algn="ctr">
              <a:lnSpc>
                <a:spcPct val="100000"/>
              </a:lnSpc>
              <a:spcBef>
                <a:spcPts val="0"/>
              </a:spcBef>
              <a:spcAft>
                <a:spcPts val="0"/>
              </a:spcAft>
              <a:buSzPts val="1100"/>
              <a:buNone/>
              <a:defRPr/>
            </a:lvl7pPr>
            <a:lvl8pPr lvl="7" algn="ctr">
              <a:lnSpc>
                <a:spcPct val="100000"/>
              </a:lnSpc>
              <a:spcBef>
                <a:spcPts val="0"/>
              </a:spcBef>
              <a:spcAft>
                <a:spcPts val="0"/>
              </a:spcAft>
              <a:buSzPts val="1100"/>
              <a:buNone/>
              <a:defRPr/>
            </a:lvl8pPr>
            <a:lvl9pPr lvl="8" algn="ctr">
              <a:lnSpc>
                <a:spcPct val="100000"/>
              </a:lnSpc>
              <a:spcBef>
                <a:spcPts val="0"/>
              </a:spcBef>
              <a:spcAft>
                <a:spcPts val="0"/>
              </a:spcAft>
              <a:buSzPts val="1100"/>
              <a:buNone/>
              <a:defRPr/>
            </a:lvl9pPr>
          </a:lstStyle>
          <a:p>
            <a:endParaRPr/>
          </a:p>
        </p:txBody>
      </p:sp>
      <p:sp>
        <p:nvSpPr>
          <p:cNvPr id="824" name="Google Shape;824;p95"/>
          <p:cNvSpPr txBox="1">
            <a:spLocks noGrp="1"/>
          </p:cNvSpPr>
          <p:nvPr>
            <p:ph type="subTitle" idx="5"/>
          </p:nvPr>
        </p:nvSpPr>
        <p:spPr>
          <a:xfrm>
            <a:off x="6044000" y="3583200"/>
            <a:ext cx="1695600" cy="3204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1600">
                <a:solidFill>
                  <a:schemeClr val="dk1"/>
                </a:solidFill>
                <a:latin typeface="Lilita One"/>
                <a:ea typeface="Lilita One"/>
                <a:cs typeface="Lilita One"/>
                <a:sym typeface="Lilita 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825" name="Google Shape;825;p95"/>
          <p:cNvSpPr txBox="1">
            <a:spLocks noGrp="1"/>
          </p:cNvSpPr>
          <p:nvPr>
            <p:ph type="subTitle" idx="6"/>
          </p:nvPr>
        </p:nvSpPr>
        <p:spPr>
          <a:xfrm>
            <a:off x="6044000" y="3903600"/>
            <a:ext cx="1695600" cy="6972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100"/>
              <a:buNone/>
              <a:defRPr/>
            </a:lvl1pPr>
            <a:lvl2pPr lvl="1" algn="ctr">
              <a:lnSpc>
                <a:spcPct val="100000"/>
              </a:lnSpc>
              <a:spcBef>
                <a:spcPts val="0"/>
              </a:spcBef>
              <a:spcAft>
                <a:spcPts val="0"/>
              </a:spcAft>
              <a:buSzPts val="1100"/>
              <a:buNone/>
              <a:defRPr/>
            </a:lvl2pPr>
            <a:lvl3pPr lvl="2" algn="ctr">
              <a:lnSpc>
                <a:spcPct val="100000"/>
              </a:lnSpc>
              <a:spcBef>
                <a:spcPts val="0"/>
              </a:spcBef>
              <a:spcAft>
                <a:spcPts val="0"/>
              </a:spcAft>
              <a:buSzPts val="1100"/>
              <a:buNone/>
              <a:defRPr/>
            </a:lvl3pPr>
            <a:lvl4pPr lvl="3" algn="ctr">
              <a:lnSpc>
                <a:spcPct val="100000"/>
              </a:lnSpc>
              <a:spcBef>
                <a:spcPts val="0"/>
              </a:spcBef>
              <a:spcAft>
                <a:spcPts val="0"/>
              </a:spcAft>
              <a:buSzPts val="1100"/>
              <a:buNone/>
              <a:defRPr/>
            </a:lvl4pPr>
            <a:lvl5pPr lvl="4" algn="ctr">
              <a:lnSpc>
                <a:spcPct val="100000"/>
              </a:lnSpc>
              <a:spcBef>
                <a:spcPts val="0"/>
              </a:spcBef>
              <a:spcAft>
                <a:spcPts val="0"/>
              </a:spcAft>
              <a:buSzPts val="1100"/>
              <a:buNone/>
              <a:defRPr/>
            </a:lvl5pPr>
            <a:lvl6pPr lvl="5" algn="ctr">
              <a:lnSpc>
                <a:spcPct val="100000"/>
              </a:lnSpc>
              <a:spcBef>
                <a:spcPts val="0"/>
              </a:spcBef>
              <a:spcAft>
                <a:spcPts val="0"/>
              </a:spcAft>
              <a:buSzPts val="1100"/>
              <a:buNone/>
              <a:defRPr/>
            </a:lvl6pPr>
            <a:lvl7pPr lvl="6" algn="ctr">
              <a:lnSpc>
                <a:spcPct val="100000"/>
              </a:lnSpc>
              <a:spcBef>
                <a:spcPts val="0"/>
              </a:spcBef>
              <a:spcAft>
                <a:spcPts val="0"/>
              </a:spcAft>
              <a:buSzPts val="1100"/>
              <a:buNone/>
              <a:defRPr/>
            </a:lvl7pPr>
            <a:lvl8pPr lvl="7" algn="ctr">
              <a:lnSpc>
                <a:spcPct val="100000"/>
              </a:lnSpc>
              <a:spcBef>
                <a:spcPts val="0"/>
              </a:spcBef>
              <a:spcAft>
                <a:spcPts val="0"/>
              </a:spcAft>
              <a:buSzPts val="1100"/>
              <a:buNone/>
              <a:defRPr/>
            </a:lvl8pPr>
            <a:lvl9pPr lvl="8" algn="ctr">
              <a:lnSpc>
                <a:spcPct val="100000"/>
              </a:lnSpc>
              <a:spcBef>
                <a:spcPts val="0"/>
              </a:spcBef>
              <a:spcAft>
                <a:spcPts val="0"/>
              </a:spcAft>
              <a:buSzPts val="1100"/>
              <a:buNone/>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hree columns 5">
  <p:cSld name="CUSTOM_4">
    <p:spTree>
      <p:nvGrpSpPr>
        <p:cNvPr id="1" name="Shape 826"/>
        <p:cNvGrpSpPr/>
        <p:nvPr/>
      </p:nvGrpSpPr>
      <p:grpSpPr>
        <a:xfrm>
          <a:off x="0" y="0"/>
          <a:ext cx="0" cy="0"/>
          <a:chOff x="0" y="0"/>
          <a:chExt cx="0" cy="0"/>
        </a:xfrm>
      </p:grpSpPr>
      <p:sp>
        <p:nvSpPr>
          <p:cNvPr id="827" name="Google Shape;827;p96"/>
          <p:cNvSpPr/>
          <p:nvPr/>
        </p:nvSpPr>
        <p:spPr>
          <a:xfrm>
            <a:off x="-731" y="4672701"/>
            <a:ext cx="9143833" cy="475558"/>
          </a:xfrm>
          <a:custGeom>
            <a:avLst/>
            <a:gdLst/>
            <a:ahLst/>
            <a:cxnLst/>
            <a:rect l="l" t="t" r="r" b="b"/>
            <a:pathLst>
              <a:path w="285299" h="14838" extrusionOk="0">
                <a:moveTo>
                  <a:pt x="0" y="1"/>
                </a:moveTo>
                <a:lnTo>
                  <a:pt x="0" y="14838"/>
                </a:lnTo>
                <a:lnTo>
                  <a:pt x="285299" y="14838"/>
                </a:lnTo>
                <a:lnTo>
                  <a:pt x="285299"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8" name="Google Shape;828;p96"/>
          <p:cNvSpPr txBox="1">
            <a:spLocks noGrp="1"/>
          </p:cNvSpPr>
          <p:nvPr>
            <p:ph type="title"/>
          </p:nvPr>
        </p:nvSpPr>
        <p:spPr>
          <a:xfrm>
            <a:off x="720000" y="540000"/>
            <a:ext cx="7704000" cy="3204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800"/>
              <a:buNone/>
              <a:defRPr sz="2700"/>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a:endParaRPr/>
          </a:p>
        </p:txBody>
      </p:sp>
      <p:sp>
        <p:nvSpPr>
          <p:cNvPr id="829" name="Google Shape;829;p96"/>
          <p:cNvSpPr txBox="1">
            <a:spLocks noGrp="1"/>
          </p:cNvSpPr>
          <p:nvPr>
            <p:ph type="subTitle" idx="1"/>
          </p:nvPr>
        </p:nvSpPr>
        <p:spPr>
          <a:xfrm>
            <a:off x="1189800" y="3430800"/>
            <a:ext cx="1695600" cy="3204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1600">
                <a:solidFill>
                  <a:schemeClr val="dk1"/>
                </a:solidFill>
                <a:latin typeface="Lilita One"/>
                <a:ea typeface="Lilita One"/>
                <a:cs typeface="Lilita One"/>
                <a:sym typeface="Lilita 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830" name="Google Shape;830;p96"/>
          <p:cNvSpPr txBox="1">
            <a:spLocks noGrp="1"/>
          </p:cNvSpPr>
          <p:nvPr>
            <p:ph type="subTitle" idx="2"/>
          </p:nvPr>
        </p:nvSpPr>
        <p:spPr>
          <a:xfrm>
            <a:off x="1189800" y="3751200"/>
            <a:ext cx="1695600" cy="849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100"/>
              <a:buNone/>
              <a:defRPr/>
            </a:lvl1pPr>
            <a:lvl2pPr lvl="1" algn="ctr">
              <a:lnSpc>
                <a:spcPct val="100000"/>
              </a:lnSpc>
              <a:spcBef>
                <a:spcPts val="0"/>
              </a:spcBef>
              <a:spcAft>
                <a:spcPts val="0"/>
              </a:spcAft>
              <a:buSzPts val="1100"/>
              <a:buNone/>
              <a:defRPr/>
            </a:lvl2pPr>
            <a:lvl3pPr lvl="2" algn="ctr">
              <a:lnSpc>
                <a:spcPct val="100000"/>
              </a:lnSpc>
              <a:spcBef>
                <a:spcPts val="0"/>
              </a:spcBef>
              <a:spcAft>
                <a:spcPts val="0"/>
              </a:spcAft>
              <a:buSzPts val="1100"/>
              <a:buNone/>
              <a:defRPr/>
            </a:lvl3pPr>
            <a:lvl4pPr lvl="3" algn="ctr">
              <a:lnSpc>
                <a:spcPct val="100000"/>
              </a:lnSpc>
              <a:spcBef>
                <a:spcPts val="0"/>
              </a:spcBef>
              <a:spcAft>
                <a:spcPts val="0"/>
              </a:spcAft>
              <a:buSzPts val="1100"/>
              <a:buNone/>
              <a:defRPr/>
            </a:lvl4pPr>
            <a:lvl5pPr lvl="4" algn="ctr">
              <a:lnSpc>
                <a:spcPct val="100000"/>
              </a:lnSpc>
              <a:spcBef>
                <a:spcPts val="0"/>
              </a:spcBef>
              <a:spcAft>
                <a:spcPts val="0"/>
              </a:spcAft>
              <a:buSzPts val="1100"/>
              <a:buNone/>
              <a:defRPr/>
            </a:lvl5pPr>
            <a:lvl6pPr lvl="5" algn="ctr">
              <a:lnSpc>
                <a:spcPct val="100000"/>
              </a:lnSpc>
              <a:spcBef>
                <a:spcPts val="0"/>
              </a:spcBef>
              <a:spcAft>
                <a:spcPts val="0"/>
              </a:spcAft>
              <a:buSzPts val="1100"/>
              <a:buNone/>
              <a:defRPr/>
            </a:lvl6pPr>
            <a:lvl7pPr lvl="6" algn="ctr">
              <a:lnSpc>
                <a:spcPct val="100000"/>
              </a:lnSpc>
              <a:spcBef>
                <a:spcPts val="0"/>
              </a:spcBef>
              <a:spcAft>
                <a:spcPts val="0"/>
              </a:spcAft>
              <a:buSzPts val="1100"/>
              <a:buNone/>
              <a:defRPr/>
            </a:lvl7pPr>
            <a:lvl8pPr lvl="7" algn="ctr">
              <a:lnSpc>
                <a:spcPct val="100000"/>
              </a:lnSpc>
              <a:spcBef>
                <a:spcPts val="0"/>
              </a:spcBef>
              <a:spcAft>
                <a:spcPts val="0"/>
              </a:spcAft>
              <a:buSzPts val="1100"/>
              <a:buNone/>
              <a:defRPr/>
            </a:lvl8pPr>
            <a:lvl9pPr lvl="8" algn="ctr">
              <a:lnSpc>
                <a:spcPct val="100000"/>
              </a:lnSpc>
              <a:spcBef>
                <a:spcPts val="0"/>
              </a:spcBef>
              <a:spcAft>
                <a:spcPts val="0"/>
              </a:spcAft>
              <a:buSzPts val="1100"/>
              <a:buNone/>
              <a:defRPr/>
            </a:lvl9pPr>
          </a:lstStyle>
          <a:p>
            <a:endParaRPr/>
          </a:p>
        </p:txBody>
      </p:sp>
      <p:sp>
        <p:nvSpPr>
          <p:cNvPr id="831" name="Google Shape;831;p96"/>
          <p:cNvSpPr txBox="1">
            <a:spLocks noGrp="1"/>
          </p:cNvSpPr>
          <p:nvPr>
            <p:ph type="subTitle" idx="3"/>
          </p:nvPr>
        </p:nvSpPr>
        <p:spPr>
          <a:xfrm>
            <a:off x="3724200" y="3430800"/>
            <a:ext cx="1695600" cy="3204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1600">
                <a:solidFill>
                  <a:schemeClr val="dk1"/>
                </a:solidFill>
                <a:latin typeface="Lilita One"/>
                <a:ea typeface="Lilita One"/>
                <a:cs typeface="Lilita One"/>
                <a:sym typeface="Lilita 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832" name="Google Shape;832;p96"/>
          <p:cNvSpPr txBox="1">
            <a:spLocks noGrp="1"/>
          </p:cNvSpPr>
          <p:nvPr>
            <p:ph type="subTitle" idx="4"/>
          </p:nvPr>
        </p:nvSpPr>
        <p:spPr>
          <a:xfrm>
            <a:off x="3724200" y="3751200"/>
            <a:ext cx="1695600" cy="849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100"/>
              <a:buNone/>
              <a:defRPr/>
            </a:lvl1pPr>
            <a:lvl2pPr lvl="1" algn="ctr">
              <a:lnSpc>
                <a:spcPct val="100000"/>
              </a:lnSpc>
              <a:spcBef>
                <a:spcPts val="0"/>
              </a:spcBef>
              <a:spcAft>
                <a:spcPts val="0"/>
              </a:spcAft>
              <a:buSzPts val="1100"/>
              <a:buNone/>
              <a:defRPr/>
            </a:lvl2pPr>
            <a:lvl3pPr lvl="2" algn="ctr">
              <a:lnSpc>
                <a:spcPct val="100000"/>
              </a:lnSpc>
              <a:spcBef>
                <a:spcPts val="0"/>
              </a:spcBef>
              <a:spcAft>
                <a:spcPts val="0"/>
              </a:spcAft>
              <a:buSzPts val="1100"/>
              <a:buNone/>
              <a:defRPr/>
            </a:lvl3pPr>
            <a:lvl4pPr lvl="3" algn="ctr">
              <a:lnSpc>
                <a:spcPct val="100000"/>
              </a:lnSpc>
              <a:spcBef>
                <a:spcPts val="0"/>
              </a:spcBef>
              <a:spcAft>
                <a:spcPts val="0"/>
              </a:spcAft>
              <a:buSzPts val="1100"/>
              <a:buNone/>
              <a:defRPr/>
            </a:lvl4pPr>
            <a:lvl5pPr lvl="4" algn="ctr">
              <a:lnSpc>
                <a:spcPct val="100000"/>
              </a:lnSpc>
              <a:spcBef>
                <a:spcPts val="0"/>
              </a:spcBef>
              <a:spcAft>
                <a:spcPts val="0"/>
              </a:spcAft>
              <a:buSzPts val="1100"/>
              <a:buNone/>
              <a:defRPr/>
            </a:lvl5pPr>
            <a:lvl6pPr lvl="5" algn="ctr">
              <a:lnSpc>
                <a:spcPct val="100000"/>
              </a:lnSpc>
              <a:spcBef>
                <a:spcPts val="0"/>
              </a:spcBef>
              <a:spcAft>
                <a:spcPts val="0"/>
              </a:spcAft>
              <a:buSzPts val="1100"/>
              <a:buNone/>
              <a:defRPr/>
            </a:lvl6pPr>
            <a:lvl7pPr lvl="6" algn="ctr">
              <a:lnSpc>
                <a:spcPct val="100000"/>
              </a:lnSpc>
              <a:spcBef>
                <a:spcPts val="0"/>
              </a:spcBef>
              <a:spcAft>
                <a:spcPts val="0"/>
              </a:spcAft>
              <a:buSzPts val="1100"/>
              <a:buNone/>
              <a:defRPr/>
            </a:lvl7pPr>
            <a:lvl8pPr lvl="7" algn="ctr">
              <a:lnSpc>
                <a:spcPct val="100000"/>
              </a:lnSpc>
              <a:spcBef>
                <a:spcPts val="0"/>
              </a:spcBef>
              <a:spcAft>
                <a:spcPts val="0"/>
              </a:spcAft>
              <a:buSzPts val="1100"/>
              <a:buNone/>
              <a:defRPr/>
            </a:lvl8pPr>
            <a:lvl9pPr lvl="8" algn="ctr">
              <a:lnSpc>
                <a:spcPct val="100000"/>
              </a:lnSpc>
              <a:spcBef>
                <a:spcPts val="0"/>
              </a:spcBef>
              <a:spcAft>
                <a:spcPts val="0"/>
              </a:spcAft>
              <a:buSzPts val="1100"/>
              <a:buNone/>
              <a:defRPr/>
            </a:lvl9pPr>
          </a:lstStyle>
          <a:p>
            <a:endParaRPr/>
          </a:p>
        </p:txBody>
      </p:sp>
      <p:sp>
        <p:nvSpPr>
          <p:cNvPr id="833" name="Google Shape;833;p96"/>
          <p:cNvSpPr txBox="1">
            <a:spLocks noGrp="1"/>
          </p:cNvSpPr>
          <p:nvPr>
            <p:ph type="subTitle" idx="5"/>
          </p:nvPr>
        </p:nvSpPr>
        <p:spPr>
          <a:xfrm>
            <a:off x="6258600" y="3430800"/>
            <a:ext cx="1695600" cy="3204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1600">
                <a:solidFill>
                  <a:schemeClr val="dk1"/>
                </a:solidFill>
                <a:latin typeface="Lilita One"/>
                <a:ea typeface="Lilita One"/>
                <a:cs typeface="Lilita One"/>
                <a:sym typeface="Lilita 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834" name="Google Shape;834;p96"/>
          <p:cNvSpPr txBox="1">
            <a:spLocks noGrp="1"/>
          </p:cNvSpPr>
          <p:nvPr>
            <p:ph type="subTitle" idx="6"/>
          </p:nvPr>
        </p:nvSpPr>
        <p:spPr>
          <a:xfrm>
            <a:off x="6258600" y="3751200"/>
            <a:ext cx="1695600" cy="849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100"/>
              <a:buNone/>
              <a:defRPr/>
            </a:lvl1pPr>
            <a:lvl2pPr lvl="1" algn="ctr">
              <a:lnSpc>
                <a:spcPct val="100000"/>
              </a:lnSpc>
              <a:spcBef>
                <a:spcPts val="0"/>
              </a:spcBef>
              <a:spcAft>
                <a:spcPts val="0"/>
              </a:spcAft>
              <a:buSzPts val="1100"/>
              <a:buNone/>
              <a:defRPr/>
            </a:lvl2pPr>
            <a:lvl3pPr lvl="2" algn="ctr">
              <a:lnSpc>
                <a:spcPct val="100000"/>
              </a:lnSpc>
              <a:spcBef>
                <a:spcPts val="0"/>
              </a:spcBef>
              <a:spcAft>
                <a:spcPts val="0"/>
              </a:spcAft>
              <a:buSzPts val="1100"/>
              <a:buNone/>
              <a:defRPr/>
            </a:lvl3pPr>
            <a:lvl4pPr lvl="3" algn="ctr">
              <a:lnSpc>
                <a:spcPct val="100000"/>
              </a:lnSpc>
              <a:spcBef>
                <a:spcPts val="0"/>
              </a:spcBef>
              <a:spcAft>
                <a:spcPts val="0"/>
              </a:spcAft>
              <a:buSzPts val="1100"/>
              <a:buNone/>
              <a:defRPr/>
            </a:lvl4pPr>
            <a:lvl5pPr lvl="4" algn="ctr">
              <a:lnSpc>
                <a:spcPct val="100000"/>
              </a:lnSpc>
              <a:spcBef>
                <a:spcPts val="0"/>
              </a:spcBef>
              <a:spcAft>
                <a:spcPts val="0"/>
              </a:spcAft>
              <a:buSzPts val="1100"/>
              <a:buNone/>
              <a:defRPr/>
            </a:lvl5pPr>
            <a:lvl6pPr lvl="5" algn="ctr">
              <a:lnSpc>
                <a:spcPct val="100000"/>
              </a:lnSpc>
              <a:spcBef>
                <a:spcPts val="0"/>
              </a:spcBef>
              <a:spcAft>
                <a:spcPts val="0"/>
              </a:spcAft>
              <a:buSzPts val="1100"/>
              <a:buNone/>
              <a:defRPr/>
            </a:lvl6pPr>
            <a:lvl7pPr lvl="6" algn="ctr">
              <a:lnSpc>
                <a:spcPct val="100000"/>
              </a:lnSpc>
              <a:spcBef>
                <a:spcPts val="0"/>
              </a:spcBef>
              <a:spcAft>
                <a:spcPts val="0"/>
              </a:spcAft>
              <a:buSzPts val="1100"/>
              <a:buNone/>
              <a:defRPr/>
            </a:lvl7pPr>
            <a:lvl8pPr lvl="7" algn="ctr">
              <a:lnSpc>
                <a:spcPct val="100000"/>
              </a:lnSpc>
              <a:spcBef>
                <a:spcPts val="0"/>
              </a:spcBef>
              <a:spcAft>
                <a:spcPts val="0"/>
              </a:spcAft>
              <a:buSzPts val="1100"/>
              <a:buNone/>
              <a:defRPr/>
            </a:lvl8pPr>
            <a:lvl9pPr lvl="8" algn="ctr">
              <a:lnSpc>
                <a:spcPct val="100000"/>
              </a:lnSpc>
              <a:spcBef>
                <a:spcPts val="0"/>
              </a:spcBef>
              <a:spcAft>
                <a:spcPts val="0"/>
              </a:spcAft>
              <a:buSzPts val="1100"/>
              <a:buNone/>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835"/>
        <p:cNvGrpSpPr/>
        <p:nvPr/>
      </p:nvGrpSpPr>
      <p:grpSpPr>
        <a:xfrm>
          <a:off x="0" y="0"/>
          <a:ext cx="0" cy="0"/>
          <a:chOff x="0" y="0"/>
          <a:chExt cx="0" cy="0"/>
        </a:xfrm>
      </p:grpSpPr>
      <p:sp>
        <p:nvSpPr>
          <p:cNvPr id="836" name="Google Shape;836;p97"/>
          <p:cNvSpPr/>
          <p:nvPr/>
        </p:nvSpPr>
        <p:spPr>
          <a:xfrm>
            <a:off x="-731" y="4672701"/>
            <a:ext cx="9143833" cy="475558"/>
          </a:xfrm>
          <a:custGeom>
            <a:avLst/>
            <a:gdLst/>
            <a:ahLst/>
            <a:cxnLst/>
            <a:rect l="l" t="t" r="r" b="b"/>
            <a:pathLst>
              <a:path w="285299" h="14838" extrusionOk="0">
                <a:moveTo>
                  <a:pt x="0" y="1"/>
                </a:moveTo>
                <a:lnTo>
                  <a:pt x="0" y="14838"/>
                </a:lnTo>
                <a:lnTo>
                  <a:pt x="285299" y="14838"/>
                </a:lnTo>
                <a:lnTo>
                  <a:pt x="285299"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7" name="Google Shape;837;p97"/>
          <p:cNvSpPr txBox="1">
            <a:spLocks noGrp="1"/>
          </p:cNvSpPr>
          <p:nvPr>
            <p:ph type="title"/>
          </p:nvPr>
        </p:nvSpPr>
        <p:spPr>
          <a:xfrm>
            <a:off x="720000" y="2150850"/>
            <a:ext cx="7704000" cy="841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38"/>
        <p:cNvGrpSpPr/>
        <p:nvPr/>
      </p:nvGrpSpPr>
      <p:grpSpPr>
        <a:xfrm>
          <a:off x="0" y="0"/>
          <a:ext cx="0" cy="0"/>
          <a:chOff x="0" y="0"/>
          <a:chExt cx="0" cy="0"/>
        </a:xfrm>
      </p:grpSpPr>
      <p:sp>
        <p:nvSpPr>
          <p:cNvPr id="839" name="Google Shape;839;p98"/>
          <p:cNvSpPr/>
          <p:nvPr/>
        </p:nvSpPr>
        <p:spPr>
          <a:xfrm>
            <a:off x="-731" y="4672701"/>
            <a:ext cx="9143833" cy="475558"/>
          </a:xfrm>
          <a:custGeom>
            <a:avLst/>
            <a:gdLst/>
            <a:ahLst/>
            <a:cxnLst/>
            <a:rect l="l" t="t" r="r" b="b"/>
            <a:pathLst>
              <a:path w="285299" h="14838" extrusionOk="0">
                <a:moveTo>
                  <a:pt x="0" y="1"/>
                </a:moveTo>
                <a:lnTo>
                  <a:pt x="0" y="14838"/>
                </a:lnTo>
                <a:lnTo>
                  <a:pt x="285299" y="14838"/>
                </a:lnTo>
                <a:lnTo>
                  <a:pt x="285299"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0" name="Google Shape;840;p98"/>
          <p:cNvSpPr/>
          <p:nvPr/>
        </p:nvSpPr>
        <p:spPr>
          <a:xfrm>
            <a:off x="4572000" y="-125"/>
            <a:ext cx="4572000" cy="5143500"/>
          </a:xfrm>
          <a:prstGeom prst="rect">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1" name="Google Shape;841;p98"/>
          <p:cNvSpPr txBox="1">
            <a:spLocks noGrp="1"/>
          </p:cNvSpPr>
          <p:nvPr>
            <p:ph type="title"/>
          </p:nvPr>
        </p:nvSpPr>
        <p:spPr>
          <a:xfrm>
            <a:off x="720000" y="1233175"/>
            <a:ext cx="35907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842" name="Google Shape;842;p98"/>
          <p:cNvSpPr txBox="1">
            <a:spLocks noGrp="1"/>
          </p:cNvSpPr>
          <p:nvPr>
            <p:ph type="subTitle" idx="1"/>
          </p:nvPr>
        </p:nvSpPr>
        <p:spPr>
          <a:xfrm>
            <a:off x="720000" y="2803075"/>
            <a:ext cx="35907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843" name="Google Shape;843;p98"/>
          <p:cNvSpPr txBox="1">
            <a:spLocks noGrp="1"/>
          </p:cNvSpPr>
          <p:nvPr>
            <p:ph type="body" idx="2"/>
          </p:nvPr>
        </p:nvSpPr>
        <p:spPr>
          <a:xfrm>
            <a:off x="4939500" y="724075"/>
            <a:ext cx="3484500" cy="3695100"/>
          </a:xfrm>
          <a:prstGeom prst="rect">
            <a:avLst/>
          </a:prstGeom>
          <a:noFill/>
          <a:ln>
            <a:noFill/>
          </a:ln>
        </p:spPr>
        <p:txBody>
          <a:bodyPr spcFirstLastPara="1" wrap="square" lIns="91425" tIns="91425" rIns="91425" bIns="91425" anchor="ctr" anchorCtr="0">
            <a:noAutofit/>
          </a:bodyPr>
          <a:lstStyle>
            <a:lvl1pPr marL="457200" lvl="0" indent="-298450" algn="l">
              <a:lnSpc>
                <a:spcPct val="115000"/>
              </a:lnSpc>
              <a:spcBef>
                <a:spcPts val="0"/>
              </a:spcBef>
              <a:spcAft>
                <a:spcPts val="0"/>
              </a:spcAft>
              <a:buSzPts val="1100"/>
              <a:buChar char="●"/>
              <a:defRPr/>
            </a:lvl1pPr>
            <a:lvl2pPr marL="914400" lvl="1" indent="-298450" algn="l">
              <a:lnSpc>
                <a:spcPct val="115000"/>
              </a:lnSpc>
              <a:spcBef>
                <a:spcPts val="1600"/>
              </a:spcBef>
              <a:spcAft>
                <a:spcPts val="0"/>
              </a:spcAft>
              <a:buSzPts val="1100"/>
              <a:buChar char="○"/>
              <a:defRPr/>
            </a:lvl2pPr>
            <a:lvl3pPr marL="1371600" lvl="2" indent="-298450" algn="l">
              <a:lnSpc>
                <a:spcPct val="115000"/>
              </a:lnSpc>
              <a:spcBef>
                <a:spcPts val="1600"/>
              </a:spcBef>
              <a:spcAft>
                <a:spcPts val="0"/>
              </a:spcAft>
              <a:buSzPts val="1100"/>
              <a:buChar char="■"/>
              <a:defRPr/>
            </a:lvl3pPr>
            <a:lvl4pPr marL="1828800" lvl="3" indent="-298450" algn="l">
              <a:lnSpc>
                <a:spcPct val="115000"/>
              </a:lnSpc>
              <a:spcBef>
                <a:spcPts val="1600"/>
              </a:spcBef>
              <a:spcAft>
                <a:spcPts val="0"/>
              </a:spcAft>
              <a:buSzPts val="1100"/>
              <a:buChar char="●"/>
              <a:defRPr/>
            </a:lvl4pPr>
            <a:lvl5pPr marL="2286000" lvl="4" indent="-298450" algn="l">
              <a:lnSpc>
                <a:spcPct val="115000"/>
              </a:lnSpc>
              <a:spcBef>
                <a:spcPts val="1600"/>
              </a:spcBef>
              <a:spcAft>
                <a:spcPts val="0"/>
              </a:spcAft>
              <a:buSzPts val="1100"/>
              <a:buChar char="○"/>
              <a:defRPr/>
            </a:lvl5pPr>
            <a:lvl6pPr marL="2743200" lvl="5" indent="-298450" algn="l">
              <a:lnSpc>
                <a:spcPct val="115000"/>
              </a:lnSpc>
              <a:spcBef>
                <a:spcPts val="1600"/>
              </a:spcBef>
              <a:spcAft>
                <a:spcPts val="0"/>
              </a:spcAft>
              <a:buSzPts val="1100"/>
              <a:buChar char="■"/>
              <a:defRPr/>
            </a:lvl6pPr>
            <a:lvl7pPr marL="3200400" lvl="6" indent="-298450" algn="l">
              <a:lnSpc>
                <a:spcPct val="115000"/>
              </a:lnSpc>
              <a:spcBef>
                <a:spcPts val="1600"/>
              </a:spcBef>
              <a:spcAft>
                <a:spcPts val="0"/>
              </a:spcAft>
              <a:buSzPts val="1100"/>
              <a:buChar char="●"/>
              <a:defRPr/>
            </a:lvl7pPr>
            <a:lvl8pPr marL="3657600" lvl="7" indent="-298450" algn="l">
              <a:lnSpc>
                <a:spcPct val="115000"/>
              </a:lnSpc>
              <a:spcBef>
                <a:spcPts val="1600"/>
              </a:spcBef>
              <a:spcAft>
                <a:spcPts val="0"/>
              </a:spcAft>
              <a:buSzPts val="1100"/>
              <a:buChar char="○"/>
              <a:defRPr/>
            </a:lvl8pPr>
            <a:lvl9pPr marL="4114800" lvl="8" indent="-298450" algn="l">
              <a:lnSpc>
                <a:spcPct val="115000"/>
              </a:lnSpc>
              <a:spcBef>
                <a:spcPts val="1600"/>
              </a:spcBef>
              <a:spcAft>
                <a:spcPts val="1600"/>
              </a:spcAft>
              <a:buSzPts val="1100"/>
              <a:buChar char="■"/>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844"/>
        <p:cNvGrpSpPr/>
        <p:nvPr/>
      </p:nvGrpSpPr>
      <p:grpSpPr>
        <a:xfrm>
          <a:off x="0" y="0"/>
          <a:ext cx="0" cy="0"/>
          <a:chOff x="0" y="0"/>
          <a:chExt cx="0" cy="0"/>
        </a:xfrm>
      </p:grpSpPr>
      <p:sp>
        <p:nvSpPr>
          <p:cNvPr id="845" name="Google Shape;845;p99"/>
          <p:cNvSpPr/>
          <p:nvPr/>
        </p:nvSpPr>
        <p:spPr>
          <a:xfrm>
            <a:off x="-731" y="4672701"/>
            <a:ext cx="9143833" cy="475558"/>
          </a:xfrm>
          <a:custGeom>
            <a:avLst/>
            <a:gdLst/>
            <a:ahLst/>
            <a:cxnLst/>
            <a:rect l="l" t="t" r="r" b="b"/>
            <a:pathLst>
              <a:path w="285299" h="14838" extrusionOk="0">
                <a:moveTo>
                  <a:pt x="0" y="1"/>
                </a:moveTo>
                <a:lnTo>
                  <a:pt x="0" y="14838"/>
                </a:lnTo>
                <a:lnTo>
                  <a:pt x="285299" y="14838"/>
                </a:lnTo>
                <a:lnTo>
                  <a:pt x="285299"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6" name="Google Shape;846;p99"/>
          <p:cNvSpPr txBox="1">
            <a:spLocks noGrp="1"/>
          </p:cNvSpPr>
          <p:nvPr>
            <p:ph type="body" idx="1"/>
          </p:nvPr>
        </p:nvSpPr>
        <p:spPr>
          <a:xfrm>
            <a:off x="726600" y="3995700"/>
            <a:ext cx="5998800" cy="6051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SzPts val="1100"/>
              <a:buNone/>
              <a:defRPr/>
            </a:lvl1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847"/>
        <p:cNvGrpSpPr/>
        <p:nvPr/>
      </p:nvGrpSpPr>
      <p:grpSpPr>
        <a:xfrm>
          <a:off x="0" y="0"/>
          <a:ext cx="0" cy="0"/>
          <a:chOff x="0" y="0"/>
          <a:chExt cx="0" cy="0"/>
        </a:xfrm>
      </p:grpSpPr>
      <p:sp>
        <p:nvSpPr>
          <p:cNvPr id="848" name="Google Shape;848;p100"/>
          <p:cNvSpPr/>
          <p:nvPr/>
        </p:nvSpPr>
        <p:spPr>
          <a:xfrm>
            <a:off x="-731" y="4672701"/>
            <a:ext cx="9143833" cy="475558"/>
          </a:xfrm>
          <a:custGeom>
            <a:avLst/>
            <a:gdLst/>
            <a:ahLst/>
            <a:cxnLst/>
            <a:rect l="l" t="t" r="r" b="b"/>
            <a:pathLst>
              <a:path w="285299" h="14838" extrusionOk="0">
                <a:moveTo>
                  <a:pt x="0" y="1"/>
                </a:moveTo>
                <a:lnTo>
                  <a:pt x="0" y="14838"/>
                </a:lnTo>
                <a:lnTo>
                  <a:pt x="285299" y="14838"/>
                </a:lnTo>
                <a:lnTo>
                  <a:pt x="285299"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9" name="Google Shape;849;p100"/>
          <p:cNvSpPr txBox="1">
            <a:spLocks noGrp="1"/>
          </p:cNvSpPr>
          <p:nvPr>
            <p:ph type="title" hasCustomPrompt="1"/>
          </p:nvPr>
        </p:nvSpPr>
        <p:spPr>
          <a:xfrm>
            <a:off x="720000" y="1106125"/>
            <a:ext cx="7704000" cy="19635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850" name="Google Shape;850;p100"/>
          <p:cNvSpPr txBox="1">
            <a:spLocks noGrp="1"/>
          </p:cNvSpPr>
          <p:nvPr>
            <p:ph type="body" idx="1"/>
          </p:nvPr>
        </p:nvSpPr>
        <p:spPr>
          <a:xfrm>
            <a:off x="720000" y="3152225"/>
            <a:ext cx="7704000" cy="1300800"/>
          </a:xfrm>
          <a:prstGeom prst="rect">
            <a:avLst/>
          </a:prstGeom>
          <a:noFill/>
          <a:ln>
            <a:noFill/>
          </a:ln>
        </p:spPr>
        <p:txBody>
          <a:bodyPr spcFirstLastPara="1" wrap="square" lIns="91425" tIns="91425" rIns="91425" bIns="91425" anchor="t" anchorCtr="0">
            <a:noAutofit/>
          </a:bodyPr>
          <a:lstStyle>
            <a:lvl1pPr marL="457200" lvl="0" indent="-298450" algn="ctr">
              <a:lnSpc>
                <a:spcPct val="115000"/>
              </a:lnSpc>
              <a:spcBef>
                <a:spcPts val="0"/>
              </a:spcBef>
              <a:spcAft>
                <a:spcPts val="0"/>
              </a:spcAft>
              <a:buSzPts val="1100"/>
              <a:buChar char="●"/>
              <a:defRPr/>
            </a:lvl1pPr>
            <a:lvl2pPr marL="914400" lvl="1" indent="-298450" algn="ctr">
              <a:lnSpc>
                <a:spcPct val="115000"/>
              </a:lnSpc>
              <a:spcBef>
                <a:spcPts val="1600"/>
              </a:spcBef>
              <a:spcAft>
                <a:spcPts val="0"/>
              </a:spcAft>
              <a:buSzPts val="1100"/>
              <a:buChar char="○"/>
              <a:defRPr/>
            </a:lvl2pPr>
            <a:lvl3pPr marL="1371600" lvl="2" indent="-298450" algn="ctr">
              <a:lnSpc>
                <a:spcPct val="115000"/>
              </a:lnSpc>
              <a:spcBef>
                <a:spcPts val="1600"/>
              </a:spcBef>
              <a:spcAft>
                <a:spcPts val="0"/>
              </a:spcAft>
              <a:buSzPts val="1100"/>
              <a:buChar char="■"/>
              <a:defRPr/>
            </a:lvl3pPr>
            <a:lvl4pPr marL="1828800" lvl="3" indent="-298450" algn="ctr">
              <a:lnSpc>
                <a:spcPct val="115000"/>
              </a:lnSpc>
              <a:spcBef>
                <a:spcPts val="1600"/>
              </a:spcBef>
              <a:spcAft>
                <a:spcPts val="0"/>
              </a:spcAft>
              <a:buSzPts val="1100"/>
              <a:buChar char="●"/>
              <a:defRPr/>
            </a:lvl4pPr>
            <a:lvl5pPr marL="2286000" lvl="4" indent="-298450" algn="ctr">
              <a:lnSpc>
                <a:spcPct val="115000"/>
              </a:lnSpc>
              <a:spcBef>
                <a:spcPts val="1600"/>
              </a:spcBef>
              <a:spcAft>
                <a:spcPts val="0"/>
              </a:spcAft>
              <a:buSzPts val="1100"/>
              <a:buChar char="○"/>
              <a:defRPr/>
            </a:lvl5pPr>
            <a:lvl6pPr marL="2743200" lvl="5" indent="-298450" algn="ctr">
              <a:lnSpc>
                <a:spcPct val="115000"/>
              </a:lnSpc>
              <a:spcBef>
                <a:spcPts val="1600"/>
              </a:spcBef>
              <a:spcAft>
                <a:spcPts val="0"/>
              </a:spcAft>
              <a:buSzPts val="1100"/>
              <a:buChar char="■"/>
              <a:defRPr/>
            </a:lvl6pPr>
            <a:lvl7pPr marL="3200400" lvl="6" indent="-298450" algn="ctr">
              <a:lnSpc>
                <a:spcPct val="115000"/>
              </a:lnSpc>
              <a:spcBef>
                <a:spcPts val="1600"/>
              </a:spcBef>
              <a:spcAft>
                <a:spcPts val="0"/>
              </a:spcAft>
              <a:buSzPts val="1100"/>
              <a:buChar char="●"/>
              <a:defRPr/>
            </a:lvl7pPr>
            <a:lvl8pPr marL="3657600" lvl="7" indent="-298450" algn="ctr">
              <a:lnSpc>
                <a:spcPct val="115000"/>
              </a:lnSpc>
              <a:spcBef>
                <a:spcPts val="1600"/>
              </a:spcBef>
              <a:spcAft>
                <a:spcPts val="0"/>
              </a:spcAft>
              <a:buSzPts val="1100"/>
              <a:buChar char="○"/>
              <a:defRPr/>
            </a:lvl8pPr>
            <a:lvl9pPr marL="4114800" lvl="8" indent="-298450" algn="ctr">
              <a:lnSpc>
                <a:spcPct val="115000"/>
              </a:lnSpc>
              <a:spcBef>
                <a:spcPts val="1600"/>
              </a:spcBef>
              <a:spcAft>
                <a:spcPts val="1600"/>
              </a:spcAft>
              <a:buSzPts val="1100"/>
              <a:buChar char="■"/>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able of contents">
  <p:cSld name="CUSTOM_7">
    <p:spTree>
      <p:nvGrpSpPr>
        <p:cNvPr id="1" name="Shape 80"/>
        <p:cNvGrpSpPr/>
        <p:nvPr/>
      </p:nvGrpSpPr>
      <p:grpSpPr>
        <a:xfrm>
          <a:off x="0" y="0"/>
          <a:ext cx="0" cy="0"/>
          <a:chOff x="0" y="0"/>
          <a:chExt cx="0" cy="0"/>
        </a:xfrm>
      </p:grpSpPr>
      <p:sp>
        <p:nvSpPr>
          <p:cNvPr id="81" name="Google Shape;81;p74"/>
          <p:cNvSpPr/>
          <p:nvPr/>
        </p:nvSpPr>
        <p:spPr>
          <a:xfrm>
            <a:off x="-731" y="4672701"/>
            <a:ext cx="9143833" cy="475558"/>
          </a:xfrm>
          <a:custGeom>
            <a:avLst/>
            <a:gdLst/>
            <a:ahLst/>
            <a:cxnLst/>
            <a:rect l="l" t="t" r="r" b="b"/>
            <a:pathLst>
              <a:path w="285299" h="14838" extrusionOk="0">
                <a:moveTo>
                  <a:pt x="0" y="1"/>
                </a:moveTo>
                <a:lnTo>
                  <a:pt x="0" y="14838"/>
                </a:lnTo>
                <a:lnTo>
                  <a:pt x="285299" y="14838"/>
                </a:lnTo>
                <a:lnTo>
                  <a:pt x="285299"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 name="Google Shape;82;p74"/>
          <p:cNvSpPr txBox="1">
            <a:spLocks noGrp="1"/>
          </p:cNvSpPr>
          <p:nvPr>
            <p:ph type="subTitle" idx="1"/>
          </p:nvPr>
        </p:nvSpPr>
        <p:spPr>
          <a:xfrm>
            <a:off x="2428325" y="1665600"/>
            <a:ext cx="2044800" cy="641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100"/>
              <a:buNone/>
              <a:defRPr sz="1600">
                <a:solidFill>
                  <a:schemeClr val="dk1"/>
                </a:solidFill>
                <a:latin typeface="Lilita One"/>
                <a:ea typeface="Lilita One"/>
                <a:cs typeface="Lilita One"/>
                <a:sym typeface="Lilita 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83" name="Google Shape;83;p74"/>
          <p:cNvSpPr txBox="1">
            <a:spLocks noGrp="1"/>
          </p:cNvSpPr>
          <p:nvPr>
            <p:ph type="subTitle" idx="2"/>
          </p:nvPr>
        </p:nvSpPr>
        <p:spPr>
          <a:xfrm>
            <a:off x="2428314" y="2307150"/>
            <a:ext cx="2044800" cy="1800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100"/>
              <a:buNone/>
              <a:defRPr/>
            </a:lvl1pPr>
            <a:lvl2pPr lvl="1" algn="ctr">
              <a:lnSpc>
                <a:spcPct val="100000"/>
              </a:lnSpc>
              <a:spcBef>
                <a:spcPts val="0"/>
              </a:spcBef>
              <a:spcAft>
                <a:spcPts val="0"/>
              </a:spcAft>
              <a:buSzPts val="1100"/>
              <a:buNone/>
              <a:defRPr/>
            </a:lvl2pPr>
            <a:lvl3pPr lvl="2" algn="ctr">
              <a:lnSpc>
                <a:spcPct val="100000"/>
              </a:lnSpc>
              <a:spcBef>
                <a:spcPts val="0"/>
              </a:spcBef>
              <a:spcAft>
                <a:spcPts val="0"/>
              </a:spcAft>
              <a:buSzPts val="1100"/>
              <a:buNone/>
              <a:defRPr/>
            </a:lvl3pPr>
            <a:lvl4pPr lvl="3" algn="ctr">
              <a:lnSpc>
                <a:spcPct val="100000"/>
              </a:lnSpc>
              <a:spcBef>
                <a:spcPts val="0"/>
              </a:spcBef>
              <a:spcAft>
                <a:spcPts val="0"/>
              </a:spcAft>
              <a:buSzPts val="1100"/>
              <a:buNone/>
              <a:defRPr/>
            </a:lvl4pPr>
            <a:lvl5pPr lvl="4" algn="ctr">
              <a:lnSpc>
                <a:spcPct val="100000"/>
              </a:lnSpc>
              <a:spcBef>
                <a:spcPts val="0"/>
              </a:spcBef>
              <a:spcAft>
                <a:spcPts val="0"/>
              </a:spcAft>
              <a:buSzPts val="1100"/>
              <a:buNone/>
              <a:defRPr/>
            </a:lvl5pPr>
            <a:lvl6pPr lvl="5" algn="ctr">
              <a:lnSpc>
                <a:spcPct val="100000"/>
              </a:lnSpc>
              <a:spcBef>
                <a:spcPts val="0"/>
              </a:spcBef>
              <a:spcAft>
                <a:spcPts val="0"/>
              </a:spcAft>
              <a:buSzPts val="1100"/>
              <a:buNone/>
              <a:defRPr/>
            </a:lvl6pPr>
            <a:lvl7pPr lvl="6" algn="ctr">
              <a:lnSpc>
                <a:spcPct val="100000"/>
              </a:lnSpc>
              <a:spcBef>
                <a:spcPts val="0"/>
              </a:spcBef>
              <a:spcAft>
                <a:spcPts val="0"/>
              </a:spcAft>
              <a:buSzPts val="1100"/>
              <a:buNone/>
              <a:defRPr/>
            </a:lvl7pPr>
            <a:lvl8pPr lvl="7" algn="ctr">
              <a:lnSpc>
                <a:spcPct val="100000"/>
              </a:lnSpc>
              <a:spcBef>
                <a:spcPts val="0"/>
              </a:spcBef>
              <a:spcAft>
                <a:spcPts val="0"/>
              </a:spcAft>
              <a:buSzPts val="1100"/>
              <a:buNone/>
              <a:defRPr/>
            </a:lvl8pPr>
            <a:lvl9pPr lvl="8" algn="ctr">
              <a:lnSpc>
                <a:spcPct val="100000"/>
              </a:lnSpc>
              <a:spcBef>
                <a:spcPts val="0"/>
              </a:spcBef>
              <a:spcAft>
                <a:spcPts val="0"/>
              </a:spcAft>
              <a:buSzPts val="1100"/>
              <a:buNone/>
              <a:defRPr/>
            </a:lvl9pPr>
          </a:lstStyle>
          <a:p>
            <a:endParaRPr/>
          </a:p>
        </p:txBody>
      </p:sp>
      <p:sp>
        <p:nvSpPr>
          <p:cNvPr id="84" name="Google Shape;84;p74"/>
          <p:cNvSpPr txBox="1">
            <a:spLocks noGrp="1"/>
          </p:cNvSpPr>
          <p:nvPr>
            <p:ph type="subTitle" idx="3"/>
          </p:nvPr>
        </p:nvSpPr>
        <p:spPr>
          <a:xfrm>
            <a:off x="2428325" y="2696549"/>
            <a:ext cx="2044800" cy="641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100"/>
              <a:buNone/>
              <a:defRPr sz="1600">
                <a:solidFill>
                  <a:schemeClr val="dk1"/>
                </a:solidFill>
                <a:latin typeface="Lilita One"/>
                <a:ea typeface="Lilita One"/>
                <a:cs typeface="Lilita One"/>
                <a:sym typeface="Lilita 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85" name="Google Shape;85;p74"/>
          <p:cNvSpPr txBox="1">
            <a:spLocks noGrp="1"/>
          </p:cNvSpPr>
          <p:nvPr>
            <p:ph type="subTitle" idx="4"/>
          </p:nvPr>
        </p:nvSpPr>
        <p:spPr>
          <a:xfrm>
            <a:off x="2428314" y="3338140"/>
            <a:ext cx="2044800" cy="1800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100"/>
              <a:buNone/>
              <a:defRPr/>
            </a:lvl1pPr>
            <a:lvl2pPr lvl="1" algn="ctr">
              <a:lnSpc>
                <a:spcPct val="100000"/>
              </a:lnSpc>
              <a:spcBef>
                <a:spcPts val="0"/>
              </a:spcBef>
              <a:spcAft>
                <a:spcPts val="0"/>
              </a:spcAft>
              <a:buSzPts val="1100"/>
              <a:buNone/>
              <a:defRPr/>
            </a:lvl2pPr>
            <a:lvl3pPr lvl="2" algn="ctr">
              <a:lnSpc>
                <a:spcPct val="100000"/>
              </a:lnSpc>
              <a:spcBef>
                <a:spcPts val="0"/>
              </a:spcBef>
              <a:spcAft>
                <a:spcPts val="0"/>
              </a:spcAft>
              <a:buSzPts val="1100"/>
              <a:buNone/>
              <a:defRPr/>
            </a:lvl3pPr>
            <a:lvl4pPr lvl="3" algn="ctr">
              <a:lnSpc>
                <a:spcPct val="100000"/>
              </a:lnSpc>
              <a:spcBef>
                <a:spcPts val="0"/>
              </a:spcBef>
              <a:spcAft>
                <a:spcPts val="0"/>
              </a:spcAft>
              <a:buSzPts val="1100"/>
              <a:buNone/>
              <a:defRPr/>
            </a:lvl4pPr>
            <a:lvl5pPr lvl="4" algn="ctr">
              <a:lnSpc>
                <a:spcPct val="100000"/>
              </a:lnSpc>
              <a:spcBef>
                <a:spcPts val="0"/>
              </a:spcBef>
              <a:spcAft>
                <a:spcPts val="0"/>
              </a:spcAft>
              <a:buSzPts val="1100"/>
              <a:buNone/>
              <a:defRPr/>
            </a:lvl5pPr>
            <a:lvl6pPr lvl="5" algn="ctr">
              <a:lnSpc>
                <a:spcPct val="100000"/>
              </a:lnSpc>
              <a:spcBef>
                <a:spcPts val="0"/>
              </a:spcBef>
              <a:spcAft>
                <a:spcPts val="0"/>
              </a:spcAft>
              <a:buSzPts val="1100"/>
              <a:buNone/>
              <a:defRPr/>
            </a:lvl6pPr>
            <a:lvl7pPr lvl="6" algn="ctr">
              <a:lnSpc>
                <a:spcPct val="100000"/>
              </a:lnSpc>
              <a:spcBef>
                <a:spcPts val="0"/>
              </a:spcBef>
              <a:spcAft>
                <a:spcPts val="0"/>
              </a:spcAft>
              <a:buSzPts val="1100"/>
              <a:buNone/>
              <a:defRPr/>
            </a:lvl7pPr>
            <a:lvl8pPr lvl="7" algn="ctr">
              <a:lnSpc>
                <a:spcPct val="100000"/>
              </a:lnSpc>
              <a:spcBef>
                <a:spcPts val="0"/>
              </a:spcBef>
              <a:spcAft>
                <a:spcPts val="0"/>
              </a:spcAft>
              <a:buSzPts val="1100"/>
              <a:buNone/>
              <a:defRPr/>
            </a:lvl8pPr>
            <a:lvl9pPr lvl="8" algn="ctr">
              <a:lnSpc>
                <a:spcPct val="100000"/>
              </a:lnSpc>
              <a:spcBef>
                <a:spcPts val="0"/>
              </a:spcBef>
              <a:spcAft>
                <a:spcPts val="0"/>
              </a:spcAft>
              <a:buSzPts val="1100"/>
              <a:buNone/>
              <a:defRPr/>
            </a:lvl9pPr>
          </a:lstStyle>
          <a:p>
            <a:endParaRPr/>
          </a:p>
        </p:txBody>
      </p:sp>
      <p:sp>
        <p:nvSpPr>
          <p:cNvPr id="86" name="Google Shape;86;p74"/>
          <p:cNvSpPr txBox="1">
            <a:spLocks noGrp="1"/>
          </p:cNvSpPr>
          <p:nvPr>
            <p:ph type="subTitle" idx="5"/>
          </p:nvPr>
        </p:nvSpPr>
        <p:spPr>
          <a:xfrm>
            <a:off x="2428321" y="3727550"/>
            <a:ext cx="2044800" cy="647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100"/>
              <a:buNone/>
              <a:defRPr sz="1600">
                <a:solidFill>
                  <a:schemeClr val="dk1"/>
                </a:solidFill>
                <a:latin typeface="Lilita One"/>
                <a:ea typeface="Lilita One"/>
                <a:cs typeface="Lilita One"/>
                <a:sym typeface="Lilita 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87" name="Google Shape;87;p74"/>
          <p:cNvSpPr txBox="1">
            <a:spLocks noGrp="1"/>
          </p:cNvSpPr>
          <p:nvPr>
            <p:ph type="subTitle" idx="6"/>
          </p:nvPr>
        </p:nvSpPr>
        <p:spPr>
          <a:xfrm>
            <a:off x="2428314" y="4369150"/>
            <a:ext cx="2044800" cy="1800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100"/>
              <a:buNone/>
              <a:defRPr/>
            </a:lvl1pPr>
            <a:lvl2pPr lvl="1" algn="ctr">
              <a:lnSpc>
                <a:spcPct val="100000"/>
              </a:lnSpc>
              <a:spcBef>
                <a:spcPts val="0"/>
              </a:spcBef>
              <a:spcAft>
                <a:spcPts val="0"/>
              </a:spcAft>
              <a:buSzPts val="1100"/>
              <a:buNone/>
              <a:defRPr/>
            </a:lvl2pPr>
            <a:lvl3pPr lvl="2" algn="ctr">
              <a:lnSpc>
                <a:spcPct val="100000"/>
              </a:lnSpc>
              <a:spcBef>
                <a:spcPts val="0"/>
              </a:spcBef>
              <a:spcAft>
                <a:spcPts val="0"/>
              </a:spcAft>
              <a:buSzPts val="1100"/>
              <a:buNone/>
              <a:defRPr/>
            </a:lvl3pPr>
            <a:lvl4pPr lvl="3" algn="ctr">
              <a:lnSpc>
                <a:spcPct val="100000"/>
              </a:lnSpc>
              <a:spcBef>
                <a:spcPts val="0"/>
              </a:spcBef>
              <a:spcAft>
                <a:spcPts val="0"/>
              </a:spcAft>
              <a:buSzPts val="1100"/>
              <a:buNone/>
              <a:defRPr/>
            </a:lvl4pPr>
            <a:lvl5pPr lvl="4" algn="ctr">
              <a:lnSpc>
                <a:spcPct val="100000"/>
              </a:lnSpc>
              <a:spcBef>
                <a:spcPts val="0"/>
              </a:spcBef>
              <a:spcAft>
                <a:spcPts val="0"/>
              </a:spcAft>
              <a:buSzPts val="1100"/>
              <a:buNone/>
              <a:defRPr/>
            </a:lvl5pPr>
            <a:lvl6pPr lvl="5" algn="ctr">
              <a:lnSpc>
                <a:spcPct val="100000"/>
              </a:lnSpc>
              <a:spcBef>
                <a:spcPts val="0"/>
              </a:spcBef>
              <a:spcAft>
                <a:spcPts val="0"/>
              </a:spcAft>
              <a:buSzPts val="1100"/>
              <a:buNone/>
              <a:defRPr/>
            </a:lvl6pPr>
            <a:lvl7pPr lvl="6" algn="ctr">
              <a:lnSpc>
                <a:spcPct val="100000"/>
              </a:lnSpc>
              <a:spcBef>
                <a:spcPts val="0"/>
              </a:spcBef>
              <a:spcAft>
                <a:spcPts val="0"/>
              </a:spcAft>
              <a:buSzPts val="1100"/>
              <a:buNone/>
              <a:defRPr/>
            </a:lvl7pPr>
            <a:lvl8pPr lvl="7" algn="ctr">
              <a:lnSpc>
                <a:spcPct val="100000"/>
              </a:lnSpc>
              <a:spcBef>
                <a:spcPts val="0"/>
              </a:spcBef>
              <a:spcAft>
                <a:spcPts val="0"/>
              </a:spcAft>
              <a:buSzPts val="1100"/>
              <a:buNone/>
              <a:defRPr/>
            </a:lvl8pPr>
            <a:lvl9pPr lvl="8" algn="ctr">
              <a:lnSpc>
                <a:spcPct val="100000"/>
              </a:lnSpc>
              <a:spcBef>
                <a:spcPts val="0"/>
              </a:spcBef>
              <a:spcAft>
                <a:spcPts val="0"/>
              </a:spcAft>
              <a:buSzPts val="1100"/>
              <a:buNone/>
              <a:defRPr/>
            </a:lvl9pPr>
          </a:lstStyle>
          <a:p>
            <a:endParaRPr/>
          </a:p>
        </p:txBody>
      </p:sp>
      <p:sp>
        <p:nvSpPr>
          <p:cNvPr id="88" name="Google Shape;88;p74"/>
          <p:cNvSpPr txBox="1">
            <a:spLocks noGrp="1"/>
          </p:cNvSpPr>
          <p:nvPr>
            <p:ph type="subTitle" idx="7"/>
          </p:nvPr>
        </p:nvSpPr>
        <p:spPr>
          <a:xfrm>
            <a:off x="4670975" y="1665600"/>
            <a:ext cx="2044800" cy="641700"/>
          </a:xfrm>
          <a:prstGeom prst="rect">
            <a:avLst/>
          </a:prstGeom>
          <a:noFill/>
          <a:ln>
            <a:noFill/>
          </a:ln>
        </p:spPr>
        <p:txBody>
          <a:bodyPr spcFirstLastPara="1" wrap="square" lIns="91425" tIns="91425" rIns="91425" bIns="91425" anchor="b" anchorCtr="0">
            <a:noAutofit/>
          </a:bodyPr>
          <a:lstStyle>
            <a:lvl1pPr lvl="0" algn="r">
              <a:lnSpc>
                <a:spcPct val="100000"/>
              </a:lnSpc>
              <a:spcBef>
                <a:spcPts val="0"/>
              </a:spcBef>
              <a:spcAft>
                <a:spcPts val="0"/>
              </a:spcAft>
              <a:buSzPts val="2100"/>
              <a:buNone/>
              <a:defRPr sz="1600">
                <a:solidFill>
                  <a:schemeClr val="dk1"/>
                </a:solidFill>
                <a:latin typeface="Lilita One"/>
                <a:ea typeface="Lilita One"/>
                <a:cs typeface="Lilita One"/>
                <a:sym typeface="Lilita One"/>
              </a:defRPr>
            </a:lvl1pPr>
            <a:lvl2pPr lvl="1" algn="r">
              <a:lnSpc>
                <a:spcPct val="100000"/>
              </a:lnSpc>
              <a:spcBef>
                <a:spcPts val="0"/>
              </a:spcBef>
              <a:spcAft>
                <a:spcPts val="0"/>
              </a:spcAft>
              <a:buSzPts val="2100"/>
              <a:buNone/>
              <a:defRPr sz="2100"/>
            </a:lvl2pPr>
            <a:lvl3pPr lvl="2" algn="r">
              <a:lnSpc>
                <a:spcPct val="100000"/>
              </a:lnSpc>
              <a:spcBef>
                <a:spcPts val="0"/>
              </a:spcBef>
              <a:spcAft>
                <a:spcPts val="0"/>
              </a:spcAft>
              <a:buSzPts val="2100"/>
              <a:buNone/>
              <a:defRPr sz="2100"/>
            </a:lvl3pPr>
            <a:lvl4pPr lvl="3" algn="r">
              <a:lnSpc>
                <a:spcPct val="100000"/>
              </a:lnSpc>
              <a:spcBef>
                <a:spcPts val="0"/>
              </a:spcBef>
              <a:spcAft>
                <a:spcPts val="0"/>
              </a:spcAft>
              <a:buSzPts val="2100"/>
              <a:buNone/>
              <a:defRPr sz="2100"/>
            </a:lvl4pPr>
            <a:lvl5pPr lvl="4" algn="r">
              <a:lnSpc>
                <a:spcPct val="100000"/>
              </a:lnSpc>
              <a:spcBef>
                <a:spcPts val="0"/>
              </a:spcBef>
              <a:spcAft>
                <a:spcPts val="0"/>
              </a:spcAft>
              <a:buSzPts val="2100"/>
              <a:buNone/>
              <a:defRPr sz="2100"/>
            </a:lvl5pPr>
            <a:lvl6pPr lvl="5" algn="r">
              <a:lnSpc>
                <a:spcPct val="100000"/>
              </a:lnSpc>
              <a:spcBef>
                <a:spcPts val="0"/>
              </a:spcBef>
              <a:spcAft>
                <a:spcPts val="0"/>
              </a:spcAft>
              <a:buSzPts val="2100"/>
              <a:buNone/>
              <a:defRPr sz="2100"/>
            </a:lvl6pPr>
            <a:lvl7pPr lvl="6" algn="r">
              <a:lnSpc>
                <a:spcPct val="100000"/>
              </a:lnSpc>
              <a:spcBef>
                <a:spcPts val="0"/>
              </a:spcBef>
              <a:spcAft>
                <a:spcPts val="0"/>
              </a:spcAft>
              <a:buSzPts val="2100"/>
              <a:buNone/>
              <a:defRPr sz="2100"/>
            </a:lvl7pPr>
            <a:lvl8pPr lvl="7" algn="r">
              <a:lnSpc>
                <a:spcPct val="100000"/>
              </a:lnSpc>
              <a:spcBef>
                <a:spcPts val="0"/>
              </a:spcBef>
              <a:spcAft>
                <a:spcPts val="0"/>
              </a:spcAft>
              <a:buSzPts val="2100"/>
              <a:buNone/>
              <a:defRPr sz="2100"/>
            </a:lvl8pPr>
            <a:lvl9pPr lvl="8" algn="r">
              <a:lnSpc>
                <a:spcPct val="100000"/>
              </a:lnSpc>
              <a:spcBef>
                <a:spcPts val="0"/>
              </a:spcBef>
              <a:spcAft>
                <a:spcPts val="0"/>
              </a:spcAft>
              <a:buSzPts val="2100"/>
              <a:buNone/>
              <a:defRPr sz="2100"/>
            </a:lvl9pPr>
          </a:lstStyle>
          <a:p>
            <a:endParaRPr/>
          </a:p>
        </p:txBody>
      </p:sp>
      <p:sp>
        <p:nvSpPr>
          <p:cNvPr id="89" name="Google Shape;89;p74"/>
          <p:cNvSpPr txBox="1">
            <a:spLocks noGrp="1"/>
          </p:cNvSpPr>
          <p:nvPr>
            <p:ph type="subTitle" idx="8"/>
          </p:nvPr>
        </p:nvSpPr>
        <p:spPr>
          <a:xfrm>
            <a:off x="4670964" y="2307150"/>
            <a:ext cx="2044800" cy="1800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1100"/>
              <a:buNone/>
              <a:defRPr/>
            </a:lvl1pPr>
            <a:lvl2pPr lvl="1" algn="r">
              <a:lnSpc>
                <a:spcPct val="100000"/>
              </a:lnSpc>
              <a:spcBef>
                <a:spcPts val="0"/>
              </a:spcBef>
              <a:spcAft>
                <a:spcPts val="0"/>
              </a:spcAft>
              <a:buSzPts val="1100"/>
              <a:buNone/>
              <a:defRPr/>
            </a:lvl2pPr>
            <a:lvl3pPr lvl="2" algn="r">
              <a:lnSpc>
                <a:spcPct val="100000"/>
              </a:lnSpc>
              <a:spcBef>
                <a:spcPts val="0"/>
              </a:spcBef>
              <a:spcAft>
                <a:spcPts val="0"/>
              </a:spcAft>
              <a:buSzPts val="1100"/>
              <a:buNone/>
              <a:defRPr/>
            </a:lvl3pPr>
            <a:lvl4pPr lvl="3" algn="r">
              <a:lnSpc>
                <a:spcPct val="100000"/>
              </a:lnSpc>
              <a:spcBef>
                <a:spcPts val="0"/>
              </a:spcBef>
              <a:spcAft>
                <a:spcPts val="0"/>
              </a:spcAft>
              <a:buSzPts val="1100"/>
              <a:buNone/>
              <a:defRPr/>
            </a:lvl4pPr>
            <a:lvl5pPr lvl="4" algn="r">
              <a:lnSpc>
                <a:spcPct val="100000"/>
              </a:lnSpc>
              <a:spcBef>
                <a:spcPts val="0"/>
              </a:spcBef>
              <a:spcAft>
                <a:spcPts val="0"/>
              </a:spcAft>
              <a:buSzPts val="1100"/>
              <a:buNone/>
              <a:defRPr/>
            </a:lvl5pPr>
            <a:lvl6pPr lvl="5" algn="r">
              <a:lnSpc>
                <a:spcPct val="100000"/>
              </a:lnSpc>
              <a:spcBef>
                <a:spcPts val="0"/>
              </a:spcBef>
              <a:spcAft>
                <a:spcPts val="0"/>
              </a:spcAft>
              <a:buSzPts val="1100"/>
              <a:buNone/>
              <a:defRPr/>
            </a:lvl6pPr>
            <a:lvl7pPr lvl="6" algn="r">
              <a:lnSpc>
                <a:spcPct val="100000"/>
              </a:lnSpc>
              <a:spcBef>
                <a:spcPts val="0"/>
              </a:spcBef>
              <a:spcAft>
                <a:spcPts val="0"/>
              </a:spcAft>
              <a:buSzPts val="1100"/>
              <a:buNone/>
              <a:defRPr/>
            </a:lvl7pPr>
            <a:lvl8pPr lvl="7" algn="r">
              <a:lnSpc>
                <a:spcPct val="100000"/>
              </a:lnSpc>
              <a:spcBef>
                <a:spcPts val="0"/>
              </a:spcBef>
              <a:spcAft>
                <a:spcPts val="0"/>
              </a:spcAft>
              <a:buSzPts val="1100"/>
              <a:buNone/>
              <a:defRPr/>
            </a:lvl8pPr>
            <a:lvl9pPr lvl="8" algn="r">
              <a:lnSpc>
                <a:spcPct val="100000"/>
              </a:lnSpc>
              <a:spcBef>
                <a:spcPts val="0"/>
              </a:spcBef>
              <a:spcAft>
                <a:spcPts val="0"/>
              </a:spcAft>
              <a:buSzPts val="1100"/>
              <a:buNone/>
              <a:defRPr/>
            </a:lvl9pPr>
          </a:lstStyle>
          <a:p>
            <a:endParaRPr/>
          </a:p>
        </p:txBody>
      </p:sp>
      <p:sp>
        <p:nvSpPr>
          <p:cNvPr id="90" name="Google Shape;90;p74"/>
          <p:cNvSpPr txBox="1">
            <a:spLocks noGrp="1"/>
          </p:cNvSpPr>
          <p:nvPr>
            <p:ph type="subTitle" idx="9"/>
          </p:nvPr>
        </p:nvSpPr>
        <p:spPr>
          <a:xfrm>
            <a:off x="4670975" y="2696549"/>
            <a:ext cx="2044800" cy="641700"/>
          </a:xfrm>
          <a:prstGeom prst="rect">
            <a:avLst/>
          </a:prstGeom>
          <a:noFill/>
          <a:ln>
            <a:noFill/>
          </a:ln>
        </p:spPr>
        <p:txBody>
          <a:bodyPr spcFirstLastPara="1" wrap="square" lIns="91425" tIns="91425" rIns="91425" bIns="91425" anchor="b" anchorCtr="0">
            <a:noAutofit/>
          </a:bodyPr>
          <a:lstStyle>
            <a:lvl1pPr lvl="0" algn="r">
              <a:lnSpc>
                <a:spcPct val="100000"/>
              </a:lnSpc>
              <a:spcBef>
                <a:spcPts val="0"/>
              </a:spcBef>
              <a:spcAft>
                <a:spcPts val="0"/>
              </a:spcAft>
              <a:buSzPts val="2100"/>
              <a:buNone/>
              <a:defRPr sz="1600">
                <a:solidFill>
                  <a:schemeClr val="dk1"/>
                </a:solidFill>
                <a:latin typeface="Lilita One"/>
                <a:ea typeface="Lilita One"/>
                <a:cs typeface="Lilita One"/>
                <a:sym typeface="Lilita One"/>
              </a:defRPr>
            </a:lvl1pPr>
            <a:lvl2pPr lvl="1" algn="r">
              <a:lnSpc>
                <a:spcPct val="100000"/>
              </a:lnSpc>
              <a:spcBef>
                <a:spcPts val="0"/>
              </a:spcBef>
              <a:spcAft>
                <a:spcPts val="0"/>
              </a:spcAft>
              <a:buSzPts val="2100"/>
              <a:buNone/>
              <a:defRPr sz="2100"/>
            </a:lvl2pPr>
            <a:lvl3pPr lvl="2" algn="r">
              <a:lnSpc>
                <a:spcPct val="100000"/>
              </a:lnSpc>
              <a:spcBef>
                <a:spcPts val="0"/>
              </a:spcBef>
              <a:spcAft>
                <a:spcPts val="0"/>
              </a:spcAft>
              <a:buSzPts val="2100"/>
              <a:buNone/>
              <a:defRPr sz="2100"/>
            </a:lvl3pPr>
            <a:lvl4pPr lvl="3" algn="r">
              <a:lnSpc>
                <a:spcPct val="100000"/>
              </a:lnSpc>
              <a:spcBef>
                <a:spcPts val="0"/>
              </a:spcBef>
              <a:spcAft>
                <a:spcPts val="0"/>
              </a:spcAft>
              <a:buSzPts val="2100"/>
              <a:buNone/>
              <a:defRPr sz="2100"/>
            </a:lvl4pPr>
            <a:lvl5pPr lvl="4" algn="r">
              <a:lnSpc>
                <a:spcPct val="100000"/>
              </a:lnSpc>
              <a:spcBef>
                <a:spcPts val="0"/>
              </a:spcBef>
              <a:spcAft>
                <a:spcPts val="0"/>
              </a:spcAft>
              <a:buSzPts val="2100"/>
              <a:buNone/>
              <a:defRPr sz="2100"/>
            </a:lvl5pPr>
            <a:lvl6pPr lvl="5" algn="r">
              <a:lnSpc>
                <a:spcPct val="100000"/>
              </a:lnSpc>
              <a:spcBef>
                <a:spcPts val="0"/>
              </a:spcBef>
              <a:spcAft>
                <a:spcPts val="0"/>
              </a:spcAft>
              <a:buSzPts val="2100"/>
              <a:buNone/>
              <a:defRPr sz="2100"/>
            </a:lvl6pPr>
            <a:lvl7pPr lvl="6" algn="r">
              <a:lnSpc>
                <a:spcPct val="100000"/>
              </a:lnSpc>
              <a:spcBef>
                <a:spcPts val="0"/>
              </a:spcBef>
              <a:spcAft>
                <a:spcPts val="0"/>
              </a:spcAft>
              <a:buSzPts val="2100"/>
              <a:buNone/>
              <a:defRPr sz="2100"/>
            </a:lvl7pPr>
            <a:lvl8pPr lvl="7" algn="r">
              <a:lnSpc>
                <a:spcPct val="100000"/>
              </a:lnSpc>
              <a:spcBef>
                <a:spcPts val="0"/>
              </a:spcBef>
              <a:spcAft>
                <a:spcPts val="0"/>
              </a:spcAft>
              <a:buSzPts val="2100"/>
              <a:buNone/>
              <a:defRPr sz="2100"/>
            </a:lvl8pPr>
            <a:lvl9pPr lvl="8" algn="r">
              <a:lnSpc>
                <a:spcPct val="100000"/>
              </a:lnSpc>
              <a:spcBef>
                <a:spcPts val="0"/>
              </a:spcBef>
              <a:spcAft>
                <a:spcPts val="0"/>
              </a:spcAft>
              <a:buSzPts val="2100"/>
              <a:buNone/>
              <a:defRPr sz="2100"/>
            </a:lvl9pPr>
          </a:lstStyle>
          <a:p>
            <a:endParaRPr/>
          </a:p>
        </p:txBody>
      </p:sp>
      <p:sp>
        <p:nvSpPr>
          <p:cNvPr id="91" name="Google Shape;91;p74"/>
          <p:cNvSpPr txBox="1">
            <a:spLocks noGrp="1"/>
          </p:cNvSpPr>
          <p:nvPr>
            <p:ph type="subTitle" idx="13"/>
          </p:nvPr>
        </p:nvSpPr>
        <p:spPr>
          <a:xfrm>
            <a:off x="4670964" y="3338140"/>
            <a:ext cx="2044800" cy="1800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1100"/>
              <a:buNone/>
              <a:defRPr/>
            </a:lvl1pPr>
            <a:lvl2pPr lvl="1" algn="r">
              <a:lnSpc>
                <a:spcPct val="100000"/>
              </a:lnSpc>
              <a:spcBef>
                <a:spcPts val="0"/>
              </a:spcBef>
              <a:spcAft>
                <a:spcPts val="0"/>
              </a:spcAft>
              <a:buSzPts val="1100"/>
              <a:buNone/>
              <a:defRPr/>
            </a:lvl2pPr>
            <a:lvl3pPr lvl="2" algn="r">
              <a:lnSpc>
                <a:spcPct val="100000"/>
              </a:lnSpc>
              <a:spcBef>
                <a:spcPts val="0"/>
              </a:spcBef>
              <a:spcAft>
                <a:spcPts val="0"/>
              </a:spcAft>
              <a:buSzPts val="1100"/>
              <a:buNone/>
              <a:defRPr/>
            </a:lvl3pPr>
            <a:lvl4pPr lvl="3" algn="r">
              <a:lnSpc>
                <a:spcPct val="100000"/>
              </a:lnSpc>
              <a:spcBef>
                <a:spcPts val="0"/>
              </a:spcBef>
              <a:spcAft>
                <a:spcPts val="0"/>
              </a:spcAft>
              <a:buSzPts val="1100"/>
              <a:buNone/>
              <a:defRPr/>
            </a:lvl4pPr>
            <a:lvl5pPr lvl="4" algn="r">
              <a:lnSpc>
                <a:spcPct val="100000"/>
              </a:lnSpc>
              <a:spcBef>
                <a:spcPts val="0"/>
              </a:spcBef>
              <a:spcAft>
                <a:spcPts val="0"/>
              </a:spcAft>
              <a:buSzPts val="1100"/>
              <a:buNone/>
              <a:defRPr/>
            </a:lvl5pPr>
            <a:lvl6pPr lvl="5" algn="r">
              <a:lnSpc>
                <a:spcPct val="100000"/>
              </a:lnSpc>
              <a:spcBef>
                <a:spcPts val="0"/>
              </a:spcBef>
              <a:spcAft>
                <a:spcPts val="0"/>
              </a:spcAft>
              <a:buSzPts val="1100"/>
              <a:buNone/>
              <a:defRPr/>
            </a:lvl6pPr>
            <a:lvl7pPr lvl="6" algn="r">
              <a:lnSpc>
                <a:spcPct val="100000"/>
              </a:lnSpc>
              <a:spcBef>
                <a:spcPts val="0"/>
              </a:spcBef>
              <a:spcAft>
                <a:spcPts val="0"/>
              </a:spcAft>
              <a:buSzPts val="1100"/>
              <a:buNone/>
              <a:defRPr/>
            </a:lvl7pPr>
            <a:lvl8pPr lvl="7" algn="r">
              <a:lnSpc>
                <a:spcPct val="100000"/>
              </a:lnSpc>
              <a:spcBef>
                <a:spcPts val="0"/>
              </a:spcBef>
              <a:spcAft>
                <a:spcPts val="0"/>
              </a:spcAft>
              <a:buSzPts val="1100"/>
              <a:buNone/>
              <a:defRPr/>
            </a:lvl8pPr>
            <a:lvl9pPr lvl="8" algn="r">
              <a:lnSpc>
                <a:spcPct val="100000"/>
              </a:lnSpc>
              <a:spcBef>
                <a:spcPts val="0"/>
              </a:spcBef>
              <a:spcAft>
                <a:spcPts val="0"/>
              </a:spcAft>
              <a:buSzPts val="1100"/>
              <a:buNone/>
              <a:defRPr/>
            </a:lvl9pPr>
          </a:lstStyle>
          <a:p>
            <a:endParaRPr/>
          </a:p>
        </p:txBody>
      </p:sp>
      <p:sp>
        <p:nvSpPr>
          <p:cNvPr id="92" name="Google Shape;92;p74"/>
          <p:cNvSpPr txBox="1">
            <a:spLocks noGrp="1"/>
          </p:cNvSpPr>
          <p:nvPr>
            <p:ph type="subTitle" idx="14"/>
          </p:nvPr>
        </p:nvSpPr>
        <p:spPr>
          <a:xfrm>
            <a:off x="4670971" y="3727550"/>
            <a:ext cx="2044800" cy="647700"/>
          </a:xfrm>
          <a:prstGeom prst="rect">
            <a:avLst/>
          </a:prstGeom>
          <a:noFill/>
          <a:ln>
            <a:noFill/>
          </a:ln>
        </p:spPr>
        <p:txBody>
          <a:bodyPr spcFirstLastPara="1" wrap="square" lIns="91425" tIns="91425" rIns="91425" bIns="91425" anchor="b" anchorCtr="0">
            <a:noAutofit/>
          </a:bodyPr>
          <a:lstStyle>
            <a:lvl1pPr lvl="0" algn="r">
              <a:lnSpc>
                <a:spcPct val="100000"/>
              </a:lnSpc>
              <a:spcBef>
                <a:spcPts val="0"/>
              </a:spcBef>
              <a:spcAft>
                <a:spcPts val="0"/>
              </a:spcAft>
              <a:buSzPts val="2100"/>
              <a:buNone/>
              <a:defRPr sz="1600">
                <a:solidFill>
                  <a:schemeClr val="dk1"/>
                </a:solidFill>
                <a:latin typeface="Lilita One"/>
                <a:ea typeface="Lilita One"/>
                <a:cs typeface="Lilita One"/>
                <a:sym typeface="Lilita One"/>
              </a:defRPr>
            </a:lvl1pPr>
            <a:lvl2pPr lvl="1" algn="r">
              <a:lnSpc>
                <a:spcPct val="100000"/>
              </a:lnSpc>
              <a:spcBef>
                <a:spcPts val="0"/>
              </a:spcBef>
              <a:spcAft>
                <a:spcPts val="0"/>
              </a:spcAft>
              <a:buSzPts val="2100"/>
              <a:buNone/>
              <a:defRPr sz="2100"/>
            </a:lvl2pPr>
            <a:lvl3pPr lvl="2" algn="r">
              <a:lnSpc>
                <a:spcPct val="100000"/>
              </a:lnSpc>
              <a:spcBef>
                <a:spcPts val="0"/>
              </a:spcBef>
              <a:spcAft>
                <a:spcPts val="0"/>
              </a:spcAft>
              <a:buSzPts val="2100"/>
              <a:buNone/>
              <a:defRPr sz="2100"/>
            </a:lvl3pPr>
            <a:lvl4pPr lvl="3" algn="r">
              <a:lnSpc>
                <a:spcPct val="100000"/>
              </a:lnSpc>
              <a:spcBef>
                <a:spcPts val="0"/>
              </a:spcBef>
              <a:spcAft>
                <a:spcPts val="0"/>
              </a:spcAft>
              <a:buSzPts val="2100"/>
              <a:buNone/>
              <a:defRPr sz="2100"/>
            </a:lvl4pPr>
            <a:lvl5pPr lvl="4" algn="r">
              <a:lnSpc>
                <a:spcPct val="100000"/>
              </a:lnSpc>
              <a:spcBef>
                <a:spcPts val="0"/>
              </a:spcBef>
              <a:spcAft>
                <a:spcPts val="0"/>
              </a:spcAft>
              <a:buSzPts val="2100"/>
              <a:buNone/>
              <a:defRPr sz="2100"/>
            </a:lvl5pPr>
            <a:lvl6pPr lvl="5" algn="r">
              <a:lnSpc>
                <a:spcPct val="100000"/>
              </a:lnSpc>
              <a:spcBef>
                <a:spcPts val="0"/>
              </a:spcBef>
              <a:spcAft>
                <a:spcPts val="0"/>
              </a:spcAft>
              <a:buSzPts val="2100"/>
              <a:buNone/>
              <a:defRPr sz="2100"/>
            </a:lvl6pPr>
            <a:lvl7pPr lvl="6" algn="r">
              <a:lnSpc>
                <a:spcPct val="100000"/>
              </a:lnSpc>
              <a:spcBef>
                <a:spcPts val="0"/>
              </a:spcBef>
              <a:spcAft>
                <a:spcPts val="0"/>
              </a:spcAft>
              <a:buSzPts val="2100"/>
              <a:buNone/>
              <a:defRPr sz="2100"/>
            </a:lvl7pPr>
            <a:lvl8pPr lvl="7" algn="r">
              <a:lnSpc>
                <a:spcPct val="100000"/>
              </a:lnSpc>
              <a:spcBef>
                <a:spcPts val="0"/>
              </a:spcBef>
              <a:spcAft>
                <a:spcPts val="0"/>
              </a:spcAft>
              <a:buSzPts val="2100"/>
              <a:buNone/>
              <a:defRPr sz="2100"/>
            </a:lvl8pPr>
            <a:lvl9pPr lvl="8" algn="r">
              <a:lnSpc>
                <a:spcPct val="100000"/>
              </a:lnSpc>
              <a:spcBef>
                <a:spcPts val="0"/>
              </a:spcBef>
              <a:spcAft>
                <a:spcPts val="0"/>
              </a:spcAft>
              <a:buSzPts val="2100"/>
              <a:buNone/>
              <a:defRPr sz="2100"/>
            </a:lvl9pPr>
          </a:lstStyle>
          <a:p>
            <a:endParaRPr/>
          </a:p>
        </p:txBody>
      </p:sp>
      <p:sp>
        <p:nvSpPr>
          <p:cNvPr id="93" name="Google Shape;93;p74"/>
          <p:cNvSpPr txBox="1">
            <a:spLocks noGrp="1"/>
          </p:cNvSpPr>
          <p:nvPr>
            <p:ph type="subTitle" idx="15"/>
          </p:nvPr>
        </p:nvSpPr>
        <p:spPr>
          <a:xfrm>
            <a:off x="4670964" y="4369150"/>
            <a:ext cx="2044800" cy="1800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1100"/>
              <a:buNone/>
              <a:defRPr/>
            </a:lvl1pPr>
            <a:lvl2pPr lvl="1" algn="r">
              <a:lnSpc>
                <a:spcPct val="100000"/>
              </a:lnSpc>
              <a:spcBef>
                <a:spcPts val="0"/>
              </a:spcBef>
              <a:spcAft>
                <a:spcPts val="0"/>
              </a:spcAft>
              <a:buSzPts val="1100"/>
              <a:buNone/>
              <a:defRPr/>
            </a:lvl2pPr>
            <a:lvl3pPr lvl="2" algn="r">
              <a:lnSpc>
                <a:spcPct val="100000"/>
              </a:lnSpc>
              <a:spcBef>
                <a:spcPts val="0"/>
              </a:spcBef>
              <a:spcAft>
                <a:spcPts val="0"/>
              </a:spcAft>
              <a:buSzPts val="1100"/>
              <a:buNone/>
              <a:defRPr/>
            </a:lvl3pPr>
            <a:lvl4pPr lvl="3" algn="r">
              <a:lnSpc>
                <a:spcPct val="100000"/>
              </a:lnSpc>
              <a:spcBef>
                <a:spcPts val="0"/>
              </a:spcBef>
              <a:spcAft>
                <a:spcPts val="0"/>
              </a:spcAft>
              <a:buSzPts val="1100"/>
              <a:buNone/>
              <a:defRPr/>
            </a:lvl4pPr>
            <a:lvl5pPr lvl="4" algn="r">
              <a:lnSpc>
                <a:spcPct val="100000"/>
              </a:lnSpc>
              <a:spcBef>
                <a:spcPts val="0"/>
              </a:spcBef>
              <a:spcAft>
                <a:spcPts val="0"/>
              </a:spcAft>
              <a:buSzPts val="1100"/>
              <a:buNone/>
              <a:defRPr/>
            </a:lvl5pPr>
            <a:lvl6pPr lvl="5" algn="r">
              <a:lnSpc>
                <a:spcPct val="100000"/>
              </a:lnSpc>
              <a:spcBef>
                <a:spcPts val="0"/>
              </a:spcBef>
              <a:spcAft>
                <a:spcPts val="0"/>
              </a:spcAft>
              <a:buSzPts val="1100"/>
              <a:buNone/>
              <a:defRPr/>
            </a:lvl6pPr>
            <a:lvl7pPr lvl="6" algn="r">
              <a:lnSpc>
                <a:spcPct val="100000"/>
              </a:lnSpc>
              <a:spcBef>
                <a:spcPts val="0"/>
              </a:spcBef>
              <a:spcAft>
                <a:spcPts val="0"/>
              </a:spcAft>
              <a:buSzPts val="1100"/>
              <a:buNone/>
              <a:defRPr/>
            </a:lvl7pPr>
            <a:lvl8pPr lvl="7" algn="r">
              <a:lnSpc>
                <a:spcPct val="100000"/>
              </a:lnSpc>
              <a:spcBef>
                <a:spcPts val="0"/>
              </a:spcBef>
              <a:spcAft>
                <a:spcPts val="0"/>
              </a:spcAft>
              <a:buSzPts val="1100"/>
              <a:buNone/>
              <a:defRPr/>
            </a:lvl8pPr>
            <a:lvl9pPr lvl="8" algn="r">
              <a:lnSpc>
                <a:spcPct val="100000"/>
              </a:lnSpc>
              <a:spcBef>
                <a:spcPts val="0"/>
              </a:spcBef>
              <a:spcAft>
                <a:spcPts val="0"/>
              </a:spcAft>
              <a:buSzPts val="1100"/>
              <a:buNone/>
              <a:defRPr/>
            </a:lvl9pPr>
          </a:lstStyle>
          <a:p>
            <a:endParaRPr/>
          </a:p>
        </p:txBody>
      </p:sp>
      <p:sp>
        <p:nvSpPr>
          <p:cNvPr id="94" name="Google Shape;94;p74"/>
          <p:cNvSpPr txBox="1">
            <a:spLocks noGrp="1"/>
          </p:cNvSpPr>
          <p:nvPr>
            <p:ph type="title"/>
          </p:nvPr>
        </p:nvSpPr>
        <p:spPr>
          <a:xfrm>
            <a:off x="720000" y="540000"/>
            <a:ext cx="7704000" cy="3204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800"/>
              <a:buNone/>
              <a:defRPr sz="2700"/>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a:endParaRPr/>
          </a:p>
        </p:txBody>
      </p:sp>
      <p:sp>
        <p:nvSpPr>
          <p:cNvPr id="95" name="Google Shape;95;p74"/>
          <p:cNvSpPr txBox="1">
            <a:spLocks noGrp="1"/>
          </p:cNvSpPr>
          <p:nvPr>
            <p:ph type="title" idx="16"/>
          </p:nvPr>
        </p:nvSpPr>
        <p:spPr>
          <a:xfrm>
            <a:off x="1768450" y="1665600"/>
            <a:ext cx="660000" cy="821700"/>
          </a:xfrm>
          <a:prstGeom prst="rect">
            <a:avLst/>
          </a:prstGeom>
          <a:noFill/>
          <a:ln>
            <a:noFill/>
          </a:ln>
        </p:spPr>
        <p:txBody>
          <a:bodyPr spcFirstLastPara="1" wrap="square" lIns="91425" tIns="91425" rIns="91425" bIns="91425" anchor="t" anchorCtr="0">
            <a:noAutofit/>
          </a:bodyPr>
          <a:lstStyle>
            <a:lvl1pPr marR="0" lvl="0" algn="ctr">
              <a:lnSpc>
                <a:spcPct val="100000"/>
              </a:lnSpc>
              <a:spcBef>
                <a:spcPts val="0"/>
              </a:spcBef>
              <a:spcAft>
                <a:spcPts val="0"/>
              </a:spcAft>
              <a:buClr>
                <a:schemeClr val="dk2"/>
              </a:buClr>
              <a:buSzPts val="2100"/>
              <a:buFont typeface="Josefin Sans"/>
              <a:buNone/>
              <a:defRPr sz="27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endParaRPr/>
          </a:p>
        </p:txBody>
      </p:sp>
      <p:sp>
        <p:nvSpPr>
          <p:cNvPr id="96" name="Google Shape;96;p74"/>
          <p:cNvSpPr txBox="1">
            <a:spLocks noGrp="1"/>
          </p:cNvSpPr>
          <p:nvPr>
            <p:ph type="title" idx="17"/>
          </p:nvPr>
        </p:nvSpPr>
        <p:spPr>
          <a:xfrm>
            <a:off x="1768325" y="2696550"/>
            <a:ext cx="660000" cy="821700"/>
          </a:xfrm>
          <a:prstGeom prst="rect">
            <a:avLst/>
          </a:prstGeom>
          <a:noFill/>
          <a:ln>
            <a:noFill/>
          </a:ln>
        </p:spPr>
        <p:txBody>
          <a:bodyPr spcFirstLastPara="1" wrap="square" lIns="91425" tIns="91425" rIns="91425" bIns="91425" anchor="t" anchorCtr="0">
            <a:noAutofit/>
          </a:bodyPr>
          <a:lstStyle>
            <a:lvl1pPr marR="0" lvl="0" algn="ctr">
              <a:lnSpc>
                <a:spcPct val="100000"/>
              </a:lnSpc>
              <a:spcBef>
                <a:spcPts val="0"/>
              </a:spcBef>
              <a:spcAft>
                <a:spcPts val="0"/>
              </a:spcAft>
              <a:buClr>
                <a:schemeClr val="dk2"/>
              </a:buClr>
              <a:buSzPts val="2100"/>
              <a:buFont typeface="Josefin Sans"/>
              <a:buNone/>
              <a:defRPr sz="27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endParaRPr/>
          </a:p>
        </p:txBody>
      </p:sp>
      <p:sp>
        <p:nvSpPr>
          <p:cNvPr id="97" name="Google Shape;97;p74"/>
          <p:cNvSpPr txBox="1">
            <a:spLocks noGrp="1"/>
          </p:cNvSpPr>
          <p:nvPr>
            <p:ph type="title" idx="18"/>
          </p:nvPr>
        </p:nvSpPr>
        <p:spPr>
          <a:xfrm>
            <a:off x="1768425" y="3727550"/>
            <a:ext cx="660000" cy="821700"/>
          </a:xfrm>
          <a:prstGeom prst="rect">
            <a:avLst/>
          </a:prstGeom>
          <a:noFill/>
          <a:ln>
            <a:noFill/>
          </a:ln>
        </p:spPr>
        <p:txBody>
          <a:bodyPr spcFirstLastPara="1" wrap="square" lIns="91425" tIns="91425" rIns="91425" bIns="91425" anchor="t" anchorCtr="0">
            <a:noAutofit/>
          </a:bodyPr>
          <a:lstStyle>
            <a:lvl1pPr marR="0" lvl="0" algn="ctr">
              <a:lnSpc>
                <a:spcPct val="100000"/>
              </a:lnSpc>
              <a:spcBef>
                <a:spcPts val="0"/>
              </a:spcBef>
              <a:spcAft>
                <a:spcPts val="0"/>
              </a:spcAft>
              <a:buClr>
                <a:schemeClr val="dk2"/>
              </a:buClr>
              <a:buSzPts val="2100"/>
              <a:buFont typeface="Josefin Sans"/>
              <a:buNone/>
              <a:defRPr sz="27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endParaRPr/>
          </a:p>
        </p:txBody>
      </p:sp>
      <p:sp>
        <p:nvSpPr>
          <p:cNvPr id="98" name="Google Shape;98;p74"/>
          <p:cNvSpPr txBox="1">
            <a:spLocks noGrp="1"/>
          </p:cNvSpPr>
          <p:nvPr>
            <p:ph type="title" idx="19"/>
          </p:nvPr>
        </p:nvSpPr>
        <p:spPr>
          <a:xfrm flipH="1">
            <a:off x="6715925" y="1665475"/>
            <a:ext cx="660000" cy="821700"/>
          </a:xfrm>
          <a:prstGeom prst="rect">
            <a:avLst/>
          </a:prstGeom>
          <a:noFill/>
          <a:ln>
            <a:noFill/>
          </a:ln>
        </p:spPr>
        <p:txBody>
          <a:bodyPr spcFirstLastPara="1" wrap="square" lIns="91425" tIns="91425" rIns="91425" bIns="91425" anchor="t" anchorCtr="0">
            <a:noAutofit/>
          </a:bodyPr>
          <a:lstStyle>
            <a:lvl1pPr marR="0" lvl="0" algn="ctr">
              <a:lnSpc>
                <a:spcPct val="100000"/>
              </a:lnSpc>
              <a:spcBef>
                <a:spcPts val="0"/>
              </a:spcBef>
              <a:spcAft>
                <a:spcPts val="0"/>
              </a:spcAft>
              <a:buClr>
                <a:schemeClr val="dk2"/>
              </a:buClr>
              <a:buSzPts val="2100"/>
              <a:buFont typeface="Josefin Sans"/>
              <a:buNone/>
              <a:defRPr sz="27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endParaRPr/>
          </a:p>
        </p:txBody>
      </p:sp>
      <p:sp>
        <p:nvSpPr>
          <p:cNvPr id="99" name="Google Shape;99;p74"/>
          <p:cNvSpPr txBox="1">
            <a:spLocks noGrp="1"/>
          </p:cNvSpPr>
          <p:nvPr>
            <p:ph type="title" idx="20"/>
          </p:nvPr>
        </p:nvSpPr>
        <p:spPr>
          <a:xfrm flipH="1">
            <a:off x="6715775" y="2696560"/>
            <a:ext cx="660000" cy="821700"/>
          </a:xfrm>
          <a:prstGeom prst="rect">
            <a:avLst/>
          </a:prstGeom>
          <a:noFill/>
          <a:ln>
            <a:noFill/>
          </a:ln>
        </p:spPr>
        <p:txBody>
          <a:bodyPr spcFirstLastPara="1" wrap="square" lIns="91425" tIns="91425" rIns="91425" bIns="91425" anchor="t" anchorCtr="0">
            <a:noAutofit/>
          </a:bodyPr>
          <a:lstStyle>
            <a:lvl1pPr marR="0" lvl="0" algn="ctr">
              <a:lnSpc>
                <a:spcPct val="100000"/>
              </a:lnSpc>
              <a:spcBef>
                <a:spcPts val="0"/>
              </a:spcBef>
              <a:spcAft>
                <a:spcPts val="0"/>
              </a:spcAft>
              <a:buClr>
                <a:schemeClr val="dk2"/>
              </a:buClr>
              <a:buSzPts val="2100"/>
              <a:buFont typeface="Josefin Sans"/>
              <a:buNone/>
              <a:defRPr sz="27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endParaRPr/>
          </a:p>
        </p:txBody>
      </p:sp>
      <p:sp>
        <p:nvSpPr>
          <p:cNvPr id="100" name="Google Shape;100;p74"/>
          <p:cNvSpPr txBox="1">
            <a:spLocks noGrp="1"/>
          </p:cNvSpPr>
          <p:nvPr>
            <p:ph type="title" idx="21"/>
          </p:nvPr>
        </p:nvSpPr>
        <p:spPr>
          <a:xfrm flipH="1">
            <a:off x="6715775" y="3727550"/>
            <a:ext cx="660000" cy="821700"/>
          </a:xfrm>
          <a:prstGeom prst="rect">
            <a:avLst/>
          </a:prstGeom>
          <a:noFill/>
          <a:ln>
            <a:noFill/>
          </a:ln>
        </p:spPr>
        <p:txBody>
          <a:bodyPr spcFirstLastPara="1" wrap="square" lIns="91425" tIns="91425" rIns="91425" bIns="91425" anchor="t" anchorCtr="0">
            <a:noAutofit/>
          </a:bodyPr>
          <a:lstStyle>
            <a:lvl1pPr marR="0" lvl="0" algn="ctr">
              <a:lnSpc>
                <a:spcPct val="100000"/>
              </a:lnSpc>
              <a:spcBef>
                <a:spcPts val="0"/>
              </a:spcBef>
              <a:spcAft>
                <a:spcPts val="0"/>
              </a:spcAft>
              <a:buClr>
                <a:schemeClr val="dk2"/>
              </a:buClr>
              <a:buSzPts val="2100"/>
              <a:buFont typeface="Josefin Sans"/>
              <a:buNone/>
              <a:defRPr sz="27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Background">
  <p:cSld name="CUSTOM_15">
    <p:spTree>
      <p:nvGrpSpPr>
        <p:cNvPr id="1" name="Shape 851"/>
        <p:cNvGrpSpPr/>
        <p:nvPr/>
      </p:nvGrpSpPr>
      <p:grpSpPr>
        <a:xfrm>
          <a:off x="0" y="0"/>
          <a:ext cx="0" cy="0"/>
          <a:chOff x="0" y="0"/>
          <a:chExt cx="0" cy="0"/>
        </a:xfrm>
      </p:grpSpPr>
      <p:sp>
        <p:nvSpPr>
          <p:cNvPr id="852" name="Google Shape;852;p101"/>
          <p:cNvSpPr/>
          <p:nvPr/>
        </p:nvSpPr>
        <p:spPr>
          <a:xfrm>
            <a:off x="-731" y="4672701"/>
            <a:ext cx="9143833" cy="475558"/>
          </a:xfrm>
          <a:custGeom>
            <a:avLst/>
            <a:gdLst/>
            <a:ahLst/>
            <a:cxnLst/>
            <a:rect l="l" t="t" r="r" b="b"/>
            <a:pathLst>
              <a:path w="285299" h="14838" extrusionOk="0">
                <a:moveTo>
                  <a:pt x="0" y="1"/>
                </a:moveTo>
                <a:lnTo>
                  <a:pt x="0" y="14838"/>
                </a:lnTo>
                <a:lnTo>
                  <a:pt x="285299" y="14838"/>
                </a:lnTo>
                <a:lnTo>
                  <a:pt x="285299"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57"/>
        <p:cNvGrpSpPr/>
        <p:nvPr/>
      </p:nvGrpSpPr>
      <p:grpSpPr>
        <a:xfrm>
          <a:off x="0" y="0"/>
          <a:ext cx="0" cy="0"/>
          <a:chOff x="0" y="0"/>
          <a:chExt cx="0" cy="0"/>
        </a:xfrm>
      </p:grpSpPr>
      <p:sp>
        <p:nvSpPr>
          <p:cNvPr id="858" name="Google Shape;858;p103"/>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859" name="Google Shape;859;p103"/>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860" name="Google Shape;860;p10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vi"/>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861"/>
        <p:cNvGrpSpPr/>
        <p:nvPr/>
      </p:nvGrpSpPr>
      <p:grpSpPr>
        <a:xfrm>
          <a:off x="0" y="0"/>
          <a:ext cx="0" cy="0"/>
          <a:chOff x="0" y="0"/>
          <a:chExt cx="0" cy="0"/>
        </a:xfrm>
      </p:grpSpPr>
      <p:sp>
        <p:nvSpPr>
          <p:cNvPr id="862" name="Google Shape;862;p104"/>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863" name="Google Shape;863;p10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vi"/>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864"/>
        <p:cNvGrpSpPr/>
        <p:nvPr/>
      </p:nvGrpSpPr>
      <p:grpSpPr>
        <a:xfrm>
          <a:off x="0" y="0"/>
          <a:ext cx="0" cy="0"/>
          <a:chOff x="0" y="0"/>
          <a:chExt cx="0" cy="0"/>
        </a:xfrm>
      </p:grpSpPr>
      <p:sp>
        <p:nvSpPr>
          <p:cNvPr id="865" name="Google Shape;865;p10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866" name="Google Shape;866;p105"/>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867" name="Google Shape;867;p10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vi"/>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868"/>
        <p:cNvGrpSpPr/>
        <p:nvPr/>
      </p:nvGrpSpPr>
      <p:grpSpPr>
        <a:xfrm>
          <a:off x="0" y="0"/>
          <a:ext cx="0" cy="0"/>
          <a:chOff x="0" y="0"/>
          <a:chExt cx="0" cy="0"/>
        </a:xfrm>
      </p:grpSpPr>
      <p:sp>
        <p:nvSpPr>
          <p:cNvPr id="869" name="Google Shape;869;p10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870" name="Google Shape;870;p106"/>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871" name="Google Shape;871;p106"/>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872" name="Google Shape;872;p10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vi"/>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873"/>
        <p:cNvGrpSpPr/>
        <p:nvPr/>
      </p:nvGrpSpPr>
      <p:grpSpPr>
        <a:xfrm>
          <a:off x="0" y="0"/>
          <a:ext cx="0" cy="0"/>
          <a:chOff x="0" y="0"/>
          <a:chExt cx="0" cy="0"/>
        </a:xfrm>
      </p:grpSpPr>
      <p:sp>
        <p:nvSpPr>
          <p:cNvPr id="874" name="Google Shape;874;p10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875" name="Google Shape;875;p10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vi"/>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876"/>
        <p:cNvGrpSpPr/>
        <p:nvPr/>
      </p:nvGrpSpPr>
      <p:grpSpPr>
        <a:xfrm>
          <a:off x="0" y="0"/>
          <a:ext cx="0" cy="0"/>
          <a:chOff x="0" y="0"/>
          <a:chExt cx="0" cy="0"/>
        </a:xfrm>
      </p:grpSpPr>
      <p:sp>
        <p:nvSpPr>
          <p:cNvPr id="877" name="Google Shape;877;p108"/>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878" name="Google Shape;878;p108"/>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879" name="Google Shape;879;p10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vi"/>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880"/>
        <p:cNvGrpSpPr/>
        <p:nvPr/>
      </p:nvGrpSpPr>
      <p:grpSpPr>
        <a:xfrm>
          <a:off x="0" y="0"/>
          <a:ext cx="0" cy="0"/>
          <a:chOff x="0" y="0"/>
          <a:chExt cx="0" cy="0"/>
        </a:xfrm>
      </p:grpSpPr>
      <p:sp>
        <p:nvSpPr>
          <p:cNvPr id="881" name="Google Shape;881;p109"/>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882" name="Google Shape;882;p10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vi"/>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83"/>
        <p:cNvGrpSpPr/>
        <p:nvPr/>
      </p:nvGrpSpPr>
      <p:grpSpPr>
        <a:xfrm>
          <a:off x="0" y="0"/>
          <a:ext cx="0" cy="0"/>
          <a:chOff x="0" y="0"/>
          <a:chExt cx="0" cy="0"/>
        </a:xfrm>
      </p:grpSpPr>
      <p:sp>
        <p:nvSpPr>
          <p:cNvPr id="884" name="Google Shape;884;p110"/>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5" name="Google Shape;885;p110"/>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886" name="Google Shape;886;p110"/>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887" name="Google Shape;887;p110"/>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888" name="Google Shape;888;p11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vi"/>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889"/>
        <p:cNvGrpSpPr/>
        <p:nvPr/>
      </p:nvGrpSpPr>
      <p:grpSpPr>
        <a:xfrm>
          <a:off x="0" y="0"/>
          <a:ext cx="0" cy="0"/>
          <a:chOff x="0" y="0"/>
          <a:chExt cx="0" cy="0"/>
        </a:xfrm>
      </p:grpSpPr>
      <p:sp>
        <p:nvSpPr>
          <p:cNvPr id="890" name="Google Shape;890;p111"/>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SzPts val="1800"/>
              <a:buNone/>
              <a:defRPr/>
            </a:lvl1pPr>
          </a:lstStyle>
          <a:p>
            <a:endParaRPr/>
          </a:p>
        </p:txBody>
      </p:sp>
      <p:sp>
        <p:nvSpPr>
          <p:cNvPr id="891" name="Google Shape;891;p11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vi"/>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101"/>
        <p:cNvGrpSpPr/>
        <p:nvPr/>
      </p:nvGrpSpPr>
      <p:grpSpPr>
        <a:xfrm>
          <a:off x="0" y="0"/>
          <a:ext cx="0" cy="0"/>
          <a:chOff x="0" y="0"/>
          <a:chExt cx="0" cy="0"/>
        </a:xfrm>
      </p:grpSpPr>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892"/>
        <p:cNvGrpSpPr/>
        <p:nvPr/>
      </p:nvGrpSpPr>
      <p:grpSpPr>
        <a:xfrm>
          <a:off x="0" y="0"/>
          <a:ext cx="0" cy="0"/>
          <a:chOff x="0" y="0"/>
          <a:chExt cx="0" cy="0"/>
        </a:xfrm>
      </p:grpSpPr>
      <p:sp>
        <p:nvSpPr>
          <p:cNvPr id="893" name="Google Shape;893;p112"/>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894" name="Google Shape;894;p112"/>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no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1600"/>
              </a:spcBef>
              <a:spcAft>
                <a:spcPts val="0"/>
              </a:spcAft>
              <a:buSzPts val="1400"/>
              <a:buChar char="○"/>
              <a:defRPr/>
            </a:lvl2pPr>
            <a:lvl3pPr marL="1371600" lvl="2" indent="-317500" algn="ctr">
              <a:lnSpc>
                <a:spcPct val="115000"/>
              </a:lnSpc>
              <a:spcBef>
                <a:spcPts val="1600"/>
              </a:spcBef>
              <a:spcAft>
                <a:spcPts val="0"/>
              </a:spcAft>
              <a:buSzPts val="1400"/>
              <a:buChar char="■"/>
              <a:defRPr/>
            </a:lvl3pPr>
            <a:lvl4pPr marL="1828800" lvl="3" indent="-317500" algn="ctr">
              <a:lnSpc>
                <a:spcPct val="115000"/>
              </a:lnSpc>
              <a:spcBef>
                <a:spcPts val="1600"/>
              </a:spcBef>
              <a:spcAft>
                <a:spcPts val="0"/>
              </a:spcAft>
              <a:buSzPts val="1400"/>
              <a:buChar char="●"/>
              <a:defRPr/>
            </a:lvl4pPr>
            <a:lvl5pPr marL="2286000" lvl="4" indent="-317500" algn="ctr">
              <a:lnSpc>
                <a:spcPct val="115000"/>
              </a:lnSpc>
              <a:spcBef>
                <a:spcPts val="1600"/>
              </a:spcBef>
              <a:spcAft>
                <a:spcPts val="0"/>
              </a:spcAft>
              <a:buSzPts val="1400"/>
              <a:buChar char="○"/>
              <a:defRPr/>
            </a:lvl5pPr>
            <a:lvl6pPr marL="2743200" lvl="5" indent="-317500" algn="ctr">
              <a:lnSpc>
                <a:spcPct val="115000"/>
              </a:lnSpc>
              <a:spcBef>
                <a:spcPts val="1600"/>
              </a:spcBef>
              <a:spcAft>
                <a:spcPts val="0"/>
              </a:spcAft>
              <a:buSzPts val="1400"/>
              <a:buChar char="■"/>
              <a:defRPr/>
            </a:lvl6pPr>
            <a:lvl7pPr marL="3200400" lvl="6" indent="-317500" algn="ctr">
              <a:lnSpc>
                <a:spcPct val="115000"/>
              </a:lnSpc>
              <a:spcBef>
                <a:spcPts val="1600"/>
              </a:spcBef>
              <a:spcAft>
                <a:spcPts val="0"/>
              </a:spcAft>
              <a:buSzPts val="1400"/>
              <a:buChar char="●"/>
              <a:defRPr/>
            </a:lvl7pPr>
            <a:lvl8pPr marL="3657600" lvl="7" indent="-317500" algn="ctr">
              <a:lnSpc>
                <a:spcPct val="115000"/>
              </a:lnSpc>
              <a:spcBef>
                <a:spcPts val="1600"/>
              </a:spcBef>
              <a:spcAft>
                <a:spcPts val="0"/>
              </a:spcAft>
              <a:buSzPts val="1400"/>
              <a:buChar char="○"/>
              <a:defRPr/>
            </a:lvl8pPr>
            <a:lvl9pPr marL="4114800" lvl="8" indent="-317500" algn="ctr">
              <a:lnSpc>
                <a:spcPct val="115000"/>
              </a:lnSpc>
              <a:spcBef>
                <a:spcPts val="1600"/>
              </a:spcBef>
              <a:spcAft>
                <a:spcPts val="1600"/>
              </a:spcAft>
              <a:buSzPts val="1400"/>
              <a:buChar char="■"/>
              <a:defRPr/>
            </a:lvl9pPr>
          </a:lstStyle>
          <a:p>
            <a:endParaRPr/>
          </a:p>
        </p:txBody>
      </p:sp>
      <p:sp>
        <p:nvSpPr>
          <p:cNvPr id="895" name="Google Shape;895;p1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vi"/>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96"/>
        <p:cNvGrpSpPr/>
        <p:nvPr/>
      </p:nvGrpSpPr>
      <p:grpSpPr>
        <a:xfrm>
          <a:off x="0" y="0"/>
          <a:ext cx="0" cy="0"/>
          <a:chOff x="0" y="0"/>
          <a:chExt cx="0" cy="0"/>
        </a:xfrm>
      </p:grpSpPr>
      <p:sp>
        <p:nvSpPr>
          <p:cNvPr id="897" name="Google Shape;897;p1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vi"/>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hree columns">
  <p:cSld name="CUSTOM_8">
    <p:spTree>
      <p:nvGrpSpPr>
        <p:cNvPr id="1" name="Shape 102"/>
        <p:cNvGrpSpPr/>
        <p:nvPr/>
      </p:nvGrpSpPr>
      <p:grpSpPr>
        <a:xfrm>
          <a:off x="0" y="0"/>
          <a:ext cx="0" cy="0"/>
          <a:chOff x="0" y="0"/>
          <a:chExt cx="0" cy="0"/>
        </a:xfrm>
      </p:grpSpPr>
      <p:sp>
        <p:nvSpPr>
          <p:cNvPr id="103" name="Google Shape;103;p76"/>
          <p:cNvSpPr/>
          <p:nvPr/>
        </p:nvSpPr>
        <p:spPr>
          <a:xfrm>
            <a:off x="-731" y="4672701"/>
            <a:ext cx="9143833" cy="475558"/>
          </a:xfrm>
          <a:custGeom>
            <a:avLst/>
            <a:gdLst/>
            <a:ahLst/>
            <a:cxnLst/>
            <a:rect l="l" t="t" r="r" b="b"/>
            <a:pathLst>
              <a:path w="285299" h="14838" extrusionOk="0">
                <a:moveTo>
                  <a:pt x="0" y="1"/>
                </a:moveTo>
                <a:lnTo>
                  <a:pt x="0" y="14838"/>
                </a:lnTo>
                <a:lnTo>
                  <a:pt x="285299" y="14838"/>
                </a:lnTo>
                <a:lnTo>
                  <a:pt x="285299"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 name="Google Shape;104;p76"/>
          <p:cNvSpPr txBox="1">
            <a:spLocks noGrp="1"/>
          </p:cNvSpPr>
          <p:nvPr>
            <p:ph type="subTitle" idx="1"/>
          </p:nvPr>
        </p:nvSpPr>
        <p:spPr>
          <a:xfrm>
            <a:off x="2481875" y="1533123"/>
            <a:ext cx="2093400" cy="2766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100"/>
              <a:buNone/>
              <a:defRPr sz="1600">
                <a:solidFill>
                  <a:schemeClr val="dk1"/>
                </a:solidFill>
                <a:latin typeface="Lilita One"/>
                <a:ea typeface="Lilita One"/>
                <a:cs typeface="Lilita One"/>
                <a:sym typeface="Lilita 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105" name="Google Shape;105;p76"/>
          <p:cNvSpPr txBox="1">
            <a:spLocks noGrp="1"/>
          </p:cNvSpPr>
          <p:nvPr>
            <p:ph type="subTitle" idx="2"/>
          </p:nvPr>
        </p:nvSpPr>
        <p:spPr>
          <a:xfrm>
            <a:off x="2481875" y="1804711"/>
            <a:ext cx="2093400" cy="452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1100"/>
              <a:buNone/>
              <a:defRPr/>
            </a:lvl1pPr>
            <a:lvl2pPr lvl="1" algn="ctr">
              <a:lnSpc>
                <a:spcPct val="100000"/>
              </a:lnSpc>
              <a:spcBef>
                <a:spcPts val="0"/>
              </a:spcBef>
              <a:spcAft>
                <a:spcPts val="0"/>
              </a:spcAft>
              <a:buSzPts val="1100"/>
              <a:buNone/>
              <a:defRPr/>
            </a:lvl2pPr>
            <a:lvl3pPr lvl="2" algn="ctr">
              <a:lnSpc>
                <a:spcPct val="100000"/>
              </a:lnSpc>
              <a:spcBef>
                <a:spcPts val="0"/>
              </a:spcBef>
              <a:spcAft>
                <a:spcPts val="0"/>
              </a:spcAft>
              <a:buSzPts val="1100"/>
              <a:buNone/>
              <a:defRPr/>
            </a:lvl3pPr>
            <a:lvl4pPr lvl="3" algn="ctr">
              <a:lnSpc>
                <a:spcPct val="100000"/>
              </a:lnSpc>
              <a:spcBef>
                <a:spcPts val="0"/>
              </a:spcBef>
              <a:spcAft>
                <a:spcPts val="0"/>
              </a:spcAft>
              <a:buSzPts val="1100"/>
              <a:buNone/>
              <a:defRPr/>
            </a:lvl4pPr>
            <a:lvl5pPr lvl="4" algn="ctr">
              <a:lnSpc>
                <a:spcPct val="100000"/>
              </a:lnSpc>
              <a:spcBef>
                <a:spcPts val="0"/>
              </a:spcBef>
              <a:spcAft>
                <a:spcPts val="0"/>
              </a:spcAft>
              <a:buSzPts val="1100"/>
              <a:buNone/>
              <a:defRPr/>
            </a:lvl5pPr>
            <a:lvl6pPr lvl="5" algn="ctr">
              <a:lnSpc>
                <a:spcPct val="100000"/>
              </a:lnSpc>
              <a:spcBef>
                <a:spcPts val="0"/>
              </a:spcBef>
              <a:spcAft>
                <a:spcPts val="0"/>
              </a:spcAft>
              <a:buSzPts val="1100"/>
              <a:buNone/>
              <a:defRPr/>
            </a:lvl6pPr>
            <a:lvl7pPr lvl="6" algn="ctr">
              <a:lnSpc>
                <a:spcPct val="100000"/>
              </a:lnSpc>
              <a:spcBef>
                <a:spcPts val="0"/>
              </a:spcBef>
              <a:spcAft>
                <a:spcPts val="0"/>
              </a:spcAft>
              <a:buSzPts val="1100"/>
              <a:buNone/>
              <a:defRPr/>
            </a:lvl7pPr>
            <a:lvl8pPr lvl="7" algn="ctr">
              <a:lnSpc>
                <a:spcPct val="100000"/>
              </a:lnSpc>
              <a:spcBef>
                <a:spcPts val="0"/>
              </a:spcBef>
              <a:spcAft>
                <a:spcPts val="0"/>
              </a:spcAft>
              <a:buSzPts val="1100"/>
              <a:buNone/>
              <a:defRPr/>
            </a:lvl8pPr>
            <a:lvl9pPr lvl="8" algn="ctr">
              <a:lnSpc>
                <a:spcPct val="100000"/>
              </a:lnSpc>
              <a:spcBef>
                <a:spcPts val="0"/>
              </a:spcBef>
              <a:spcAft>
                <a:spcPts val="0"/>
              </a:spcAft>
              <a:buSzPts val="1100"/>
              <a:buNone/>
              <a:defRPr/>
            </a:lvl9pPr>
          </a:lstStyle>
          <a:p>
            <a:endParaRPr/>
          </a:p>
        </p:txBody>
      </p:sp>
      <p:sp>
        <p:nvSpPr>
          <p:cNvPr id="106" name="Google Shape;106;p76"/>
          <p:cNvSpPr txBox="1">
            <a:spLocks noGrp="1"/>
          </p:cNvSpPr>
          <p:nvPr>
            <p:ph type="title"/>
          </p:nvPr>
        </p:nvSpPr>
        <p:spPr>
          <a:xfrm>
            <a:off x="720000" y="1706550"/>
            <a:ext cx="758700" cy="452400"/>
          </a:xfrm>
          <a:prstGeom prst="rect">
            <a:avLst/>
          </a:prstGeom>
          <a:noFill/>
          <a:ln>
            <a:noFill/>
          </a:ln>
        </p:spPr>
        <p:txBody>
          <a:bodyPr spcFirstLastPara="1" wrap="square" lIns="91425" tIns="91425" rIns="91425" bIns="91425" anchor="t" anchorCtr="0">
            <a:noAutofit/>
          </a:bodyPr>
          <a:lstStyle>
            <a:lvl1pPr marR="0" lvl="0" algn="r">
              <a:lnSpc>
                <a:spcPct val="100000"/>
              </a:lnSpc>
              <a:spcBef>
                <a:spcPts val="0"/>
              </a:spcBef>
              <a:spcAft>
                <a:spcPts val="0"/>
              </a:spcAft>
              <a:buClr>
                <a:schemeClr val="dk2"/>
              </a:buClr>
              <a:buSzPts val="2100"/>
              <a:buFont typeface="Josefin Sans"/>
              <a:buNone/>
              <a:defRPr sz="27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endParaRPr/>
          </a:p>
        </p:txBody>
      </p:sp>
      <p:sp>
        <p:nvSpPr>
          <p:cNvPr id="107" name="Google Shape;107;p76"/>
          <p:cNvSpPr txBox="1">
            <a:spLocks noGrp="1"/>
          </p:cNvSpPr>
          <p:nvPr>
            <p:ph type="title" idx="3"/>
          </p:nvPr>
        </p:nvSpPr>
        <p:spPr>
          <a:xfrm>
            <a:off x="720000" y="540000"/>
            <a:ext cx="7704000" cy="3204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700"/>
              <a:buNone/>
              <a:defRPr sz="2700"/>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a:endParaRPr/>
          </a:p>
        </p:txBody>
      </p:sp>
      <p:sp>
        <p:nvSpPr>
          <p:cNvPr id="108" name="Google Shape;108;p76"/>
          <p:cNvSpPr txBox="1">
            <a:spLocks noGrp="1"/>
          </p:cNvSpPr>
          <p:nvPr>
            <p:ph type="subTitle" idx="4"/>
          </p:nvPr>
        </p:nvSpPr>
        <p:spPr>
          <a:xfrm>
            <a:off x="2478625" y="2563930"/>
            <a:ext cx="2093400" cy="2766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100"/>
              <a:buNone/>
              <a:defRPr sz="1600">
                <a:solidFill>
                  <a:schemeClr val="dk1"/>
                </a:solidFill>
                <a:latin typeface="Lilita One"/>
                <a:ea typeface="Lilita One"/>
                <a:cs typeface="Lilita One"/>
                <a:sym typeface="Lilita 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109" name="Google Shape;109;p76"/>
          <p:cNvSpPr txBox="1">
            <a:spLocks noGrp="1"/>
          </p:cNvSpPr>
          <p:nvPr>
            <p:ph type="subTitle" idx="5"/>
          </p:nvPr>
        </p:nvSpPr>
        <p:spPr>
          <a:xfrm>
            <a:off x="2478625" y="2838031"/>
            <a:ext cx="2093400" cy="452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1100"/>
              <a:buNone/>
              <a:defRPr/>
            </a:lvl1pPr>
            <a:lvl2pPr lvl="1" algn="ctr">
              <a:lnSpc>
                <a:spcPct val="100000"/>
              </a:lnSpc>
              <a:spcBef>
                <a:spcPts val="0"/>
              </a:spcBef>
              <a:spcAft>
                <a:spcPts val="0"/>
              </a:spcAft>
              <a:buSzPts val="1100"/>
              <a:buNone/>
              <a:defRPr/>
            </a:lvl2pPr>
            <a:lvl3pPr lvl="2" algn="ctr">
              <a:lnSpc>
                <a:spcPct val="100000"/>
              </a:lnSpc>
              <a:spcBef>
                <a:spcPts val="0"/>
              </a:spcBef>
              <a:spcAft>
                <a:spcPts val="0"/>
              </a:spcAft>
              <a:buSzPts val="1100"/>
              <a:buNone/>
              <a:defRPr/>
            </a:lvl3pPr>
            <a:lvl4pPr lvl="3" algn="ctr">
              <a:lnSpc>
                <a:spcPct val="100000"/>
              </a:lnSpc>
              <a:spcBef>
                <a:spcPts val="0"/>
              </a:spcBef>
              <a:spcAft>
                <a:spcPts val="0"/>
              </a:spcAft>
              <a:buSzPts val="1100"/>
              <a:buNone/>
              <a:defRPr/>
            </a:lvl4pPr>
            <a:lvl5pPr lvl="4" algn="ctr">
              <a:lnSpc>
                <a:spcPct val="100000"/>
              </a:lnSpc>
              <a:spcBef>
                <a:spcPts val="0"/>
              </a:spcBef>
              <a:spcAft>
                <a:spcPts val="0"/>
              </a:spcAft>
              <a:buSzPts val="1100"/>
              <a:buNone/>
              <a:defRPr/>
            </a:lvl5pPr>
            <a:lvl6pPr lvl="5" algn="ctr">
              <a:lnSpc>
                <a:spcPct val="100000"/>
              </a:lnSpc>
              <a:spcBef>
                <a:spcPts val="0"/>
              </a:spcBef>
              <a:spcAft>
                <a:spcPts val="0"/>
              </a:spcAft>
              <a:buSzPts val="1100"/>
              <a:buNone/>
              <a:defRPr/>
            </a:lvl6pPr>
            <a:lvl7pPr lvl="6" algn="ctr">
              <a:lnSpc>
                <a:spcPct val="100000"/>
              </a:lnSpc>
              <a:spcBef>
                <a:spcPts val="0"/>
              </a:spcBef>
              <a:spcAft>
                <a:spcPts val="0"/>
              </a:spcAft>
              <a:buSzPts val="1100"/>
              <a:buNone/>
              <a:defRPr/>
            </a:lvl7pPr>
            <a:lvl8pPr lvl="7" algn="ctr">
              <a:lnSpc>
                <a:spcPct val="100000"/>
              </a:lnSpc>
              <a:spcBef>
                <a:spcPts val="0"/>
              </a:spcBef>
              <a:spcAft>
                <a:spcPts val="0"/>
              </a:spcAft>
              <a:buSzPts val="1100"/>
              <a:buNone/>
              <a:defRPr/>
            </a:lvl8pPr>
            <a:lvl9pPr lvl="8" algn="ctr">
              <a:lnSpc>
                <a:spcPct val="100000"/>
              </a:lnSpc>
              <a:spcBef>
                <a:spcPts val="0"/>
              </a:spcBef>
              <a:spcAft>
                <a:spcPts val="0"/>
              </a:spcAft>
              <a:buSzPts val="1100"/>
              <a:buNone/>
              <a:defRPr/>
            </a:lvl9pPr>
          </a:lstStyle>
          <a:p>
            <a:endParaRPr/>
          </a:p>
        </p:txBody>
      </p:sp>
      <p:sp>
        <p:nvSpPr>
          <p:cNvPr id="110" name="Google Shape;110;p76"/>
          <p:cNvSpPr txBox="1">
            <a:spLocks noGrp="1"/>
          </p:cNvSpPr>
          <p:nvPr>
            <p:ph type="title" idx="6"/>
          </p:nvPr>
        </p:nvSpPr>
        <p:spPr>
          <a:xfrm>
            <a:off x="720000" y="2729475"/>
            <a:ext cx="758700" cy="503700"/>
          </a:xfrm>
          <a:prstGeom prst="rect">
            <a:avLst/>
          </a:prstGeom>
          <a:noFill/>
          <a:ln>
            <a:noFill/>
          </a:ln>
        </p:spPr>
        <p:txBody>
          <a:bodyPr spcFirstLastPara="1" wrap="square" lIns="91425" tIns="91425" rIns="91425" bIns="91425" anchor="t" anchorCtr="0">
            <a:noAutofit/>
          </a:bodyPr>
          <a:lstStyle>
            <a:lvl1pPr marR="0" lvl="0" algn="r">
              <a:lnSpc>
                <a:spcPct val="100000"/>
              </a:lnSpc>
              <a:spcBef>
                <a:spcPts val="0"/>
              </a:spcBef>
              <a:spcAft>
                <a:spcPts val="0"/>
              </a:spcAft>
              <a:buClr>
                <a:schemeClr val="dk2"/>
              </a:buClr>
              <a:buSzPts val="2100"/>
              <a:buFont typeface="Josefin Sans"/>
              <a:buNone/>
              <a:defRPr sz="27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endParaRPr/>
          </a:p>
        </p:txBody>
      </p:sp>
      <p:sp>
        <p:nvSpPr>
          <p:cNvPr id="111" name="Google Shape;111;p76"/>
          <p:cNvSpPr txBox="1">
            <a:spLocks noGrp="1"/>
          </p:cNvSpPr>
          <p:nvPr>
            <p:ph type="subTitle" idx="7"/>
          </p:nvPr>
        </p:nvSpPr>
        <p:spPr>
          <a:xfrm>
            <a:off x="2478625" y="3584797"/>
            <a:ext cx="2093400" cy="2766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100"/>
              <a:buNone/>
              <a:defRPr sz="1600">
                <a:solidFill>
                  <a:schemeClr val="dk1"/>
                </a:solidFill>
                <a:latin typeface="Lilita One"/>
                <a:ea typeface="Lilita One"/>
                <a:cs typeface="Lilita One"/>
                <a:sym typeface="Lilita 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112" name="Google Shape;112;p76"/>
          <p:cNvSpPr txBox="1">
            <a:spLocks noGrp="1"/>
          </p:cNvSpPr>
          <p:nvPr>
            <p:ph type="subTitle" idx="8"/>
          </p:nvPr>
        </p:nvSpPr>
        <p:spPr>
          <a:xfrm>
            <a:off x="2478625" y="3861398"/>
            <a:ext cx="2093400" cy="452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1100"/>
              <a:buNone/>
              <a:defRPr/>
            </a:lvl1pPr>
            <a:lvl2pPr lvl="1" algn="ctr">
              <a:lnSpc>
                <a:spcPct val="100000"/>
              </a:lnSpc>
              <a:spcBef>
                <a:spcPts val="0"/>
              </a:spcBef>
              <a:spcAft>
                <a:spcPts val="0"/>
              </a:spcAft>
              <a:buSzPts val="1100"/>
              <a:buNone/>
              <a:defRPr/>
            </a:lvl2pPr>
            <a:lvl3pPr lvl="2" algn="ctr">
              <a:lnSpc>
                <a:spcPct val="100000"/>
              </a:lnSpc>
              <a:spcBef>
                <a:spcPts val="0"/>
              </a:spcBef>
              <a:spcAft>
                <a:spcPts val="0"/>
              </a:spcAft>
              <a:buSzPts val="1100"/>
              <a:buNone/>
              <a:defRPr/>
            </a:lvl3pPr>
            <a:lvl4pPr lvl="3" algn="ctr">
              <a:lnSpc>
                <a:spcPct val="100000"/>
              </a:lnSpc>
              <a:spcBef>
                <a:spcPts val="0"/>
              </a:spcBef>
              <a:spcAft>
                <a:spcPts val="0"/>
              </a:spcAft>
              <a:buSzPts val="1100"/>
              <a:buNone/>
              <a:defRPr/>
            </a:lvl4pPr>
            <a:lvl5pPr lvl="4" algn="ctr">
              <a:lnSpc>
                <a:spcPct val="100000"/>
              </a:lnSpc>
              <a:spcBef>
                <a:spcPts val="0"/>
              </a:spcBef>
              <a:spcAft>
                <a:spcPts val="0"/>
              </a:spcAft>
              <a:buSzPts val="1100"/>
              <a:buNone/>
              <a:defRPr/>
            </a:lvl5pPr>
            <a:lvl6pPr lvl="5" algn="ctr">
              <a:lnSpc>
                <a:spcPct val="100000"/>
              </a:lnSpc>
              <a:spcBef>
                <a:spcPts val="0"/>
              </a:spcBef>
              <a:spcAft>
                <a:spcPts val="0"/>
              </a:spcAft>
              <a:buSzPts val="1100"/>
              <a:buNone/>
              <a:defRPr/>
            </a:lvl6pPr>
            <a:lvl7pPr lvl="6" algn="ctr">
              <a:lnSpc>
                <a:spcPct val="100000"/>
              </a:lnSpc>
              <a:spcBef>
                <a:spcPts val="0"/>
              </a:spcBef>
              <a:spcAft>
                <a:spcPts val="0"/>
              </a:spcAft>
              <a:buSzPts val="1100"/>
              <a:buNone/>
              <a:defRPr/>
            </a:lvl7pPr>
            <a:lvl8pPr lvl="7" algn="ctr">
              <a:lnSpc>
                <a:spcPct val="100000"/>
              </a:lnSpc>
              <a:spcBef>
                <a:spcPts val="0"/>
              </a:spcBef>
              <a:spcAft>
                <a:spcPts val="0"/>
              </a:spcAft>
              <a:buSzPts val="1100"/>
              <a:buNone/>
              <a:defRPr/>
            </a:lvl8pPr>
            <a:lvl9pPr lvl="8" algn="ctr">
              <a:lnSpc>
                <a:spcPct val="100000"/>
              </a:lnSpc>
              <a:spcBef>
                <a:spcPts val="0"/>
              </a:spcBef>
              <a:spcAft>
                <a:spcPts val="0"/>
              </a:spcAft>
              <a:buSzPts val="1100"/>
              <a:buNone/>
              <a:defRPr/>
            </a:lvl9pPr>
          </a:lstStyle>
          <a:p>
            <a:endParaRPr/>
          </a:p>
        </p:txBody>
      </p:sp>
      <p:sp>
        <p:nvSpPr>
          <p:cNvPr id="113" name="Google Shape;113;p76"/>
          <p:cNvSpPr txBox="1">
            <a:spLocks noGrp="1"/>
          </p:cNvSpPr>
          <p:nvPr>
            <p:ph type="title" idx="9"/>
          </p:nvPr>
        </p:nvSpPr>
        <p:spPr>
          <a:xfrm>
            <a:off x="720000" y="3752700"/>
            <a:ext cx="758700" cy="503700"/>
          </a:xfrm>
          <a:prstGeom prst="rect">
            <a:avLst/>
          </a:prstGeom>
          <a:noFill/>
          <a:ln>
            <a:noFill/>
          </a:ln>
        </p:spPr>
        <p:txBody>
          <a:bodyPr spcFirstLastPara="1" wrap="square" lIns="91425" tIns="91425" rIns="91425" bIns="91425" anchor="t" anchorCtr="0">
            <a:noAutofit/>
          </a:bodyPr>
          <a:lstStyle>
            <a:lvl1pPr marR="0" lvl="0" algn="r">
              <a:lnSpc>
                <a:spcPct val="100000"/>
              </a:lnSpc>
              <a:spcBef>
                <a:spcPts val="0"/>
              </a:spcBef>
              <a:spcAft>
                <a:spcPts val="0"/>
              </a:spcAft>
              <a:buClr>
                <a:schemeClr val="dk2"/>
              </a:buClr>
              <a:buSzPts val="2100"/>
              <a:buFont typeface="Josefin Sans"/>
              <a:buNone/>
              <a:defRPr sz="27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endParaRPr/>
          </a:p>
        </p:txBody>
      </p:sp>
      <p:grpSp>
        <p:nvGrpSpPr>
          <p:cNvPr id="114" name="Google Shape;114;p76"/>
          <p:cNvGrpSpPr/>
          <p:nvPr/>
        </p:nvGrpSpPr>
        <p:grpSpPr>
          <a:xfrm>
            <a:off x="6244509" y="1247368"/>
            <a:ext cx="431083" cy="553668"/>
            <a:chOff x="6201325" y="1203748"/>
            <a:chExt cx="474500" cy="609431"/>
          </a:xfrm>
        </p:grpSpPr>
        <p:sp>
          <p:nvSpPr>
            <p:cNvPr id="115" name="Google Shape;115;p76"/>
            <p:cNvSpPr/>
            <p:nvPr/>
          </p:nvSpPr>
          <p:spPr>
            <a:xfrm>
              <a:off x="6201325" y="1212305"/>
              <a:ext cx="474500" cy="598181"/>
            </a:xfrm>
            <a:custGeom>
              <a:avLst/>
              <a:gdLst/>
              <a:ahLst/>
              <a:cxnLst/>
              <a:rect l="l" t="t" r="r" b="b"/>
              <a:pathLst>
                <a:path w="14805" h="18664" extrusionOk="0">
                  <a:moveTo>
                    <a:pt x="0" y="0"/>
                  </a:moveTo>
                  <a:lnTo>
                    <a:pt x="0" y="18664"/>
                  </a:lnTo>
                  <a:lnTo>
                    <a:pt x="14804" y="18664"/>
                  </a:lnTo>
                  <a:lnTo>
                    <a:pt x="14804" y="0"/>
                  </a:ln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 name="Google Shape;116;p76"/>
            <p:cNvSpPr/>
            <p:nvPr/>
          </p:nvSpPr>
          <p:spPr>
            <a:xfrm>
              <a:off x="6408560" y="1797090"/>
              <a:ext cx="65895" cy="16089"/>
            </a:xfrm>
            <a:custGeom>
              <a:avLst/>
              <a:gdLst/>
              <a:ahLst/>
              <a:cxnLst/>
              <a:rect l="l" t="t" r="r" b="b"/>
              <a:pathLst>
                <a:path w="2056" h="502" extrusionOk="0">
                  <a:moveTo>
                    <a:pt x="0" y="0"/>
                  </a:moveTo>
                  <a:lnTo>
                    <a:pt x="0" y="501"/>
                  </a:lnTo>
                  <a:lnTo>
                    <a:pt x="2056" y="501"/>
                  </a:lnTo>
                  <a:lnTo>
                    <a:pt x="2056" y="0"/>
                  </a:ln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 name="Google Shape;117;p76"/>
            <p:cNvSpPr/>
            <p:nvPr/>
          </p:nvSpPr>
          <p:spPr>
            <a:xfrm>
              <a:off x="6333595" y="1417938"/>
              <a:ext cx="175121" cy="164417"/>
            </a:xfrm>
            <a:custGeom>
              <a:avLst/>
              <a:gdLst/>
              <a:ahLst/>
              <a:cxnLst/>
              <a:rect l="l" t="t" r="r" b="b"/>
              <a:pathLst>
                <a:path w="5464" h="5130" extrusionOk="0">
                  <a:moveTo>
                    <a:pt x="3743" y="0"/>
                  </a:moveTo>
                  <a:lnTo>
                    <a:pt x="1020" y="401"/>
                  </a:lnTo>
                  <a:lnTo>
                    <a:pt x="0" y="2958"/>
                  </a:lnTo>
                  <a:lnTo>
                    <a:pt x="1721" y="5130"/>
                  </a:lnTo>
                  <a:lnTo>
                    <a:pt x="4445" y="4729"/>
                  </a:lnTo>
                  <a:lnTo>
                    <a:pt x="5464" y="2173"/>
                  </a:lnTo>
                  <a:lnTo>
                    <a:pt x="3743" y="0"/>
                  </a:ln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 name="Google Shape;118;p76"/>
            <p:cNvSpPr/>
            <p:nvPr/>
          </p:nvSpPr>
          <p:spPr>
            <a:xfrm>
              <a:off x="6374811" y="1470949"/>
              <a:ext cx="174608" cy="164449"/>
            </a:xfrm>
            <a:custGeom>
              <a:avLst/>
              <a:gdLst/>
              <a:ahLst/>
              <a:cxnLst/>
              <a:rect l="l" t="t" r="r" b="b"/>
              <a:pathLst>
                <a:path w="5448" h="5131" extrusionOk="0">
                  <a:moveTo>
                    <a:pt x="3744" y="1"/>
                  </a:moveTo>
                  <a:lnTo>
                    <a:pt x="1020" y="402"/>
                  </a:lnTo>
                  <a:lnTo>
                    <a:pt x="1" y="2958"/>
                  </a:lnTo>
                  <a:lnTo>
                    <a:pt x="1705" y="5130"/>
                  </a:lnTo>
                  <a:lnTo>
                    <a:pt x="4429" y="4729"/>
                  </a:lnTo>
                  <a:lnTo>
                    <a:pt x="5448" y="2173"/>
                  </a:lnTo>
                  <a:lnTo>
                    <a:pt x="3744" y="1"/>
                  </a:lnTo>
                  <a:close/>
                </a:path>
              </a:pathLst>
            </a:custGeom>
            <a:solidFill>
              <a:srgbClr val="FAFA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 name="Google Shape;119;p76"/>
            <p:cNvSpPr/>
            <p:nvPr/>
          </p:nvSpPr>
          <p:spPr>
            <a:xfrm>
              <a:off x="6418207" y="1203748"/>
              <a:ext cx="65350" cy="13942"/>
            </a:xfrm>
            <a:custGeom>
              <a:avLst/>
              <a:gdLst/>
              <a:ahLst/>
              <a:cxnLst/>
              <a:rect l="l" t="t" r="r" b="b"/>
              <a:pathLst>
                <a:path w="2039" h="435" extrusionOk="0">
                  <a:moveTo>
                    <a:pt x="0" y="0"/>
                  </a:moveTo>
                  <a:lnTo>
                    <a:pt x="0" y="434"/>
                  </a:lnTo>
                  <a:lnTo>
                    <a:pt x="2039" y="434"/>
                  </a:lnTo>
                  <a:lnTo>
                    <a:pt x="2039" y="0"/>
                  </a:ln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20" name="Google Shape;120;p76"/>
          <p:cNvGrpSpPr/>
          <p:nvPr/>
        </p:nvGrpSpPr>
        <p:grpSpPr>
          <a:xfrm>
            <a:off x="7057215" y="860363"/>
            <a:ext cx="1440107" cy="2519510"/>
            <a:chOff x="6853029" y="844403"/>
            <a:chExt cx="1516062" cy="2652395"/>
          </a:xfrm>
        </p:grpSpPr>
        <p:sp>
          <p:nvSpPr>
            <p:cNvPr id="121" name="Google Shape;121;p76"/>
            <p:cNvSpPr/>
            <p:nvPr/>
          </p:nvSpPr>
          <p:spPr>
            <a:xfrm>
              <a:off x="6853029" y="1481141"/>
              <a:ext cx="321878" cy="689203"/>
            </a:xfrm>
            <a:custGeom>
              <a:avLst/>
              <a:gdLst/>
              <a:ahLst/>
              <a:cxnLst/>
              <a:rect l="l" t="t" r="r" b="b"/>
              <a:pathLst>
                <a:path w="10043" h="21504" extrusionOk="0">
                  <a:moveTo>
                    <a:pt x="1" y="0"/>
                  </a:moveTo>
                  <a:lnTo>
                    <a:pt x="1" y="21504"/>
                  </a:lnTo>
                  <a:lnTo>
                    <a:pt x="10042" y="21504"/>
                  </a:lnTo>
                  <a:lnTo>
                    <a:pt x="10042" y="0"/>
                  </a:lnTo>
                  <a:close/>
                </a:path>
              </a:pathLst>
            </a:custGeom>
            <a:solidFill>
              <a:srgbClr val="F5F5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 name="Google Shape;122;p76"/>
            <p:cNvSpPr/>
            <p:nvPr/>
          </p:nvSpPr>
          <p:spPr>
            <a:xfrm>
              <a:off x="7188272" y="2218515"/>
              <a:ext cx="395753" cy="666223"/>
            </a:xfrm>
            <a:custGeom>
              <a:avLst/>
              <a:gdLst/>
              <a:ahLst/>
              <a:cxnLst/>
              <a:rect l="l" t="t" r="r" b="b"/>
              <a:pathLst>
                <a:path w="12348" h="20787" extrusionOk="0">
                  <a:moveTo>
                    <a:pt x="0" y="1"/>
                  </a:moveTo>
                  <a:lnTo>
                    <a:pt x="0" y="20786"/>
                  </a:lnTo>
                  <a:lnTo>
                    <a:pt x="12348" y="20786"/>
                  </a:lnTo>
                  <a:lnTo>
                    <a:pt x="12348" y="1"/>
                  </a:lnTo>
                  <a:close/>
                </a:path>
              </a:pathLst>
            </a:custGeom>
            <a:solidFill>
              <a:srgbClr val="F5F5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 name="Google Shape;123;p76"/>
            <p:cNvSpPr/>
            <p:nvPr/>
          </p:nvSpPr>
          <p:spPr>
            <a:xfrm>
              <a:off x="7632197" y="844403"/>
              <a:ext cx="736894" cy="624975"/>
            </a:xfrm>
            <a:custGeom>
              <a:avLst/>
              <a:gdLst/>
              <a:ahLst/>
              <a:cxnLst/>
              <a:rect l="l" t="t" r="r" b="b"/>
              <a:pathLst>
                <a:path w="22992" h="19500" extrusionOk="0">
                  <a:moveTo>
                    <a:pt x="1" y="1"/>
                  </a:moveTo>
                  <a:lnTo>
                    <a:pt x="1" y="19499"/>
                  </a:lnTo>
                  <a:lnTo>
                    <a:pt x="11713" y="19499"/>
                  </a:lnTo>
                  <a:lnTo>
                    <a:pt x="11713" y="418"/>
                  </a:lnTo>
                  <a:lnTo>
                    <a:pt x="12131" y="418"/>
                  </a:lnTo>
                  <a:lnTo>
                    <a:pt x="12131" y="19499"/>
                  </a:lnTo>
                  <a:lnTo>
                    <a:pt x="22992" y="19499"/>
                  </a:lnTo>
                  <a:lnTo>
                    <a:pt x="22992" y="1"/>
                  </a:lnTo>
                  <a:close/>
                </a:path>
              </a:pathLst>
            </a:custGeom>
            <a:solidFill>
              <a:srgbClr val="F5F5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 name="Google Shape;124;p76"/>
            <p:cNvSpPr/>
            <p:nvPr/>
          </p:nvSpPr>
          <p:spPr>
            <a:xfrm>
              <a:off x="6853029" y="2218515"/>
              <a:ext cx="321878" cy="666223"/>
            </a:xfrm>
            <a:custGeom>
              <a:avLst/>
              <a:gdLst/>
              <a:ahLst/>
              <a:cxnLst/>
              <a:rect l="l" t="t" r="r" b="b"/>
              <a:pathLst>
                <a:path w="10043" h="20787" extrusionOk="0">
                  <a:moveTo>
                    <a:pt x="1" y="1"/>
                  </a:moveTo>
                  <a:lnTo>
                    <a:pt x="1" y="20786"/>
                  </a:lnTo>
                  <a:lnTo>
                    <a:pt x="10042" y="20786"/>
                  </a:lnTo>
                  <a:lnTo>
                    <a:pt x="10042" y="1"/>
                  </a:lnTo>
                  <a:close/>
                </a:path>
              </a:pathLst>
            </a:custGeom>
            <a:solidFill>
              <a:srgbClr val="F5F5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 name="Google Shape;125;p76"/>
            <p:cNvSpPr/>
            <p:nvPr/>
          </p:nvSpPr>
          <p:spPr>
            <a:xfrm>
              <a:off x="8020996" y="2218515"/>
              <a:ext cx="348095" cy="666223"/>
            </a:xfrm>
            <a:custGeom>
              <a:avLst/>
              <a:gdLst/>
              <a:ahLst/>
              <a:cxnLst/>
              <a:rect l="l" t="t" r="r" b="b"/>
              <a:pathLst>
                <a:path w="10861" h="20787" extrusionOk="0">
                  <a:moveTo>
                    <a:pt x="0" y="1"/>
                  </a:moveTo>
                  <a:lnTo>
                    <a:pt x="0" y="20786"/>
                  </a:lnTo>
                  <a:lnTo>
                    <a:pt x="10861" y="20786"/>
                  </a:lnTo>
                  <a:lnTo>
                    <a:pt x="10861" y="1"/>
                  </a:lnTo>
                  <a:close/>
                </a:path>
              </a:pathLst>
            </a:custGeom>
            <a:solidFill>
              <a:srgbClr val="F5F5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 name="Google Shape;126;p76"/>
            <p:cNvSpPr/>
            <p:nvPr/>
          </p:nvSpPr>
          <p:spPr>
            <a:xfrm>
              <a:off x="7188272" y="1481141"/>
              <a:ext cx="395753" cy="689203"/>
            </a:xfrm>
            <a:custGeom>
              <a:avLst/>
              <a:gdLst/>
              <a:ahLst/>
              <a:cxnLst/>
              <a:rect l="l" t="t" r="r" b="b"/>
              <a:pathLst>
                <a:path w="12348" h="21504" extrusionOk="0">
                  <a:moveTo>
                    <a:pt x="0" y="0"/>
                  </a:moveTo>
                  <a:lnTo>
                    <a:pt x="0" y="21504"/>
                  </a:lnTo>
                  <a:lnTo>
                    <a:pt x="12348" y="21504"/>
                  </a:lnTo>
                  <a:lnTo>
                    <a:pt x="12348" y="0"/>
                  </a:lnTo>
                  <a:close/>
                </a:path>
              </a:pathLst>
            </a:custGeom>
            <a:solidFill>
              <a:srgbClr val="F5F5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 name="Google Shape;127;p76"/>
            <p:cNvSpPr/>
            <p:nvPr/>
          </p:nvSpPr>
          <p:spPr>
            <a:xfrm>
              <a:off x="8020996" y="1481141"/>
              <a:ext cx="348095" cy="689203"/>
            </a:xfrm>
            <a:custGeom>
              <a:avLst/>
              <a:gdLst/>
              <a:ahLst/>
              <a:cxnLst/>
              <a:rect l="l" t="t" r="r" b="b"/>
              <a:pathLst>
                <a:path w="10861" h="21504" extrusionOk="0">
                  <a:moveTo>
                    <a:pt x="0" y="0"/>
                  </a:moveTo>
                  <a:lnTo>
                    <a:pt x="0" y="21504"/>
                  </a:lnTo>
                  <a:lnTo>
                    <a:pt x="10861" y="21504"/>
                  </a:lnTo>
                  <a:lnTo>
                    <a:pt x="10861" y="0"/>
                  </a:lnTo>
                  <a:close/>
                </a:path>
              </a:pathLst>
            </a:custGeom>
            <a:solidFill>
              <a:srgbClr val="F5F5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 name="Google Shape;128;p76"/>
            <p:cNvSpPr/>
            <p:nvPr/>
          </p:nvSpPr>
          <p:spPr>
            <a:xfrm>
              <a:off x="6853029" y="2896469"/>
              <a:ext cx="321878" cy="600329"/>
            </a:xfrm>
            <a:custGeom>
              <a:avLst/>
              <a:gdLst/>
              <a:ahLst/>
              <a:cxnLst/>
              <a:rect l="l" t="t" r="r" b="b"/>
              <a:pathLst>
                <a:path w="10043" h="18731" extrusionOk="0">
                  <a:moveTo>
                    <a:pt x="1" y="1"/>
                  </a:moveTo>
                  <a:lnTo>
                    <a:pt x="1" y="18731"/>
                  </a:lnTo>
                  <a:lnTo>
                    <a:pt x="10042" y="18731"/>
                  </a:lnTo>
                  <a:lnTo>
                    <a:pt x="10042" y="1"/>
                  </a:lnTo>
                  <a:close/>
                </a:path>
              </a:pathLst>
            </a:custGeom>
            <a:solidFill>
              <a:srgbClr val="F5F5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 name="Google Shape;129;p76"/>
            <p:cNvSpPr/>
            <p:nvPr/>
          </p:nvSpPr>
          <p:spPr>
            <a:xfrm>
              <a:off x="6853029" y="844403"/>
              <a:ext cx="730996" cy="624975"/>
            </a:xfrm>
            <a:custGeom>
              <a:avLst/>
              <a:gdLst/>
              <a:ahLst/>
              <a:cxnLst/>
              <a:rect l="l" t="t" r="r" b="b"/>
              <a:pathLst>
                <a:path w="22808" h="19500" extrusionOk="0">
                  <a:moveTo>
                    <a:pt x="1" y="1"/>
                  </a:moveTo>
                  <a:lnTo>
                    <a:pt x="1" y="19499"/>
                  </a:lnTo>
                  <a:lnTo>
                    <a:pt x="10042" y="19499"/>
                  </a:lnTo>
                  <a:lnTo>
                    <a:pt x="10042" y="418"/>
                  </a:lnTo>
                  <a:lnTo>
                    <a:pt x="10460" y="418"/>
                  </a:lnTo>
                  <a:lnTo>
                    <a:pt x="10460" y="19499"/>
                  </a:lnTo>
                  <a:lnTo>
                    <a:pt x="22808" y="19499"/>
                  </a:lnTo>
                  <a:lnTo>
                    <a:pt x="22808" y="1"/>
                  </a:lnTo>
                  <a:close/>
                </a:path>
              </a:pathLst>
            </a:custGeom>
            <a:solidFill>
              <a:srgbClr val="F5F5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 name="Google Shape;130;p76"/>
            <p:cNvSpPr/>
            <p:nvPr/>
          </p:nvSpPr>
          <p:spPr>
            <a:xfrm>
              <a:off x="7188272" y="2896469"/>
              <a:ext cx="395753" cy="600329"/>
            </a:xfrm>
            <a:custGeom>
              <a:avLst/>
              <a:gdLst/>
              <a:ahLst/>
              <a:cxnLst/>
              <a:rect l="l" t="t" r="r" b="b"/>
              <a:pathLst>
                <a:path w="12348" h="18731" extrusionOk="0">
                  <a:moveTo>
                    <a:pt x="0" y="1"/>
                  </a:moveTo>
                  <a:lnTo>
                    <a:pt x="0" y="18731"/>
                  </a:lnTo>
                  <a:lnTo>
                    <a:pt x="12348" y="18731"/>
                  </a:lnTo>
                  <a:lnTo>
                    <a:pt x="12348" y="1"/>
                  </a:lnTo>
                  <a:close/>
                </a:path>
              </a:pathLst>
            </a:custGeom>
            <a:solidFill>
              <a:srgbClr val="F5F5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 name="Google Shape;131;p76"/>
            <p:cNvSpPr/>
            <p:nvPr/>
          </p:nvSpPr>
          <p:spPr>
            <a:xfrm>
              <a:off x="8020996" y="2896469"/>
              <a:ext cx="348095" cy="600329"/>
            </a:xfrm>
            <a:custGeom>
              <a:avLst/>
              <a:gdLst/>
              <a:ahLst/>
              <a:cxnLst/>
              <a:rect l="l" t="t" r="r" b="b"/>
              <a:pathLst>
                <a:path w="10861" h="18731" extrusionOk="0">
                  <a:moveTo>
                    <a:pt x="0" y="1"/>
                  </a:moveTo>
                  <a:lnTo>
                    <a:pt x="0" y="18731"/>
                  </a:lnTo>
                  <a:lnTo>
                    <a:pt x="10861" y="18731"/>
                  </a:lnTo>
                  <a:lnTo>
                    <a:pt x="10861" y="1"/>
                  </a:lnTo>
                  <a:close/>
                </a:path>
              </a:pathLst>
            </a:custGeom>
            <a:solidFill>
              <a:srgbClr val="F5F5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 name="Google Shape;132;p76"/>
            <p:cNvSpPr/>
            <p:nvPr/>
          </p:nvSpPr>
          <p:spPr>
            <a:xfrm>
              <a:off x="7632197" y="1481141"/>
              <a:ext cx="375434" cy="689203"/>
            </a:xfrm>
            <a:custGeom>
              <a:avLst/>
              <a:gdLst/>
              <a:ahLst/>
              <a:cxnLst/>
              <a:rect l="l" t="t" r="r" b="b"/>
              <a:pathLst>
                <a:path w="11714" h="21504" extrusionOk="0">
                  <a:moveTo>
                    <a:pt x="1" y="0"/>
                  </a:moveTo>
                  <a:lnTo>
                    <a:pt x="1" y="21504"/>
                  </a:lnTo>
                  <a:lnTo>
                    <a:pt x="11713" y="21504"/>
                  </a:lnTo>
                  <a:lnTo>
                    <a:pt x="11713" y="0"/>
                  </a:lnTo>
                  <a:close/>
                </a:path>
              </a:pathLst>
            </a:custGeom>
            <a:solidFill>
              <a:srgbClr val="F5F5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 name="Google Shape;133;p76"/>
            <p:cNvSpPr/>
            <p:nvPr/>
          </p:nvSpPr>
          <p:spPr>
            <a:xfrm>
              <a:off x="7632197" y="2896469"/>
              <a:ext cx="375434" cy="600329"/>
            </a:xfrm>
            <a:custGeom>
              <a:avLst/>
              <a:gdLst/>
              <a:ahLst/>
              <a:cxnLst/>
              <a:rect l="l" t="t" r="r" b="b"/>
              <a:pathLst>
                <a:path w="11714" h="18731" extrusionOk="0">
                  <a:moveTo>
                    <a:pt x="1" y="1"/>
                  </a:moveTo>
                  <a:lnTo>
                    <a:pt x="1" y="18731"/>
                  </a:lnTo>
                  <a:lnTo>
                    <a:pt x="11713" y="18731"/>
                  </a:lnTo>
                  <a:lnTo>
                    <a:pt x="11713" y="1"/>
                  </a:lnTo>
                  <a:close/>
                </a:path>
              </a:pathLst>
            </a:custGeom>
            <a:solidFill>
              <a:srgbClr val="F5F5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 name="Google Shape;134;p76"/>
            <p:cNvSpPr/>
            <p:nvPr/>
          </p:nvSpPr>
          <p:spPr>
            <a:xfrm>
              <a:off x="7632197" y="2218515"/>
              <a:ext cx="375434" cy="666223"/>
            </a:xfrm>
            <a:custGeom>
              <a:avLst/>
              <a:gdLst/>
              <a:ahLst/>
              <a:cxnLst/>
              <a:rect l="l" t="t" r="r" b="b"/>
              <a:pathLst>
                <a:path w="11714" h="20787" extrusionOk="0">
                  <a:moveTo>
                    <a:pt x="1" y="1"/>
                  </a:moveTo>
                  <a:lnTo>
                    <a:pt x="1" y="20786"/>
                  </a:lnTo>
                  <a:lnTo>
                    <a:pt x="11713" y="20786"/>
                  </a:lnTo>
                  <a:lnTo>
                    <a:pt x="11713" y="1"/>
                  </a:lnTo>
                  <a:close/>
                </a:path>
              </a:pathLst>
            </a:custGeom>
            <a:solidFill>
              <a:srgbClr val="F5F5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35" name="Google Shape;135;p76"/>
          <p:cNvGrpSpPr/>
          <p:nvPr/>
        </p:nvGrpSpPr>
        <p:grpSpPr>
          <a:xfrm>
            <a:off x="6883611" y="3709688"/>
            <a:ext cx="1022876" cy="962334"/>
            <a:chOff x="6883611" y="3709688"/>
            <a:chExt cx="1022876" cy="962334"/>
          </a:xfrm>
        </p:grpSpPr>
        <p:sp>
          <p:nvSpPr>
            <p:cNvPr id="136" name="Google Shape;136;p76"/>
            <p:cNvSpPr/>
            <p:nvPr/>
          </p:nvSpPr>
          <p:spPr>
            <a:xfrm>
              <a:off x="6923801" y="4362996"/>
              <a:ext cx="949481" cy="309026"/>
            </a:xfrm>
            <a:custGeom>
              <a:avLst/>
              <a:gdLst/>
              <a:ahLst/>
              <a:cxnLst/>
              <a:rect l="l" t="t" r="r" b="b"/>
              <a:pathLst>
                <a:path w="29625" h="9642" extrusionOk="0">
                  <a:moveTo>
                    <a:pt x="0" y="1"/>
                  </a:moveTo>
                  <a:lnTo>
                    <a:pt x="0" y="9642"/>
                  </a:lnTo>
                  <a:lnTo>
                    <a:pt x="29624" y="9642"/>
                  </a:lnTo>
                  <a:lnTo>
                    <a:pt x="29624" y="1"/>
                  </a:ln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 name="Google Shape;137;p76"/>
            <p:cNvSpPr/>
            <p:nvPr/>
          </p:nvSpPr>
          <p:spPr>
            <a:xfrm>
              <a:off x="6883611" y="4276781"/>
              <a:ext cx="1022876" cy="86247"/>
            </a:xfrm>
            <a:custGeom>
              <a:avLst/>
              <a:gdLst/>
              <a:ahLst/>
              <a:cxnLst/>
              <a:rect l="l" t="t" r="r" b="b"/>
              <a:pathLst>
                <a:path w="31915" h="2691" extrusionOk="0">
                  <a:moveTo>
                    <a:pt x="1" y="1"/>
                  </a:moveTo>
                  <a:lnTo>
                    <a:pt x="1" y="2691"/>
                  </a:lnTo>
                  <a:lnTo>
                    <a:pt x="31914" y="2691"/>
                  </a:lnTo>
                  <a:lnTo>
                    <a:pt x="31914" y="1"/>
                  </a:ln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 name="Google Shape;138;p76"/>
            <p:cNvSpPr/>
            <p:nvPr/>
          </p:nvSpPr>
          <p:spPr>
            <a:xfrm>
              <a:off x="7375226" y="4276781"/>
              <a:ext cx="531261" cy="395241"/>
            </a:xfrm>
            <a:custGeom>
              <a:avLst/>
              <a:gdLst/>
              <a:ahLst/>
              <a:cxnLst/>
              <a:rect l="l" t="t" r="r" b="b"/>
              <a:pathLst>
                <a:path w="16576" h="12332" extrusionOk="0">
                  <a:moveTo>
                    <a:pt x="0" y="1"/>
                  </a:moveTo>
                  <a:lnTo>
                    <a:pt x="0" y="2440"/>
                  </a:lnTo>
                  <a:lnTo>
                    <a:pt x="619" y="12332"/>
                  </a:lnTo>
                  <a:lnTo>
                    <a:pt x="15539" y="12332"/>
                  </a:lnTo>
                  <a:lnTo>
                    <a:pt x="15539" y="2691"/>
                  </a:lnTo>
                  <a:lnTo>
                    <a:pt x="16575" y="2691"/>
                  </a:lnTo>
                  <a:lnTo>
                    <a:pt x="16575" y="1"/>
                  </a:ln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 name="Google Shape;139;p76"/>
            <p:cNvSpPr/>
            <p:nvPr/>
          </p:nvSpPr>
          <p:spPr>
            <a:xfrm>
              <a:off x="7056585" y="4412801"/>
              <a:ext cx="192300" cy="46633"/>
            </a:xfrm>
            <a:custGeom>
              <a:avLst/>
              <a:gdLst/>
              <a:ahLst/>
              <a:cxnLst/>
              <a:rect l="l" t="t" r="r" b="b"/>
              <a:pathLst>
                <a:path w="6000" h="1455" extrusionOk="0">
                  <a:moveTo>
                    <a:pt x="1" y="1"/>
                  </a:moveTo>
                  <a:lnTo>
                    <a:pt x="1" y="1454"/>
                  </a:lnTo>
                  <a:lnTo>
                    <a:pt x="5999" y="1454"/>
                  </a:lnTo>
                  <a:lnTo>
                    <a:pt x="5999" y="1"/>
                  </a:ln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 name="Google Shape;140;p76"/>
            <p:cNvSpPr/>
            <p:nvPr/>
          </p:nvSpPr>
          <p:spPr>
            <a:xfrm>
              <a:off x="7031425" y="4517220"/>
              <a:ext cx="247426" cy="98586"/>
            </a:xfrm>
            <a:custGeom>
              <a:avLst/>
              <a:gdLst/>
              <a:ahLst/>
              <a:cxnLst/>
              <a:rect l="l" t="t" r="r" b="b"/>
              <a:pathLst>
                <a:path w="7720" h="3076" extrusionOk="0">
                  <a:moveTo>
                    <a:pt x="1" y="1"/>
                  </a:moveTo>
                  <a:lnTo>
                    <a:pt x="1" y="3075"/>
                  </a:lnTo>
                  <a:lnTo>
                    <a:pt x="7720" y="3075"/>
                  </a:lnTo>
                  <a:lnTo>
                    <a:pt x="7720" y="1"/>
                  </a:lnTo>
                  <a:close/>
                </a:path>
              </a:pathLst>
            </a:custGeom>
            <a:solidFill>
              <a:srgbClr val="F5F5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 name="Google Shape;141;p76"/>
            <p:cNvSpPr/>
            <p:nvPr/>
          </p:nvSpPr>
          <p:spPr>
            <a:xfrm>
              <a:off x="7156741" y="3820005"/>
              <a:ext cx="419342" cy="149449"/>
            </a:xfrm>
            <a:custGeom>
              <a:avLst/>
              <a:gdLst/>
              <a:ahLst/>
              <a:cxnLst/>
              <a:rect l="l" t="t" r="r" b="b"/>
              <a:pathLst>
                <a:path w="13084" h="4663" extrusionOk="0">
                  <a:moveTo>
                    <a:pt x="0" y="0"/>
                  </a:moveTo>
                  <a:lnTo>
                    <a:pt x="50" y="3626"/>
                  </a:lnTo>
                  <a:lnTo>
                    <a:pt x="13083" y="4662"/>
                  </a:lnTo>
                  <a:lnTo>
                    <a:pt x="13083" y="4662"/>
                  </a:lnTo>
                  <a:lnTo>
                    <a:pt x="12682" y="1087"/>
                  </a:lnTo>
                  <a:lnTo>
                    <a:pt x="0" y="0"/>
                  </a:ln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 name="Google Shape;142;p76"/>
            <p:cNvSpPr/>
            <p:nvPr/>
          </p:nvSpPr>
          <p:spPr>
            <a:xfrm>
              <a:off x="7244013" y="3872470"/>
              <a:ext cx="256015" cy="42883"/>
            </a:xfrm>
            <a:custGeom>
              <a:avLst/>
              <a:gdLst/>
              <a:ahLst/>
              <a:cxnLst/>
              <a:rect l="l" t="t" r="r" b="b"/>
              <a:pathLst>
                <a:path w="7988" h="1338" extrusionOk="0">
                  <a:moveTo>
                    <a:pt x="51" y="1"/>
                  </a:moveTo>
                  <a:lnTo>
                    <a:pt x="1" y="653"/>
                  </a:lnTo>
                  <a:lnTo>
                    <a:pt x="7937" y="1338"/>
                  </a:lnTo>
                  <a:lnTo>
                    <a:pt x="7988" y="686"/>
                  </a:lnTo>
                  <a:lnTo>
                    <a:pt x="51" y="1"/>
                  </a:ln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 name="Google Shape;143;p76"/>
            <p:cNvSpPr/>
            <p:nvPr/>
          </p:nvSpPr>
          <p:spPr>
            <a:xfrm>
              <a:off x="7109627" y="3709688"/>
              <a:ext cx="416650" cy="143007"/>
            </a:xfrm>
            <a:custGeom>
              <a:avLst/>
              <a:gdLst/>
              <a:ahLst/>
              <a:cxnLst/>
              <a:rect l="l" t="t" r="r" b="b"/>
              <a:pathLst>
                <a:path w="13000" h="4462" extrusionOk="0">
                  <a:moveTo>
                    <a:pt x="0" y="1"/>
                  </a:moveTo>
                  <a:lnTo>
                    <a:pt x="0" y="3626"/>
                  </a:lnTo>
                  <a:lnTo>
                    <a:pt x="12999" y="4462"/>
                  </a:lnTo>
                  <a:lnTo>
                    <a:pt x="12665" y="1220"/>
                  </a:lnTo>
                  <a:lnTo>
                    <a:pt x="0" y="1"/>
                  </a:ln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 name="Google Shape;144;p76"/>
            <p:cNvSpPr/>
            <p:nvPr/>
          </p:nvSpPr>
          <p:spPr>
            <a:xfrm>
              <a:off x="7109627" y="3725233"/>
              <a:ext cx="395753" cy="107656"/>
            </a:xfrm>
            <a:custGeom>
              <a:avLst/>
              <a:gdLst/>
              <a:ahLst/>
              <a:cxnLst/>
              <a:rect l="l" t="t" r="r" b="b"/>
              <a:pathLst>
                <a:path w="12348" h="3359" extrusionOk="0">
                  <a:moveTo>
                    <a:pt x="0" y="0"/>
                  </a:moveTo>
                  <a:lnTo>
                    <a:pt x="0" y="2456"/>
                  </a:lnTo>
                  <a:lnTo>
                    <a:pt x="12348" y="3359"/>
                  </a:lnTo>
                  <a:lnTo>
                    <a:pt x="12130" y="1103"/>
                  </a:lnTo>
                  <a:lnTo>
                    <a:pt x="0"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 name="Google Shape;145;p76"/>
            <p:cNvSpPr/>
            <p:nvPr/>
          </p:nvSpPr>
          <p:spPr>
            <a:xfrm>
              <a:off x="7112832" y="3753917"/>
              <a:ext cx="362550" cy="37210"/>
            </a:xfrm>
            <a:custGeom>
              <a:avLst/>
              <a:gdLst/>
              <a:ahLst/>
              <a:cxnLst/>
              <a:rect l="l" t="t" r="r" b="b"/>
              <a:pathLst>
                <a:path w="11312" h="1161" extrusionOk="0">
                  <a:moveTo>
                    <a:pt x="132" y="0"/>
                  </a:moveTo>
                  <a:cubicBezTo>
                    <a:pt x="88" y="0"/>
                    <a:pt x="44" y="2"/>
                    <a:pt x="0" y="7"/>
                  </a:cubicBezTo>
                  <a:cubicBezTo>
                    <a:pt x="134" y="57"/>
                    <a:pt x="284" y="74"/>
                    <a:pt x="435" y="91"/>
                  </a:cubicBezTo>
                  <a:lnTo>
                    <a:pt x="1654" y="241"/>
                  </a:lnTo>
                  <a:cubicBezTo>
                    <a:pt x="2674" y="358"/>
                    <a:pt x="4077" y="509"/>
                    <a:pt x="5648" y="659"/>
                  </a:cubicBezTo>
                  <a:cubicBezTo>
                    <a:pt x="7202" y="826"/>
                    <a:pt x="8622" y="960"/>
                    <a:pt x="9641" y="1043"/>
                  </a:cubicBezTo>
                  <a:lnTo>
                    <a:pt x="10861" y="1144"/>
                  </a:lnTo>
                  <a:cubicBezTo>
                    <a:pt x="11011" y="1160"/>
                    <a:pt x="11162" y="1160"/>
                    <a:pt x="11312" y="1160"/>
                  </a:cubicBezTo>
                  <a:cubicBezTo>
                    <a:pt x="11162" y="1110"/>
                    <a:pt x="11011" y="1093"/>
                    <a:pt x="10861" y="1077"/>
                  </a:cubicBezTo>
                  <a:lnTo>
                    <a:pt x="9658" y="926"/>
                  </a:lnTo>
                  <a:cubicBezTo>
                    <a:pt x="8639" y="809"/>
                    <a:pt x="7218" y="659"/>
                    <a:pt x="5664" y="492"/>
                  </a:cubicBezTo>
                  <a:cubicBezTo>
                    <a:pt x="4094" y="342"/>
                    <a:pt x="2690" y="208"/>
                    <a:pt x="1654" y="124"/>
                  </a:cubicBezTo>
                  <a:lnTo>
                    <a:pt x="451" y="24"/>
                  </a:lnTo>
                  <a:cubicBezTo>
                    <a:pt x="345" y="12"/>
                    <a:pt x="239" y="0"/>
                    <a:pt x="132" y="0"/>
                  </a:cubicBezTo>
                  <a:close/>
                </a:path>
              </a:pathLst>
            </a:custGeom>
            <a:solidFill>
              <a:srgbClr val="F5F5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 name="Google Shape;146;p76"/>
            <p:cNvSpPr/>
            <p:nvPr/>
          </p:nvSpPr>
          <p:spPr>
            <a:xfrm>
              <a:off x="7108538" y="3774622"/>
              <a:ext cx="365787" cy="26537"/>
            </a:xfrm>
            <a:custGeom>
              <a:avLst/>
              <a:gdLst/>
              <a:ahLst/>
              <a:cxnLst/>
              <a:rect l="l" t="t" r="r" b="b"/>
              <a:pathLst>
                <a:path w="11413" h="828" extrusionOk="0">
                  <a:moveTo>
                    <a:pt x="226" y="0"/>
                  </a:moveTo>
                  <a:cubicBezTo>
                    <a:pt x="151" y="0"/>
                    <a:pt x="76" y="5"/>
                    <a:pt x="1" y="13"/>
                  </a:cubicBezTo>
                  <a:cubicBezTo>
                    <a:pt x="134" y="46"/>
                    <a:pt x="285" y="80"/>
                    <a:pt x="435" y="80"/>
                  </a:cubicBezTo>
                  <a:lnTo>
                    <a:pt x="1655" y="197"/>
                  </a:lnTo>
                  <a:cubicBezTo>
                    <a:pt x="2691" y="280"/>
                    <a:pt x="4128" y="397"/>
                    <a:pt x="5698" y="498"/>
                  </a:cubicBezTo>
                  <a:cubicBezTo>
                    <a:pt x="7269" y="614"/>
                    <a:pt x="8706" y="698"/>
                    <a:pt x="9742" y="748"/>
                  </a:cubicBezTo>
                  <a:lnTo>
                    <a:pt x="10961" y="815"/>
                  </a:lnTo>
                  <a:cubicBezTo>
                    <a:pt x="11037" y="823"/>
                    <a:pt x="11112" y="828"/>
                    <a:pt x="11187" y="828"/>
                  </a:cubicBezTo>
                  <a:cubicBezTo>
                    <a:pt x="11262" y="828"/>
                    <a:pt x="11337" y="823"/>
                    <a:pt x="11413" y="815"/>
                  </a:cubicBezTo>
                  <a:cubicBezTo>
                    <a:pt x="11262" y="782"/>
                    <a:pt x="11112" y="748"/>
                    <a:pt x="10961" y="748"/>
                  </a:cubicBezTo>
                  <a:lnTo>
                    <a:pt x="9742" y="631"/>
                  </a:lnTo>
                  <a:cubicBezTo>
                    <a:pt x="8706" y="548"/>
                    <a:pt x="7286" y="447"/>
                    <a:pt x="5715" y="330"/>
                  </a:cubicBezTo>
                  <a:cubicBezTo>
                    <a:pt x="4128" y="213"/>
                    <a:pt x="2707" y="130"/>
                    <a:pt x="1671" y="80"/>
                  </a:cubicBezTo>
                  <a:lnTo>
                    <a:pt x="452" y="13"/>
                  </a:lnTo>
                  <a:cubicBezTo>
                    <a:pt x="377" y="5"/>
                    <a:pt x="301" y="0"/>
                    <a:pt x="226" y="0"/>
                  </a:cubicBezTo>
                  <a:close/>
                </a:path>
              </a:pathLst>
            </a:custGeom>
            <a:solidFill>
              <a:srgbClr val="F5F5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 name="Google Shape;147;p76"/>
            <p:cNvSpPr/>
            <p:nvPr/>
          </p:nvSpPr>
          <p:spPr>
            <a:xfrm>
              <a:off x="7161548" y="3927116"/>
              <a:ext cx="418285" cy="137655"/>
            </a:xfrm>
            <a:custGeom>
              <a:avLst/>
              <a:gdLst/>
              <a:ahLst/>
              <a:cxnLst/>
              <a:rect l="l" t="t" r="r" b="b"/>
              <a:pathLst>
                <a:path w="13051" h="4295" extrusionOk="0">
                  <a:moveTo>
                    <a:pt x="1" y="0"/>
                  </a:moveTo>
                  <a:lnTo>
                    <a:pt x="34" y="3609"/>
                  </a:lnTo>
                  <a:lnTo>
                    <a:pt x="13050" y="4294"/>
                  </a:lnTo>
                  <a:lnTo>
                    <a:pt x="12683" y="1070"/>
                  </a:lnTo>
                  <a:lnTo>
                    <a:pt x="1" y="0"/>
                  </a:ln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 name="Google Shape;148;p76"/>
            <p:cNvSpPr/>
            <p:nvPr/>
          </p:nvSpPr>
          <p:spPr>
            <a:xfrm>
              <a:off x="7201194" y="3930865"/>
              <a:ext cx="8045" cy="114611"/>
            </a:xfrm>
            <a:custGeom>
              <a:avLst/>
              <a:gdLst/>
              <a:ahLst/>
              <a:cxnLst/>
              <a:rect l="l" t="t" r="r" b="b"/>
              <a:pathLst>
                <a:path w="251" h="3576" extrusionOk="0">
                  <a:moveTo>
                    <a:pt x="67" y="0"/>
                  </a:moveTo>
                  <a:cubicBezTo>
                    <a:pt x="17" y="0"/>
                    <a:pt x="0" y="802"/>
                    <a:pt x="50" y="1788"/>
                  </a:cubicBezTo>
                  <a:cubicBezTo>
                    <a:pt x="84" y="2774"/>
                    <a:pt x="151" y="3576"/>
                    <a:pt x="201" y="3576"/>
                  </a:cubicBezTo>
                  <a:cubicBezTo>
                    <a:pt x="251" y="3576"/>
                    <a:pt x="251" y="2774"/>
                    <a:pt x="217" y="1788"/>
                  </a:cubicBezTo>
                  <a:cubicBezTo>
                    <a:pt x="184" y="802"/>
                    <a:pt x="117" y="0"/>
                    <a:pt x="67" y="0"/>
                  </a:cubicBezTo>
                  <a:close/>
                </a:path>
              </a:pathLst>
            </a:custGeom>
            <a:solidFill>
              <a:srgbClr val="F5F5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 name="Google Shape;149;p76"/>
            <p:cNvSpPr/>
            <p:nvPr/>
          </p:nvSpPr>
          <p:spPr>
            <a:xfrm>
              <a:off x="7221001" y="3931923"/>
              <a:ext cx="6442" cy="114643"/>
            </a:xfrm>
            <a:custGeom>
              <a:avLst/>
              <a:gdLst/>
              <a:ahLst/>
              <a:cxnLst/>
              <a:rect l="l" t="t" r="r" b="b"/>
              <a:pathLst>
                <a:path w="201" h="3577" extrusionOk="0">
                  <a:moveTo>
                    <a:pt x="67" y="1"/>
                  </a:moveTo>
                  <a:cubicBezTo>
                    <a:pt x="17" y="1"/>
                    <a:pt x="0" y="803"/>
                    <a:pt x="17" y="1788"/>
                  </a:cubicBezTo>
                  <a:cubicBezTo>
                    <a:pt x="34" y="2774"/>
                    <a:pt x="84" y="3576"/>
                    <a:pt x="134" y="3576"/>
                  </a:cubicBezTo>
                  <a:cubicBezTo>
                    <a:pt x="184" y="3576"/>
                    <a:pt x="201" y="2774"/>
                    <a:pt x="184" y="1788"/>
                  </a:cubicBezTo>
                  <a:cubicBezTo>
                    <a:pt x="167" y="803"/>
                    <a:pt x="101" y="1"/>
                    <a:pt x="67" y="1"/>
                  </a:cubicBezTo>
                  <a:close/>
                </a:path>
              </a:pathLst>
            </a:custGeom>
            <a:solidFill>
              <a:srgbClr val="F5F5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 name="Google Shape;150;p76"/>
            <p:cNvSpPr/>
            <p:nvPr/>
          </p:nvSpPr>
          <p:spPr>
            <a:xfrm>
              <a:off x="7260102" y="3983331"/>
              <a:ext cx="226017" cy="18781"/>
            </a:xfrm>
            <a:custGeom>
              <a:avLst/>
              <a:gdLst/>
              <a:ahLst/>
              <a:cxnLst/>
              <a:rect l="l" t="t" r="r" b="b"/>
              <a:pathLst>
                <a:path w="7052" h="586" extrusionOk="0">
                  <a:moveTo>
                    <a:pt x="0" y="1"/>
                  </a:moveTo>
                  <a:cubicBezTo>
                    <a:pt x="1709" y="182"/>
                    <a:pt x="3659" y="313"/>
                    <a:pt x="5493" y="456"/>
                  </a:cubicBezTo>
                  <a:lnTo>
                    <a:pt x="5493" y="456"/>
                  </a:lnTo>
                  <a:lnTo>
                    <a:pt x="0" y="1"/>
                  </a:lnTo>
                  <a:close/>
                  <a:moveTo>
                    <a:pt x="5493" y="456"/>
                  </a:moveTo>
                  <a:lnTo>
                    <a:pt x="7051" y="585"/>
                  </a:lnTo>
                  <a:cubicBezTo>
                    <a:pt x="6547" y="540"/>
                    <a:pt x="6025" y="498"/>
                    <a:pt x="5493" y="456"/>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 name="Google Shape;151;p76"/>
            <p:cNvSpPr/>
            <p:nvPr/>
          </p:nvSpPr>
          <p:spPr>
            <a:xfrm>
              <a:off x="7260102" y="3983139"/>
              <a:ext cx="226017" cy="19166"/>
            </a:xfrm>
            <a:custGeom>
              <a:avLst/>
              <a:gdLst/>
              <a:ahLst/>
              <a:cxnLst/>
              <a:rect l="l" t="t" r="r" b="b"/>
              <a:pathLst>
                <a:path w="7052" h="598" extrusionOk="0">
                  <a:moveTo>
                    <a:pt x="279" y="0"/>
                  </a:moveTo>
                  <a:cubicBezTo>
                    <a:pt x="187" y="0"/>
                    <a:pt x="94" y="2"/>
                    <a:pt x="0" y="7"/>
                  </a:cubicBezTo>
                  <a:cubicBezTo>
                    <a:pt x="334" y="90"/>
                    <a:pt x="668" y="140"/>
                    <a:pt x="1019" y="174"/>
                  </a:cubicBezTo>
                  <a:cubicBezTo>
                    <a:pt x="1654" y="241"/>
                    <a:pt x="2540" y="324"/>
                    <a:pt x="3526" y="391"/>
                  </a:cubicBezTo>
                  <a:cubicBezTo>
                    <a:pt x="4495" y="474"/>
                    <a:pt x="5380" y="525"/>
                    <a:pt x="6015" y="558"/>
                  </a:cubicBezTo>
                  <a:cubicBezTo>
                    <a:pt x="6272" y="582"/>
                    <a:pt x="6529" y="598"/>
                    <a:pt x="6779" y="598"/>
                  </a:cubicBezTo>
                  <a:cubicBezTo>
                    <a:pt x="6871" y="598"/>
                    <a:pt x="6962" y="596"/>
                    <a:pt x="7051" y="591"/>
                  </a:cubicBezTo>
                  <a:cubicBezTo>
                    <a:pt x="6717" y="508"/>
                    <a:pt x="6366" y="458"/>
                    <a:pt x="6032" y="441"/>
                  </a:cubicBezTo>
                  <a:cubicBezTo>
                    <a:pt x="5397" y="374"/>
                    <a:pt x="4511" y="307"/>
                    <a:pt x="3526" y="224"/>
                  </a:cubicBezTo>
                  <a:lnTo>
                    <a:pt x="1036" y="40"/>
                  </a:lnTo>
                  <a:cubicBezTo>
                    <a:pt x="779" y="16"/>
                    <a:pt x="531" y="0"/>
                    <a:pt x="279" y="0"/>
                  </a:cubicBezTo>
                  <a:close/>
                </a:path>
              </a:pathLst>
            </a:custGeom>
            <a:solidFill>
              <a:srgbClr val="F5F5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 name="Google Shape;152;p76"/>
            <p:cNvSpPr/>
            <p:nvPr/>
          </p:nvSpPr>
          <p:spPr>
            <a:xfrm>
              <a:off x="7509098" y="3957627"/>
              <a:ext cx="8589" cy="103938"/>
            </a:xfrm>
            <a:custGeom>
              <a:avLst/>
              <a:gdLst/>
              <a:ahLst/>
              <a:cxnLst/>
              <a:rect l="l" t="t" r="r" b="b"/>
              <a:pathLst>
                <a:path w="268" h="3243" extrusionOk="0">
                  <a:moveTo>
                    <a:pt x="51" y="1"/>
                  </a:moveTo>
                  <a:cubicBezTo>
                    <a:pt x="1" y="1"/>
                    <a:pt x="1" y="736"/>
                    <a:pt x="51" y="1621"/>
                  </a:cubicBezTo>
                  <a:cubicBezTo>
                    <a:pt x="101" y="2524"/>
                    <a:pt x="168" y="3242"/>
                    <a:pt x="218" y="3242"/>
                  </a:cubicBezTo>
                  <a:cubicBezTo>
                    <a:pt x="268" y="3242"/>
                    <a:pt x="268" y="2507"/>
                    <a:pt x="218" y="1621"/>
                  </a:cubicBezTo>
                  <a:cubicBezTo>
                    <a:pt x="184" y="719"/>
                    <a:pt x="101" y="1"/>
                    <a:pt x="51" y="1"/>
                  </a:cubicBezTo>
                  <a:close/>
                </a:path>
              </a:pathLst>
            </a:custGeom>
            <a:solidFill>
              <a:srgbClr val="F5F5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 name="Google Shape;153;p76"/>
            <p:cNvSpPr/>
            <p:nvPr/>
          </p:nvSpPr>
          <p:spPr>
            <a:xfrm>
              <a:off x="7529450" y="3958717"/>
              <a:ext cx="12884" cy="104451"/>
            </a:xfrm>
            <a:custGeom>
              <a:avLst/>
              <a:gdLst/>
              <a:ahLst/>
              <a:cxnLst/>
              <a:rect l="l" t="t" r="r" b="b"/>
              <a:pathLst>
                <a:path w="402" h="3259" extrusionOk="0">
                  <a:moveTo>
                    <a:pt x="34" y="0"/>
                  </a:moveTo>
                  <a:lnTo>
                    <a:pt x="34" y="0"/>
                  </a:lnTo>
                  <a:cubicBezTo>
                    <a:pt x="1" y="17"/>
                    <a:pt x="34" y="735"/>
                    <a:pt x="117" y="1637"/>
                  </a:cubicBezTo>
                  <a:cubicBezTo>
                    <a:pt x="201" y="2540"/>
                    <a:pt x="318" y="3258"/>
                    <a:pt x="368" y="3258"/>
                  </a:cubicBezTo>
                  <a:cubicBezTo>
                    <a:pt x="402" y="3241"/>
                    <a:pt x="368" y="2523"/>
                    <a:pt x="285" y="1621"/>
                  </a:cubicBezTo>
                  <a:cubicBezTo>
                    <a:pt x="201" y="718"/>
                    <a:pt x="84" y="0"/>
                    <a:pt x="34" y="0"/>
                  </a:cubicBezTo>
                  <a:close/>
                </a:path>
              </a:pathLst>
            </a:custGeom>
            <a:solidFill>
              <a:srgbClr val="F5F5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 name="Google Shape;154;p76"/>
            <p:cNvSpPr/>
            <p:nvPr/>
          </p:nvSpPr>
          <p:spPr>
            <a:xfrm>
              <a:off x="7320068" y="4009035"/>
              <a:ext cx="115156" cy="6474"/>
            </a:xfrm>
            <a:custGeom>
              <a:avLst/>
              <a:gdLst/>
              <a:ahLst/>
              <a:cxnLst/>
              <a:rect l="l" t="t" r="r" b="b"/>
              <a:pathLst>
                <a:path w="3593" h="202" extrusionOk="0">
                  <a:moveTo>
                    <a:pt x="0" y="1"/>
                  </a:moveTo>
                  <a:lnTo>
                    <a:pt x="0" y="1"/>
                  </a:lnTo>
                  <a:cubicBezTo>
                    <a:pt x="1404" y="101"/>
                    <a:pt x="2473" y="168"/>
                    <a:pt x="3593" y="201"/>
                  </a:cubicBezTo>
                  <a:lnTo>
                    <a:pt x="0"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 name="Google Shape;155;p76"/>
            <p:cNvSpPr/>
            <p:nvPr/>
          </p:nvSpPr>
          <p:spPr>
            <a:xfrm>
              <a:off x="7320068" y="4008074"/>
              <a:ext cx="115156" cy="8397"/>
            </a:xfrm>
            <a:custGeom>
              <a:avLst/>
              <a:gdLst/>
              <a:ahLst/>
              <a:cxnLst/>
              <a:rect l="l" t="t" r="r" b="b"/>
              <a:pathLst>
                <a:path w="3593" h="262" extrusionOk="0">
                  <a:moveTo>
                    <a:pt x="394" y="0"/>
                  </a:moveTo>
                  <a:cubicBezTo>
                    <a:pt x="158" y="0"/>
                    <a:pt x="17" y="10"/>
                    <a:pt x="17" y="31"/>
                  </a:cubicBezTo>
                  <a:cubicBezTo>
                    <a:pt x="0" y="81"/>
                    <a:pt x="802" y="164"/>
                    <a:pt x="1788" y="214"/>
                  </a:cubicBezTo>
                  <a:cubicBezTo>
                    <a:pt x="2361" y="244"/>
                    <a:pt x="2878" y="261"/>
                    <a:pt x="3210" y="261"/>
                  </a:cubicBezTo>
                  <a:cubicBezTo>
                    <a:pt x="3449" y="261"/>
                    <a:pt x="3593" y="252"/>
                    <a:pt x="3593" y="231"/>
                  </a:cubicBezTo>
                  <a:cubicBezTo>
                    <a:pt x="3593" y="181"/>
                    <a:pt x="2791" y="97"/>
                    <a:pt x="1805" y="47"/>
                  </a:cubicBezTo>
                  <a:cubicBezTo>
                    <a:pt x="1232" y="18"/>
                    <a:pt x="721" y="0"/>
                    <a:pt x="394" y="0"/>
                  </a:cubicBezTo>
                  <a:close/>
                </a:path>
              </a:pathLst>
            </a:custGeom>
            <a:solidFill>
              <a:srgbClr val="F5F5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 name="Google Shape;156;p76"/>
            <p:cNvSpPr/>
            <p:nvPr/>
          </p:nvSpPr>
          <p:spPr>
            <a:xfrm>
              <a:off x="7182445" y="4153613"/>
              <a:ext cx="425207" cy="115700"/>
            </a:xfrm>
            <a:custGeom>
              <a:avLst/>
              <a:gdLst/>
              <a:ahLst/>
              <a:cxnLst/>
              <a:rect l="l" t="t" r="r" b="b"/>
              <a:pathLst>
                <a:path w="13267" h="3610" extrusionOk="0">
                  <a:moveTo>
                    <a:pt x="0" y="1"/>
                  </a:moveTo>
                  <a:lnTo>
                    <a:pt x="234" y="3610"/>
                  </a:lnTo>
                  <a:lnTo>
                    <a:pt x="13267" y="3610"/>
                  </a:lnTo>
                  <a:lnTo>
                    <a:pt x="12732" y="402"/>
                  </a:lnTo>
                  <a:lnTo>
                    <a:pt x="0" y="1"/>
                  </a:ln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 name="Google Shape;157;p76"/>
            <p:cNvSpPr/>
            <p:nvPr/>
          </p:nvSpPr>
          <p:spPr>
            <a:xfrm>
              <a:off x="7199047" y="4170215"/>
              <a:ext cx="404343" cy="84644"/>
            </a:xfrm>
            <a:custGeom>
              <a:avLst/>
              <a:gdLst/>
              <a:ahLst/>
              <a:cxnLst/>
              <a:rect l="l" t="t" r="r" b="b"/>
              <a:pathLst>
                <a:path w="12616" h="2641" extrusionOk="0">
                  <a:moveTo>
                    <a:pt x="0" y="1"/>
                  </a:moveTo>
                  <a:lnTo>
                    <a:pt x="234" y="2641"/>
                  </a:lnTo>
                  <a:lnTo>
                    <a:pt x="12615" y="2474"/>
                  </a:lnTo>
                  <a:lnTo>
                    <a:pt x="12264" y="218"/>
                  </a:lnTo>
                  <a:lnTo>
                    <a:pt x="0"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 name="Google Shape;158;p76"/>
            <p:cNvSpPr/>
            <p:nvPr/>
          </p:nvSpPr>
          <p:spPr>
            <a:xfrm>
              <a:off x="7197444" y="4040092"/>
              <a:ext cx="420945" cy="129642"/>
            </a:xfrm>
            <a:custGeom>
              <a:avLst/>
              <a:gdLst/>
              <a:ahLst/>
              <a:cxnLst/>
              <a:rect l="l" t="t" r="r" b="b"/>
              <a:pathLst>
                <a:path w="13134" h="4045" extrusionOk="0">
                  <a:moveTo>
                    <a:pt x="0" y="1"/>
                  </a:moveTo>
                  <a:lnTo>
                    <a:pt x="117" y="3610"/>
                  </a:lnTo>
                  <a:lnTo>
                    <a:pt x="13133" y="4044"/>
                  </a:lnTo>
                  <a:lnTo>
                    <a:pt x="12715" y="836"/>
                  </a:lnTo>
                  <a:lnTo>
                    <a:pt x="0" y="1"/>
                  </a:lnTo>
                  <a:close/>
                </a:path>
              </a:pathLst>
            </a:custGeom>
            <a:solidFill>
              <a:srgbClr val="F5F5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 name="Google Shape;159;p76"/>
            <p:cNvSpPr/>
            <p:nvPr/>
          </p:nvSpPr>
          <p:spPr>
            <a:xfrm>
              <a:off x="7286319" y="4090987"/>
              <a:ext cx="256015" cy="37499"/>
            </a:xfrm>
            <a:custGeom>
              <a:avLst/>
              <a:gdLst/>
              <a:ahLst/>
              <a:cxnLst/>
              <a:rect l="l" t="t" r="r" b="b"/>
              <a:pathLst>
                <a:path w="7988" h="1170" extrusionOk="0">
                  <a:moveTo>
                    <a:pt x="34" y="0"/>
                  </a:moveTo>
                  <a:lnTo>
                    <a:pt x="1" y="652"/>
                  </a:lnTo>
                  <a:lnTo>
                    <a:pt x="7937" y="1170"/>
                  </a:lnTo>
                  <a:lnTo>
                    <a:pt x="7988" y="518"/>
                  </a:lnTo>
                  <a:lnTo>
                    <a:pt x="34" y="0"/>
                  </a:ln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 name="Google Shape;160;p76"/>
            <p:cNvSpPr/>
            <p:nvPr/>
          </p:nvSpPr>
          <p:spPr>
            <a:xfrm>
              <a:off x="7200104" y="4204797"/>
              <a:ext cx="396330" cy="5609"/>
            </a:xfrm>
            <a:custGeom>
              <a:avLst/>
              <a:gdLst/>
              <a:ahLst/>
              <a:cxnLst/>
              <a:rect l="l" t="t" r="r" b="b"/>
              <a:pathLst>
                <a:path w="12366" h="175" extrusionOk="0">
                  <a:moveTo>
                    <a:pt x="7822" y="0"/>
                  </a:moveTo>
                  <a:cubicBezTo>
                    <a:pt x="7301" y="0"/>
                    <a:pt x="6751" y="2"/>
                    <a:pt x="6183" y="8"/>
                  </a:cubicBezTo>
                  <a:cubicBezTo>
                    <a:pt x="4462" y="8"/>
                    <a:pt x="2925" y="25"/>
                    <a:pt x="1805" y="41"/>
                  </a:cubicBezTo>
                  <a:lnTo>
                    <a:pt x="485" y="75"/>
                  </a:lnTo>
                  <a:cubicBezTo>
                    <a:pt x="318" y="75"/>
                    <a:pt x="151" y="91"/>
                    <a:pt x="1" y="108"/>
                  </a:cubicBezTo>
                  <a:cubicBezTo>
                    <a:pt x="111" y="133"/>
                    <a:pt x="230" y="148"/>
                    <a:pt x="351" y="148"/>
                  </a:cubicBezTo>
                  <a:cubicBezTo>
                    <a:pt x="396" y="148"/>
                    <a:pt x="441" y="146"/>
                    <a:pt x="485" y="142"/>
                  </a:cubicBezTo>
                  <a:lnTo>
                    <a:pt x="1805" y="175"/>
                  </a:lnTo>
                  <a:lnTo>
                    <a:pt x="6183" y="175"/>
                  </a:lnTo>
                  <a:cubicBezTo>
                    <a:pt x="7887" y="175"/>
                    <a:pt x="9424" y="158"/>
                    <a:pt x="10544" y="142"/>
                  </a:cubicBezTo>
                  <a:lnTo>
                    <a:pt x="11881" y="108"/>
                  </a:lnTo>
                  <a:cubicBezTo>
                    <a:pt x="12031" y="108"/>
                    <a:pt x="12198" y="91"/>
                    <a:pt x="12365" y="75"/>
                  </a:cubicBezTo>
                  <a:cubicBezTo>
                    <a:pt x="12243" y="50"/>
                    <a:pt x="12120" y="35"/>
                    <a:pt x="12005" y="35"/>
                  </a:cubicBezTo>
                  <a:cubicBezTo>
                    <a:pt x="11962" y="35"/>
                    <a:pt x="11921" y="37"/>
                    <a:pt x="11881" y="41"/>
                  </a:cubicBezTo>
                  <a:lnTo>
                    <a:pt x="10544" y="8"/>
                  </a:lnTo>
                  <a:cubicBezTo>
                    <a:pt x="9798" y="8"/>
                    <a:pt x="8866" y="0"/>
                    <a:pt x="7822" y="0"/>
                  </a:cubicBez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 name="Google Shape;161;p76"/>
            <p:cNvSpPr/>
            <p:nvPr/>
          </p:nvSpPr>
          <p:spPr>
            <a:xfrm>
              <a:off x="7201707" y="4222713"/>
              <a:ext cx="399535" cy="8045"/>
            </a:xfrm>
            <a:custGeom>
              <a:avLst/>
              <a:gdLst/>
              <a:ahLst/>
              <a:cxnLst/>
              <a:rect l="l" t="t" r="r" b="b"/>
              <a:pathLst>
                <a:path w="12466" h="251" extrusionOk="0">
                  <a:moveTo>
                    <a:pt x="1822" y="0"/>
                  </a:moveTo>
                  <a:lnTo>
                    <a:pt x="502" y="17"/>
                  </a:lnTo>
                  <a:cubicBezTo>
                    <a:pt x="453" y="12"/>
                    <a:pt x="404" y="10"/>
                    <a:pt x="355" y="10"/>
                  </a:cubicBezTo>
                  <a:cubicBezTo>
                    <a:pt x="237" y="10"/>
                    <a:pt x="119" y="22"/>
                    <a:pt x="1" y="34"/>
                  </a:cubicBezTo>
                  <a:cubicBezTo>
                    <a:pt x="168" y="67"/>
                    <a:pt x="335" y="84"/>
                    <a:pt x="502" y="84"/>
                  </a:cubicBezTo>
                  <a:lnTo>
                    <a:pt x="1822" y="117"/>
                  </a:lnTo>
                  <a:cubicBezTo>
                    <a:pt x="2958" y="151"/>
                    <a:pt x="4512" y="184"/>
                    <a:pt x="6233" y="201"/>
                  </a:cubicBezTo>
                  <a:cubicBezTo>
                    <a:pt x="7954" y="234"/>
                    <a:pt x="9508" y="251"/>
                    <a:pt x="10628" y="251"/>
                  </a:cubicBezTo>
                  <a:lnTo>
                    <a:pt x="11964" y="234"/>
                  </a:lnTo>
                  <a:cubicBezTo>
                    <a:pt x="12131" y="234"/>
                    <a:pt x="12298" y="234"/>
                    <a:pt x="12465" y="218"/>
                  </a:cubicBezTo>
                  <a:cubicBezTo>
                    <a:pt x="12298" y="184"/>
                    <a:pt x="12131" y="167"/>
                    <a:pt x="11964" y="167"/>
                  </a:cubicBezTo>
                  <a:lnTo>
                    <a:pt x="10628" y="117"/>
                  </a:lnTo>
                  <a:cubicBezTo>
                    <a:pt x="9508" y="101"/>
                    <a:pt x="7954" y="67"/>
                    <a:pt x="6233" y="34"/>
                  </a:cubicBezTo>
                  <a:cubicBezTo>
                    <a:pt x="4512" y="17"/>
                    <a:pt x="2958" y="0"/>
                    <a:pt x="1822" y="0"/>
                  </a:cubicBez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ix columns">
  <p:cSld name="CUSTOM_18">
    <p:spTree>
      <p:nvGrpSpPr>
        <p:cNvPr id="1" name="Shape 162"/>
        <p:cNvGrpSpPr/>
        <p:nvPr/>
      </p:nvGrpSpPr>
      <p:grpSpPr>
        <a:xfrm>
          <a:off x="0" y="0"/>
          <a:ext cx="0" cy="0"/>
          <a:chOff x="0" y="0"/>
          <a:chExt cx="0" cy="0"/>
        </a:xfrm>
      </p:grpSpPr>
      <p:sp>
        <p:nvSpPr>
          <p:cNvPr id="163" name="Google Shape;163;p77"/>
          <p:cNvSpPr txBox="1">
            <a:spLocks noGrp="1"/>
          </p:cNvSpPr>
          <p:nvPr>
            <p:ph type="title"/>
          </p:nvPr>
        </p:nvSpPr>
        <p:spPr>
          <a:xfrm>
            <a:off x="720000" y="540000"/>
            <a:ext cx="7704000" cy="3204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700"/>
              <a:buNone/>
              <a:defRPr sz="2700"/>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a:endParaRPr/>
          </a:p>
        </p:txBody>
      </p:sp>
      <p:sp>
        <p:nvSpPr>
          <p:cNvPr id="164" name="Google Shape;164;p77"/>
          <p:cNvSpPr/>
          <p:nvPr/>
        </p:nvSpPr>
        <p:spPr>
          <a:xfrm>
            <a:off x="-731" y="4672701"/>
            <a:ext cx="9143833" cy="475558"/>
          </a:xfrm>
          <a:custGeom>
            <a:avLst/>
            <a:gdLst/>
            <a:ahLst/>
            <a:cxnLst/>
            <a:rect l="l" t="t" r="r" b="b"/>
            <a:pathLst>
              <a:path w="285299" h="14838" extrusionOk="0">
                <a:moveTo>
                  <a:pt x="0" y="1"/>
                </a:moveTo>
                <a:lnTo>
                  <a:pt x="0" y="14838"/>
                </a:lnTo>
                <a:lnTo>
                  <a:pt x="285299" y="14838"/>
                </a:lnTo>
                <a:lnTo>
                  <a:pt x="285299"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 name="Google Shape;165;p77"/>
          <p:cNvSpPr txBox="1">
            <a:spLocks noGrp="1"/>
          </p:cNvSpPr>
          <p:nvPr>
            <p:ph type="subTitle" idx="1"/>
          </p:nvPr>
        </p:nvSpPr>
        <p:spPr>
          <a:xfrm>
            <a:off x="3581110" y="2070913"/>
            <a:ext cx="1977000" cy="276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100"/>
              <a:buNone/>
              <a:defRPr sz="1600">
                <a:solidFill>
                  <a:schemeClr val="dk1"/>
                </a:solidFill>
                <a:latin typeface="Lilita One"/>
                <a:ea typeface="Lilita One"/>
                <a:cs typeface="Lilita One"/>
                <a:sym typeface="Lilita 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166" name="Google Shape;166;p77"/>
          <p:cNvSpPr txBox="1">
            <a:spLocks noGrp="1"/>
          </p:cNvSpPr>
          <p:nvPr>
            <p:ph type="subTitle" idx="2"/>
          </p:nvPr>
        </p:nvSpPr>
        <p:spPr>
          <a:xfrm>
            <a:off x="3581110" y="2342499"/>
            <a:ext cx="1977000" cy="4524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100"/>
              <a:buNone/>
              <a:defRPr/>
            </a:lvl1pPr>
            <a:lvl2pPr lvl="1" algn="ctr">
              <a:lnSpc>
                <a:spcPct val="100000"/>
              </a:lnSpc>
              <a:spcBef>
                <a:spcPts val="0"/>
              </a:spcBef>
              <a:spcAft>
                <a:spcPts val="0"/>
              </a:spcAft>
              <a:buSzPts val="1100"/>
              <a:buNone/>
              <a:defRPr/>
            </a:lvl2pPr>
            <a:lvl3pPr lvl="2" algn="ctr">
              <a:lnSpc>
                <a:spcPct val="100000"/>
              </a:lnSpc>
              <a:spcBef>
                <a:spcPts val="0"/>
              </a:spcBef>
              <a:spcAft>
                <a:spcPts val="0"/>
              </a:spcAft>
              <a:buSzPts val="1100"/>
              <a:buNone/>
              <a:defRPr/>
            </a:lvl3pPr>
            <a:lvl4pPr lvl="3" algn="ctr">
              <a:lnSpc>
                <a:spcPct val="100000"/>
              </a:lnSpc>
              <a:spcBef>
                <a:spcPts val="0"/>
              </a:spcBef>
              <a:spcAft>
                <a:spcPts val="0"/>
              </a:spcAft>
              <a:buSzPts val="1100"/>
              <a:buNone/>
              <a:defRPr/>
            </a:lvl4pPr>
            <a:lvl5pPr lvl="4" algn="ctr">
              <a:lnSpc>
                <a:spcPct val="100000"/>
              </a:lnSpc>
              <a:spcBef>
                <a:spcPts val="0"/>
              </a:spcBef>
              <a:spcAft>
                <a:spcPts val="0"/>
              </a:spcAft>
              <a:buSzPts val="1100"/>
              <a:buNone/>
              <a:defRPr/>
            </a:lvl5pPr>
            <a:lvl6pPr lvl="5" algn="ctr">
              <a:lnSpc>
                <a:spcPct val="100000"/>
              </a:lnSpc>
              <a:spcBef>
                <a:spcPts val="0"/>
              </a:spcBef>
              <a:spcAft>
                <a:spcPts val="0"/>
              </a:spcAft>
              <a:buSzPts val="1100"/>
              <a:buNone/>
              <a:defRPr/>
            </a:lvl6pPr>
            <a:lvl7pPr lvl="6" algn="ctr">
              <a:lnSpc>
                <a:spcPct val="100000"/>
              </a:lnSpc>
              <a:spcBef>
                <a:spcPts val="0"/>
              </a:spcBef>
              <a:spcAft>
                <a:spcPts val="0"/>
              </a:spcAft>
              <a:buSzPts val="1100"/>
              <a:buNone/>
              <a:defRPr/>
            </a:lvl7pPr>
            <a:lvl8pPr lvl="7" algn="ctr">
              <a:lnSpc>
                <a:spcPct val="100000"/>
              </a:lnSpc>
              <a:spcBef>
                <a:spcPts val="0"/>
              </a:spcBef>
              <a:spcAft>
                <a:spcPts val="0"/>
              </a:spcAft>
              <a:buSzPts val="1100"/>
              <a:buNone/>
              <a:defRPr/>
            </a:lvl8pPr>
            <a:lvl9pPr lvl="8" algn="ctr">
              <a:lnSpc>
                <a:spcPct val="100000"/>
              </a:lnSpc>
              <a:spcBef>
                <a:spcPts val="0"/>
              </a:spcBef>
              <a:spcAft>
                <a:spcPts val="0"/>
              </a:spcAft>
              <a:buSzPts val="1100"/>
              <a:buNone/>
              <a:defRPr/>
            </a:lvl9pPr>
          </a:lstStyle>
          <a:p>
            <a:endParaRPr/>
          </a:p>
        </p:txBody>
      </p:sp>
      <p:sp>
        <p:nvSpPr>
          <p:cNvPr id="167" name="Google Shape;167;p77"/>
          <p:cNvSpPr txBox="1">
            <a:spLocks noGrp="1"/>
          </p:cNvSpPr>
          <p:nvPr>
            <p:ph type="subTitle" idx="3"/>
          </p:nvPr>
        </p:nvSpPr>
        <p:spPr>
          <a:xfrm>
            <a:off x="3581110" y="3763376"/>
            <a:ext cx="1977000" cy="276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100"/>
              <a:buNone/>
              <a:defRPr sz="1600">
                <a:solidFill>
                  <a:schemeClr val="dk1"/>
                </a:solidFill>
                <a:latin typeface="Lilita One"/>
                <a:ea typeface="Lilita One"/>
                <a:cs typeface="Lilita One"/>
                <a:sym typeface="Lilita 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168" name="Google Shape;168;p77"/>
          <p:cNvSpPr txBox="1">
            <a:spLocks noGrp="1"/>
          </p:cNvSpPr>
          <p:nvPr>
            <p:ph type="subTitle" idx="4"/>
          </p:nvPr>
        </p:nvSpPr>
        <p:spPr>
          <a:xfrm>
            <a:off x="3581110" y="4037476"/>
            <a:ext cx="1977000" cy="4524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100"/>
              <a:buNone/>
              <a:defRPr/>
            </a:lvl1pPr>
            <a:lvl2pPr lvl="1" algn="ctr">
              <a:lnSpc>
                <a:spcPct val="100000"/>
              </a:lnSpc>
              <a:spcBef>
                <a:spcPts val="0"/>
              </a:spcBef>
              <a:spcAft>
                <a:spcPts val="0"/>
              </a:spcAft>
              <a:buSzPts val="1100"/>
              <a:buNone/>
              <a:defRPr/>
            </a:lvl2pPr>
            <a:lvl3pPr lvl="2" algn="ctr">
              <a:lnSpc>
                <a:spcPct val="100000"/>
              </a:lnSpc>
              <a:spcBef>
                <a:spcPts val="0"/>
              </a:spcBef>
              <a:spcAft>
                <a:spcPts val="0"/>
              </a:spcAft>
              <a:buSzPts val="1100"/>
              <a:buNone/>
              <a:defRPr/>
            </a:lvl3pPr>
            <a:lvl4pPr lvl="3" algn="ctr">
              <a:lnSpc>
                <a:spcPct val="100000"/>
              </a:lnSpc>
              <a:spcBef>
                <a:spcPts val="0"/>
              </a:spcBef>
              <a:spcAft>
                <a:spcPts val="0"/>
              </a:spcAft>
              <a:buSzPts val="1100"/>
              <a:buNone/>
              <a:defRPr/>
            </a:lvl4pPr>
            <a:lvl5pPr lvl="4" algn="ctr">
              <a:lnSpc>
                <a:spcPct val="100000"/>
              </a:lnSpc>
              <a:spcBef>
                <a:spcPts val="0"/>
              </a:spcBef>
              <a:spcAft>
                <a:spcPts val="0"/>
              </a:spcAft>
              <a:buSzPts val="1100"/>
              <a:buNone/>
              <a:defRPr/>
            </a:lvl5pPr>
            <a:lvl6pPr lvl="5" algn="ctr">
              <a:lnSpc>
                <a:spcPct val="100000"/>
              </a:lnSpc>
              <a:spcBef>
                <a:spcPts val="0"/>
              </a:spcBef>
              <a:spcAft>
                <a:spcPts val="0"/>
              </a:spcAft>
              <a:buSzPts val="1100"/>
              <a:buNone/>
              <a:defRPr/>
            </a:lvl6pPr>
            <a:lvl7pPr lvl="6" algn="ctr">
              <a:lnSpc>
                <a:spcPct val="100000"/>
              </a:lnSpc>
              <a:spcBef>
                <a:spcPts val="0"/>
              </a:spcBef>
              <a:spcAft>
                <a:spcPts val="0"/>
              </a:spcAft>
              <a:buSzPts val="1100"/>
              <a:buNone/>
              <a:defRPr/>
            </a:lvl7pPr>
            <a:lvl8pPr lvl="7" algn="ctr">
              <a:lnSpc>
                <a:spcPct val="100000"/>
              </a:lnSpc>
              <a:spcBef>
                <a:spcPts val="0"/>
              </a:spcBef>
              <a:spcAft>
                <a:spcPts val="0"/>
              </a:spcAft>
              <a:buSzPts val="1100"/>
              <a:buNone/>
              <a:defRPr/>
            </a:lvl8pPr>
            <a:lvl9pPr lvl="8" algn="ctr">
              <a:lnSpc>
                <a:spcPct val="100000"/>
              </a:lnSpc>
              <a:spcBef>
                <a:spcPts val="0"/>
              </a:spcBef>
              <a:spcAft>
                <a:spcPts val="0"/>
              </a:spcAft>
              <a:buSzPts val="1100"/>
              <a:buNone/>
              <a:defRPr/>
            </a:lvl9pPr>
          </a:lstStyle>
          <a:p>
            <a:endParaRPr/>
          </a:p>
        </p:txBody>
      </p:sp>
      <p:sp>
        <p:nvSpPr>
          <p:cNvPr id="169" name="Google Shape;169;p77"/>
          <p:cNvSpPr txBox="1">
            <a:spLocks noGrp="1"/>
          </p:cNvSpPr>
          <p:nvPr>
            <p:ph type="subTitle" idx="5"/>
          </p:nvPr>
        </p:nvSpPr>
        <p:spPr>
          <a:xfrm>
            <a:off x="5848989" y="2070913"/>
            <a:ext cx="1983000" cy="276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100"/>
              <a:buNone/>
              <a:defRPr sz="1600">
                <a:solidFill>
                  <a:schemeClr val="dk1"/>
                </a:solidFill>
                <a:latin typeface="Lilita One"/>
                <a:ea typeface="Lilita One"/>
                <a:cs typeface="Lilita One"/>
                <a:sym typeface="Lilita 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170" name="Google Shape;170;p77"/>
          <p:cNvSpPr txBox="1">
            <a:spLocks noGrp="1"/>
          </p:cNvSpPr>
          <p:nvPr>
            <p:ph type="subTitle" idx="6"/>
          </p:nvPr>
        </p:nvSpPr>
        <p:spPr>
          <a:xfrm>
            <a:off x="5848989" y="2347514"/>
            <a:ext cx="1983000" cy="4524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100"/>
              <a:buNone/>
              <a:defRPr/>
            </a:lvl1pPr>
            <a:lvl2pPr lvl="1" algn="ctr">
              <a:lnSpc>
                <a:spcPct val="100000"/>
              </a:lnSpc>
              <a:spcBef>
                <a:spcPts val="0"/>
              </a:spcBef>
              <a:spcAft>
                <a:spcPts val="0"/>
              </a:spcAft>
              <a:buSzPts val="1100"/>
              <a:buNone/>
              <a:defRPr/>
            </a:lvl2pPr>
            <a:lvl3pPr lvl="2" algn="ctr">
              <a:lnSpc>
                <a:spcPct val="100000"/>
              </a:lnSpc>
              <a:spcBef>
                <a:spcPts val="0"/>
              </a:spcBef>
              <a:spcAft>
                <a:spcPts val="0"/>
              </a:spcAft>
              <a:buSzPts val="1100"/>
              <a:buNone/>
              <a:defRPr/>
            </a:lvl3pPr>
            <a:lvl4pPr lvl="3" algn="ctr">
              <a:lnSpc>
                <a:spcPct val="100000"/>
              </a:lnSpc>
              <a:spcBef>
                <a:spcPts val="0"/>
              </a:spcBef>
              <a:spcAft>
                <a:spcPts val="0"/>
              </a:spcAft>
              <a:buSzPts val="1100"/>
              <a:buNone/>
              <a:defRPr/>
            </a:lvl4pPr>
            <a:lvl5pPr lvl="4" algn="ctr">
              <a:lnSpc>
                <a:spcPct val="100000"/>
              </a:lnSpc>
              <a:spcBef>
                <a:spcPts val="0"/>
              </a:spcBef>
              <a:spcAft>
                <a:spcPts val="0"/>
              </a:spcAft>
              <a:buSzPts val="1100"/>
              <a:buNone/>
              <a:defRPr/>
            </a:lvl5pPr>
            <a:lvl6pPr lvl="5" algn="ctr">
              <a:lnSpc>
                <a:spcPct val="100000"/>
              </a:lnSpc>
              <a:spcBef>
                <a:spcPts val="0"/>
              </a:spcBef>
              <a:spcAft>
                <a:spcPts val="0"/>
              </a:spcAft>
              <a:buSzPts val="1100"/>
              <a:buNone/>
              <a:defRPr/>
            </a:lvl6pPr>
            <a:lvl7pPr lvl="6" algn="ctr">
              <a:lnSpc>
                <a:spcPct val="100000"/>
              </a:lnSpc>
              <a:spcBef>
                <a:spcPts val="0"/>
              </a:spcBef>
              <a:spcAft>
                <a:spcPts val="0"/>
              </a:spcAft>
              <a:buSzPts val="1100"/>
              <a:buNone/>
              <a:defRPr/>
            </a:lvl7pPr>
            <a:lvl8pPr lvl="7" algn="ctr">
              <a:lnSpc>
                <a:spcPct val="100000"/>
              </a:lnSpc>
              <a:spcBef>
                <a:spcPts val="0"/>
              </a:spcBef>
              <a:spcAft>
                <a:spcPts val="0"/>
              </a:spcAft>
              <a:buSzPts val="1100"/>
              <a:buNone/>
              <a:defRPr/>
            </a:lvl8pPr>
            <a:lvl9pPr lvl="8" algn="ctr">
              <a:lnSpc>
                <a:spcPct val="100000"/>
              </a:lnSpc>
              <a:spcBef>
                <a:spcPts val="0"/>
              </a:spcBef>
              <a:spcAft>
                <a:spcPts val="0"/>
              </a:spcAft>
              <a:buSzPts val="1100"/>
              <a:buNone/>
              <a:defRPr/>
            </a:lvl9pPr>
          </a:lstStyle>
          <a:p>
            <a:endParaRPr/>
          </a:p>
        </p:txBody>
      </p:sp>
      <p:sp>
        <p:nvSpPr>
          <p:cNvPr id="171" name="Google Shape;171;p77"/>
          <p:cNvSpPr txBox="1">
            <a:spLocks noGrp="1"/>
          </p:cNvSpPr>
          <p:nvPr>
            <p:ph type="subTitle" idx="7"/>
          </p:nvPr>
        </p:nvSpPr>
        <p:spPr>
          <a:xfrm>
            <a:off x="1312012" y="2070913"/>
            <a:ext cx="1980000" cy="276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100"/>
              <a:buNone/>
              <a:defRPr sz="1600">
                <a:solidFill>
                  <a:schemeClr val="dk1"/>
                </a:solidFill>
                <a:latin typeface="Lilita One"/>
                <a:ea typeface="Lilita One"/>
                <a:cs typeface="Lilita One"/>
                <a:sym typeface="Lilita One"/>
              </a:defRPr>
            </a:lvl1pPr>
            <a:lvl2pPr lvl="1" algn="r">
              <a:lnSpc>
                <a:spcPct val="100000"/>
              </a:lnSpc>
              <a:spcBef>
                <a:spcPts val="0"/>
              </a:spcBef>
              <a:spcAft>
                <a:spcPts val="0"/>
              </a:spcAft>
              <a:buSzPts val="2100"/>
              <a:buNone/>
              <a:defRPr sz="2100"/>
            </a:lvl2pPr>
            <a:lvl3pPr lvl="2" algn="r">
              <a:lnSpc>
                <a:spcPct val="100000"/>
              </a:lnSpc>
              <a:spcBef>
                <a:spcPts val="0"/>
              </a:spcBef>
              <a:spcAft>
                <a:spcPts val="0"/>
              </a:spcAft>
              <a:buSzPts val="2100"/>
              <a:buNone/>
              <a:defRPr sz="2100"/>
            </a:lvl3pPr>
            <a:lvl4pPr lvl="3" algn="r">
              <a:lnSpc>
                <a:spcPct val="100000"/>
              </a:lnSpc>
              <a:spcBef>
                <a:spcPts val="0"/>
              </a:spcBef>
              <a:spcAft>
                <a:spcPts val="0"/>
              </a:spcAft>
              <a:buSzPts val="2100"/>
              <a:buNone/>
              <a:defRPr sz="2100"/>
            </a:lvl4pPr>
            <a:lvl5pPr lvl="4" algn="r">
              <a:lnSpc>
                <a:spcPct val="100000"/>
              </a:lnSpc>
              <a:spcBef>
                <a:spcPts val="0"/>
              </a:spcBef>
              <a:spcAft>
                <a:spcPts val="0"/>
              </a:spcAft>
              <a:buSzPts val="2100"/>
              <a:buNone/>
              <a:defRPr sz="2100"/>
            </a:lvl5pPr>
            <a:lvl6pPr lvl="5" algn="r">
              <a:lnSpc>
                <a:spcPct val="100000"/>
              </a:lnSpc>
              <a:spcBef>
                <a:spcPts val="0"/>
              </a:spcBef>
              <a:spcAft>
                <a:spcPts val="0"/>
              </a:spcAft>
              <a:buSzPts val="2100"/>
              <a:buNone/>
              <a:defRPr sz="2100"/>
            </a:lvl6pPr>
            <a:lvl7pPr lvl="6" algn="r">
              <a:lnSpc>
                <a:spcPct val="100000"/>
              </a:lnSpc>
              <a:spcBef>
                <a:spcPts val="0"/>
              </a:spcBef>
              <a:spcAft>
                <a:spcPts val="0"/>
              </a:spcAft>
              <a:buSzPts val="2100"/>
              <a:buNone/>
              <a:defRPr sz="2100"/>
            </a:lvl7pPr>
            <a:lvl8pPr lvl="7" algn="r">
              <a:lnSpc>
                <a:spcPct val="100000"/>
              </a:lnSpc>
              <a:spcBef>
                <a:spcPts val="0"/>
              </a:spcBef>
              <a:spcAft>
                <a:spcPts val="0"/>
              </a:spcAft>
              <a:buSzPts val="2100"/>
              <a:buNone/>
              <a:defRPr sz="2100"/>
            </a:lvl8pPr>
            <a:lvl9pPr lvl="8" algn="r">
              <a:lnSpc>
                <a:spcPct val="100000"/>
              </a:lnSpc>
              <a:spcBef>
                <a:spcPts val="0"/>
              </a:spcBef>
              <a:spcAft>
                <a:spcPts val="0"/>
              </a:spcAft>
              <a:buSzPts val="2100"/>
              <a:buNone/>
              <a:defRPr sz="2100"/>
            </a:lvl9pPr>
          </a:lstStyle>
          <a:p>
            <a:endParaRPr/>
          </a:p>
        </p:txBody>
      </p:sp>
      <p:sp>
        <p:nvSpPr>
          <p:cNvPr id="172" name="Google Shape;172;p77"/>
          <p:cNvSpPr txBox="1">
            <a:spLocks noGrp="1"/>
          </p:cNvSpPr>
          <p:nvPr>
            <p:ph type="subTitle" idx="8"/>
          </p:nvPr>
        </p:nvSpPr>
        <p:spPr>
          <a:xfrm>
            <a:off x="1312012" y="2342499"/>
            <a:ext cx="1980000" cy="4524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100"/>
              <a:buNone/>
              <a:defRPr/>
            </a:lvl1pPr>
            <a:lvl2pPr lvl="1" algn="r">
              <a:lnSpc>
                <a:spcPct val="100000"/>
              </a:lnSpc>
              <a:spcBef>
                <a:spcPts val="0"/>
              </a:spcBef>
              <a:spcAft>
                <a:spcPts val="0"/>
              </a:spcAft>
              <a:buSzPts val="1100"/>
              <a:buNone/>
              <a:defRPr/>
            </a:lvl2pPr>
            <a:lvl3pPr lvl="2" algn="r">
              <a:lnSpc>
                <a:spcPct val="100000"/>
              </a:lnSpc>
              <a:spcBef>
                <a:spcPts val="0"/>
              </a:spcBef>
              <a:spcAft>
                <a:spcPts val="0"/>
              </a:spcAft>
              <a:buSzPts val="1100"/>
              <a:buNone/>
              <a:defRPr/>
            </a:lvl3pPr>
            <a:lvl4pPr lvl="3" algn="r">
              <a:lnSpc>
                <a:spcPct val="100000"/>
              </a:lnSpc>
              <a:spcBef>
                <a:spcPts val="0"/>
              </a:spcBef>
              <a:spcAft>
                <a:spcPts val="0"/>
              </a:spcAft>
              <a:buSzPts val="1100"/>
              <a:buNone/>
              <a:defRPr/>
            </a:lvl4pPr>
            <a:lvl5pPr lvl="4" algn="r">
              <a:lnSpc>
                <a:spcPct val="100000"/>
              </a:lnSpc>
              <a:spcBef>
                <a:spcPts val="0"/>
              </a:spcBef>
              <a:spcAft>
                <a:spcPts val="0"/>
              </a:spcAft>
              <a:buSzPts val="1100"/>
              <a:buNone/>
              <a:defRPr/>
            </a:lvl5pPr>
            <a:lvl6pPr lvl="5" algn="r">
              <a:lnSpc>
                <a:spcPct val="100000"/>
              </a:lnSpc>
              <a:spcBef>
                <a:spcPts val="0"/>
              </a:spcBef>
              <a:spcAft>
                <a:spcPts val="0"/>
              </a:spcAft>
              <a:buSzPts val="1100"/>
              <a:buNone/>
              <a:defRPr/>
            </a:lvl6pPr>
            <a:lvl7pPr lvl="6" algn="r">
              <a:lnSpc>
                <a:spcPct val="100000"/>
              </a:lnSpc>
              <a:spcBef>
                <a:spcPts val="0"/>
              </a:spcBef>
              <a:spcAft>
                <a:spcPts val="0"/>
              </a:spcAft>
              <a:buSzPts val="1100"/>
              <a:buNone/>
              <a:defRPr/>
            </a:lvl7pPr>
            <a:lvl8pPr lvl="7" algn="r">
              <a:lnSpc>
                <a:spcPct val="100000"/>
              </a:lnSpc>
              <a:spcBef>
                <a:spcPts val="0"/>
              </a:spcBef>
              <a:spcAft>
                <a:spcPts val="0"/>
              </a:spcAft>
              <a:buSzPts val="1100"/>
              <a:buNone/>
              <a:defRPr/>
            </a:lvl8pPr>
            <a:lvl9pPr lvl="8" algn="r">
              <a:lnSpc>
                <a:spcPct val="100000"/>
              </a:lnSpc>
              <a:spcBef>
                <a:spcPts val="0"/>
              </a:spcBef>
              <a:spcAft>
                <a:spcPts val="0"/>
              </a:spcAft>
              <a:buSzPts val="1100"/>
              <a:buNone/>
              <a:defRPr/>
            </a:lvl9pPr>
          </a:lstStyle>
          <a:p>
            <a:endParaRPr/>
          </a:p>
        </p:txBody>
      </p:sp>
      <p:sp>
        <p:nvSpPr>
          <p:cNvPr id="173" name="Google Shape;173;p77"/>
          <p:cNvSpPr txBox="1">
            <a:spLocks noGrp="1"/>
          </p:cNvSpPr>
          <p:nvPr>
            <p:ph type="subTitle" idx="9"/>
          </p:nvPr>
        </p:nvSpPr>
        <p:spPr>
          <a:xfrm>
            <a:off x="1312012" y="3763376"/>
            <a:ext cx="1980000" cy="276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100"/>
              <a:buNone/>
              <a:defRPr sz="1600">
                <a:solidFill>
                  <a:schemeClr val="dk1"/>
                </a:solidFill>
                <a:latin typeface="Lilita One"/>
                <a:ea typeface="Lilita One"/>
                <a:cs typeface="Lilita One"/>
                <a:sym typeface="Lilita One"/>
              </a:defRPr>
            </a:lvl1pPr>
            <a:lvl2pPr lvl="1" algn="r">
              <a:lnSpc>
                <a:spcPct val="100000"/>
              </a:lnSpc>
              <a:spcBef>
                <a:spcPts val="0"/>
              </a:spcBef>
              <a:spcAft>
                <a:spcPts val="0"/>
              </a:spcAft>
              <a:buSzPts val="2100"/>
              <a:buNone/>
              <a:defRPr sz="2100"/>
            </a:lvl2pPr>
            <a:lvl3pPr lvl="2" algn="r">
              <a:lnSpc>
                <a:spcPct val="100000"/>
              </a:lnSpc>
              <a:spcBef>
                <a:spcPts val="0"/>
              </a:spcBef>
              <a:spcAft>
                <a:spcPts val="0"/>
              </a:spcAft>
              <a:buSzPts val="2100"/>
              <a:buNone/>
              <a:defRPr sz="2100"/>
            </a:lvl3pPr>
            <a:lvl4pPr lvl="3" algn="r">
              <a:lnSpc>
                <a:spcPct val="100000"/>
              </a:lnSpc>
              <a:spcBef>
                <a:spcPts val="0"/>
              </a:spcBef>
              <a:spcAft>
                <a:spcPts val="0"/>
              </a:spcAft>
              <a:buSzPts val="2100"/>
              <a:buNone/>
              <a:defRPr sz="2100"/>
            </a:lvl4pPr>
            <a:lvl5pPr lvl="4" algn="r">
              <a:lnSpc>
                <a:spcPct val="100000"/>
              </a:lnSpc>
              <a:spcBef>
                <a:spcPts val="0"/>
              </a:spcBef>
              <a:spcAft>
                <a:spcPts val="0"/>
              </a:spcAft>
              <a:buSzPts val="2100"/>
              <a:buNone/>
              <a:defRPr sz="2100"/>
            </a:lvl5pPr>
            <a:lvl6pPr lvl="5" algn="r">
              <a:lnSpc>
                <a:spcPct val="100000"/>
              </a:lnSpc>
              <a:spcBef>
                <a:spcPts val="0"/>
              </a:spcBef>
              <a:spcAft>
                <a:spcPts val="0"/>
              </a:spcAft>
              <a:buSzPts val="2100"/>
              <a:buNone/>
              <a:defRPr sz="2100"/>
            </a:lvl6pPr>
            <a:lvl7pPr lvl="6" algn="r">
              <a:lnSpc>
                <a:spcPct val="100000"/>
              </a:lnSpc>
              <a:spcBef>
                <a:spcPts val="0"/>
              </a:spcBef>
              <a:spcAft>
                <a:spcPts val="0"/>
              </a:spcAft>
              <a:buSzPts val="2100"/>
              <a:buNone/>
              <a:defRPr sz="2100"/>
            </a:lvl7pPr>
            <a:lvl8pPr lvl="7" algn="r">
              <a:lnSpc>
                <a:spcPct val="100000"/>
              </a:lnSpc>
              <a:spcBef>
                <a:spcPts val="0"/>
              </a:spcBef>
              <a:spcAft>
                <a:spcPts val="0"/>
              </a:spcAft>
              <a:buSzPts val="2100"/>
              <a:buNone/>
              <a:defRPr sz="2100"/>
            </a:lvl8pPr>
            <a:lvl9pPr lvl="8" algn="r">
              <a:lnSpc>
                <a:spcPct val="100000"/>
              </a:lnSpc>
              <a:spcBef>
                <a:spcPts val="0"/>
              </a:spcBef>
              <a:spcAft>
                <a:spcPts val="0"/>
              </a:spcAft>
              <a:buSzPts val="2100"/>
              <a:buNone/>
              <a:defRPr sz="2100"/>
            </a:lvl9pPr>
          </a:lstStyle>
          <a:p>
            <a:endParaRPr/>
          </a:p>
        </p:txBody>
      </p:sp>
      <p:sp>
        <p:nvSpPr>
          <p:cNvPr id="174" name="Google Shape;174;p77"/>
          <p:cNvSpPr txBox="1">
            <a:spLocks noGrp="1"/>
          </p:cNvSpPr>
          <p:nvPr>
            <p:ph type="subTitle" idx="13"/>
          </p:nvPr>
        </p:nvSpPr>
        <p:spPr>
          <a:xfrm>
            <a:off x="1312012" y="4037476"/>
            <a:ext cx="1980000" cy="4524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100"/>
              <a:buNone/>
              <a:defRPr/>
            </a:lvl1pPr>
            <a:lvl2pPr lvl="1" algn="r">
              <a:lnSpc>
                <a:spcPct val="100000"/>
              </a:lnSpc>
              <a:spcBef>
                <a:spcPts val="0"/>
              </a:spcBef>
              <a:spcAft>
                <a:spcPts val="0"/>
              </a:spcAft>
              <a:buSzPts val="1100"/>
              <a:buNone/>
              <a:defRPr/>
            </a:lvl2pPr>
            <a:lvl3pPr lvl="2" algn="r">
              <a:lnSpc>
                <a:spcPct val="100000"/>
              </a:lnSpc>
              <a:spcBef>
                <a:spcPts val="0"/>
              </a:spcBef>
              <a:spcAft>
                <a:spcPts val="0"/>
              </a:spcAft>
              <a:buSzPts val="1100"/>
              <a:buNone/>
              <a:defRPr/>
            </a:lvl3pPr>
            <a:lvl4pPr lvl="3" algn="r">
              <a:lnSpc>
                <a:spcPct val="100000"/>
              </a:lnSpc>
              <a:spcBef>
                <a:spcPts val="0"/>
              </a:spcBef>
              <a:spcAft>
                <a:spcPts val="0"/>
              </a:spcAft>
              <a:buSzPts val="1100"/>
              <a:buNone/>
              <a:defRPr/>
            </a:lvl4pPr>
            <a:lvl5pPr lvl="4" algn="r">
              <a:lnSpc>
                <a:spcPct val="100000"/>
              </a:lnSpc>
              <a:spcBef>
                <a:spcPts val="0"/>
              </a:spcBef>
              <a:spcAft>
                <a:spcPts val="0"/>
              </a:spcAft>
              <a:buSzPts val="1100"/>
              <a:buNone/>
              <a:defRPr/>
            </a:lvl5pPr>
            <a:lvl6pPr lvl="5" algn="r">
              <a:lnSpc>
                <a:spcPct val="100000"/>
              </a:lnSpc>
              <a:spcBef>
                <a:spcPts val="0"/>
              </a:spcBef>
              <a:spcAft>
                <a:spcPts val="0"/>
              </a:spcAft>
              <a:buSzPts val="1100"/>
              <a:buNone/>
              <a:defRPr/>
            </a:lvl6pPr>
            <a:lvl7pPr lvl="6" algn="r">
              <a:lnSpc>
                <a:spcPct val="100000"/>
              </a:lnSpc>
              <a:spcBef>
                <a:spcPts val="0"/>
              </a:spcBef>
              <a:spcAft>
                <a:spcPts val="0"/>
              </a:spcAft>
              <a:buSzPts val="1100"/>
              <a:buNone/>
              <a:defRPr/>
            </a:lvl7pPr>
            <a:lvl8pPr lvl="7" algn="r">
              <a:lnSpc>
                <a:spcPct val="100000"/>
              </a:lnSpc>
              <a:spcBef>
                <a:spcPts val="0"/>
              </a:spcBef>
              <a:spcAft>
                <a:spcPts val="0"/>
              </a:spcAft>
              <a:buSzPts val="1100"/>
              <a:buNone/>
              <a:defRPr/>
            </a:lvl8pPr>
            <a:lvl9pPr lvl="8" algn="r">
              <a:lnSpc>
                <a:spcPct val="100000"/>
              </a:lnSpc>
              <a:spcBef>
                <a:spcPts val="0"/>
              </a:spcBef>
              <a:spcAft>
                <a:spcPts val="0"/>
              </a:spcAft>
              <a:buSzPts val="1100"/>
              <a:buNone/>
              <a:defRPr/>
            </a:lvl9pPr>
          </a:lstStyle>
          <a:p>
            <a:endParaRPr/>
          </a:p>
        </p:txBody>
      </p:sp>
      <p:sp>
        <p:nvSpPr>
          <p:cNvPr id="175" name="Google Shape;175;p77"/>
          <p:cNvSpPr txBox="1">
            <a:spLocks noGrp="1"/>
          </p:cNvSpPr>
          <p:nvPr>
            <p:ph type="subTitle" idx="14"/>
          </p:nvPr>
        </p:nvSpPr>
        <p:spPr>
          <a:xfrm>
            <a:off x="5848989" y="3763374"/>
            <a:ext cx="1983000" cy="276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100"/>
              <a:buNone/>
              <a:defRPr sz="1600">
                <a:solidFill>
                  <a:schemeClr val="dk1"/>
                </a:solidFill>
                <a:latin typeface="Lilita One"/>
                <a:ea typeface="Lilita One"/>
                <a:cs typeface="Lilita One"/>
                <a:sym typeface="Lilita One"/>
              </a:defRPr>
            </a:lvl1pPr>
            <a:lvl2pPr lvl="1" algn="r">
              <a:lnSpc>
                <a:spcPct val="100000"/>
              </a:lnSpc>
              <a:spcBef>
                <a:spcPts val="0"/>
              </a:spcBef>
              <a:spcAft>
                <a:spcPts val="0"/>
              </a:spcAft>
              <a:buSzPts val="2100"/>
              <a:buNone/>
              <a:defRPr sz="2100"/>
            </a:lvl2pPr>
            <a:lvl3pPr lvl="2" algn="r">
              <a:lnSpc>
                <a:spcPct val="100000"/>
              </a:lnSpc>
              <a:spcBef>
                <a:spcPts val="0"/>
              </a:spcBef>
              <a:spcAft>
                <a:spcPts val="0"/>
              </a:spcAft>
              <a:buSzPts val="2100"/>
              <a:buNone/>
              <a:defRPr sz="2100"/>
            </a:lvl3pPr>
            <a:lvl4pPr lvl="3" algn="r">
              <a:lnSpc>
                <a:spcPct val="100000"/>
              </a:lnSpc>
              <a:spcBef>
                <a:spcPts val="0"/>
              </a:spcBef>
              <a:spcAft>
                <a:spcPts val="0"/>
              </a:spcAft>
              <a:buSzPts val="2100"/>
              <a:buNone/>
              <a:defRPr sz="2100"/>
            </a:lvl4pPr>
            <a:lvl5pPr lvl="4" algn="r">
              <a:lnSpc>
                <a:spcPct val="100000"/>
              </a:lnSpc>
              <a:spcBef>
                <a:spcPts val="0"/>
              </a:spcBef>
              <a:spcAft>
                <a:spcPts val="0"/>
              </a:spcAft>
              <a:buSzPts val="2100"/>
              <a:buNone/>
              <a:defRPr sz="2100"/>
            </a:lvl5pPr>
            <a:lvl6pPr lvl="5" algn="r">
              <a:lnSpc>
                <a:spcPct val="100000"/>
              </a:lnSpc>
              <a:spcBef>
                <a:spcPts val="0"/>
              </a:spcBef>
              <a:spcAft>
                <a:spcPts val="0"/>
              </a:spcAft>
              <a:buSzPts val="2100"/>
              <a:buNone/>
              <a:defRPr sz="2100"/>
            </a:lvl6pPr>
            <a:lvl7pPr lvl="6" algn="r">
              <a:lnSpc>
                <a:spcPct val="100000"/>
              </a:lnSpc>
              <a:spcBef>
                <a:spcPts val="0"/>
              </a:spcBef>
              <a:spcAft>
                <a:spcPts val="0"/>
              </a:spcAft>
              <a:buSzPts val="2100"/>
              <a:buNone/>
              <a:defRPr sz="2100"/>
            </a:lvl7pPr>
            <a:lvl8pPr lvl="7" algn="r">
              <a:lnSpc>
                <a:spcPct val="100000"/>
              </a:lnSpc>
              <a:spcBef>
                <a:spcPts val="0"/>
              </a:spcBef>
              <a:spcAft>
                <a:spcPts val="0"/>
              </a:spcAft>
              <a:buSzPts val="2100"/>
              <a:buNone/>
              <a:defRPr sz="2100"/>
            </a:lvl8pPr>
            <a:lvl9pPr lvl="8" algn="r">
              <a:lnSpc>
                <a:spcPct val="100000"/>
              </a:lnSpc>
              <a:spcBef>
                <a:spcPts val="0"/>
              </a:spcBef>
              <a:spcAft>
                <a:spcPts val="0"/>
              </a:spcAft>
              <a:buSzPts val="2100"/>
              <a:buNone/>
              <a:defRPr sz="2100"/>
            </a:lvl9pPr>
          </a:lstStyle>
          <a:p>
            <a:endParaRPr/>
          </a:p>
        </p:txBody>
      </p:sp>
      <p:sp>
        <p:nvSpPr>
          <p:cNvPr id="176" name="Google Shape;176;p77"/>
          <p:cNvSpPr txBox="1">
            <a:spLocks noGrp="1"/>
          </p:cNvSpPr>
          <p:nvPr>
            <p:ph type="subTitle" idx="15"/>
          </p:nvPr>
        </p:nvSpPr>
        <p:spPr>
          <a:xfrm>
            <a:off x="5848989" y="4039975"/>
            <a:ext cx="1983000" cy="4524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100"/>
              <a:buNone/>
              <a:defRPr/>
            </a:lvl1pPr>
            <a:lvl2pPr lvl="1" algn="r">
              <a:lnSpc>
                <a:spcPct val="100000"/>
              </a:lnSpc>
              <a:spcBef>
                <a:spcPts val="0"/>
              </a:spcBef>
              <a:spcAft>
                <a:spcPts val="0"/>
              </a:spcAft>
              <a:buSzPts val="1100"/>
              <a:buNone/>
              <a:defRPr/>
            </a:lvl2pPr>
            <a:lvl3pPr lvl="2" algn="r">
              <a:lnSpc>
                <a:spcPct val="100000"/>
              </a:lnSpc>
              <a:spcBef>
                <a:spcPts val="0"/>
              </a:spcBef>
              <a:spcAft>
                <a:spcPts val="0"/>
              </a:spcAft>
              <a:buSzPts val="1100"/>
              <a:buNone/>
              <a:defRPr/>
            </a:lvl3pPr>
            <a:lvl4pPr lvl="3" algn="r">
              <a:lnSpc>
                <a:spcPct val="100000"/>
              </a:lnSpc>
              <a:spcBef>
                <a:spcPts val="0"/>
              </a:spcBef>
              <a:spcAft>
                <a:spcPts val="0"/>
              </a:spcAft>
              <a:buSzPts val="1100"/>
              <a:buNone/>
              <a:defRPr/>
            </a:lvl4pPr>
            <a:lvl5pPr lvl="4" algn="r">
              <a:lnSpc>
                <a:spcPct val="100000"/>
              </a:lnSpc>
              <a:spcBef>
                <a:spcPts val="0"/>
              </a:spcBef>
              <a:spcAft>
                <a:spcPts val="0"/>
              </a:spcAft>
              <a:buSzPts val="1100"/>
              <a:buNone/>
              <a:defRPr/>
            </a:lvl5pPr>
            <a:lvl6pPr lvl="5" algn="r">
              <a:lnSpc>
                <a:spcPct val="100000"/>
              </a:lnSpc>
              <a:spcBef>
                <a:spcPts val="0"/>
              </a:spcBef>
              <a:spcAft>
                <a:spcPts val="0"/>
              </a:spcAft>
              <a:buSzPts val="1100"/>
              <a:buNone/>
              <a:defRPr/>
            </a:lvl6pPr>
            <a:lvl7pPr lvl="6" algn="r">
              <a:lnSpc>
                <a:spcPct val="100000"/>
              </a:lnSpc>
              <a:spcBef>
                <a:spcPts val="0"/>
              </a:spcBef>
              <a:spcAft>
                <a:spcPts val="0"/>
              </a:spcAft>
              <a:buSzPts val="1100"/>
              <a:buNone/>
              <a:defRPr/>
            </a:lvl7pPr>
            <a:lvl8pPr lvl="7" algn="r">
              <a:lnSpc>
                <a:spcPct val="100000"/>
              </a:lnSpc>
              <a:spcBef>
                <a:spcPts val="0"/>
              </a:spcBef>
              <a:spcAft>
                <a:spcPts val="0"/>
              </a:spcAft>
              <a:buSzPts val="1100"/>
              <a:buNone/>
              <a:defRPr/>
            </a:lvl8pPr>
            <a:lvl9pPr lvl="8" algn="r">
              <a:lnSpc>
                <a:spcPct val="100000"/>
              </a:lnSpc>
              <a:spcBef>
                <a:spcPts val="0"/>
              </a:spcBef>
              <a:spcAft>
                <a:spcPts val="0"/>
              </a:spcAft>
              <a:buSzPts val="11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hanks">
  <p:cSld name="CUSTOM_14">
    <p:spTree>
      <p:nvGrpSpPr>
        <p:cNvPr id="1" name="Shape 177"/>
        <p:cNvGrpSpPr/>
        <p:nvPr/>
      </p:nvGrpSpPr>
      <p:grpSpPr>
        <a:xfrm>
          <a:off x="0" y="0"/>
          <a:ext cx="0" cy="0"/>
          <a:chOff x="0" y="0"/>
          <a:chExt cx="0" cy="0"/>
        </a:xfrm>
      </p:grpSpPr>
      <p:sp>
        <p:nvSpPr>
          <p:cNvPr id="178" name="Google Shape;178;p78"/>
          <p:cNvSpPr/>
          <p:nvPr/>
        </p:nvSpPr>
        <p:spPr>
          <a:xfrm>
            <a:off x="-731" y="4672701"/>
            <a:ext cx="9143833" cy="475558"/>
          </a:xfrm>
          <a:custGeom>
            <a:avLst/>
            <a:gdLst/>
            <a:ahLst/>
            <a:cxnLst/>
            <a:rect l="l" t="t" r="r" b="b"/>
            <a:pathLst>
              <a:path w="285299" h="14838" extrusionOk="0">
                <a:moveTo>
                  <a:pt x="0" y="1"/>
                </a:moveTo>
                <a:lnTo>
                  <a:pt x="0" y="14838"/>
                </a:lnTo>
                <a:lnTo>
                  <a:pt x="285299" y="14838"/>
                </a:lnTo>
                <a:lnTo>
                  <a:pt x="285299"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 name="Google Shape;179;p78"/>
          <p:cNvSpPr txBox="1">
            <a:spLocks noGrp="1"/>
          </p:cNvSpPr>
          <p:nvPr>
            <p:ph type="title"/>
          </p:nvPr>
        </p:nvSpPr>
        <p:spPr>
          <a:xfrm>
            <a:off x="720000" y="540000"/>
            <a:ext cx="3006000" cy="12276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800"/>
              <a:buNone/>
              <a:defRPr sz="5200"/>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a:endParaRPr/>
          </a:p>
        </p:txBody>
      </p:sp>
      <p:sp>
        <p:nvSpPr>
          <p:cNvPr id="180" name="Google Shape;180;p78"/>
          <p:cNvSpPr txBox="1">
            <a:spLocks noGrp="1"/>
          </p:cNvSpPr>
          <p:nvPr>
            <p:ph type="subTitle" idx="1"/>
          </p:nvPr>
        </p:nvSpPr>
        <p:spPr>
          <a:xfrm>
            <a:off x="720000" y="1767600"/>
            <a:ext cx="3006000" cy="900000"/>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SzPts val="2100"/>
              <a:buNone/>
              <a:defRPr sz="14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181" name="Google Shape;181;p78"/>
          <p:cNvSpPr txBox="1"/>
          <p:nvPr/>
        </p:nvSpPr>
        <p:spPr>
          <a:xfrm>
            <a:off x="720000" y="3808800"/>
            <a:ext cx="3006000" cy="5172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800"/>
              <a:buFont typeface="Arial"/>
              <a:buNone/>
            </a:pPr>
            <a:r>
              <a:rPr lang="vi" sz="800" b="0" i="0" u="none" strike="noStrike" cap="none">
                <a:solidFill>
                  <a:srgbClr val="263238"/>
                </a:solidFill>
                <a:latin typeface="Josefin Sans"/>
                <a:ea typeface="Josefin Sans"/>
                <a:cs typeface="Josefin Sans"/>
                <a:sym typeface="Josefin Sans"/>
              </a:rPr>
              <a:t>CREDITS: This presentation template was created by </a:t>
            </a:r>
            <a:r>
              <a:rPr lang="vi" sz="800" b="0" i="0" u="none" strike="noStrike" cap="none">
                <a:solidFill>
                  <a:schemeClr val="hlink"/>
                </a:solidFill>
                <a:uFill>
                  <a:noFill/>
                </a:uFill>
                <a:latin typeface="Josefin Sans"/>
                <a:ea typeface="Josefin Sans"/>
                <a:cs typeface="Josefin Sans"/>
                <a:sym typeface="Josefin Sans"/>
                <a:hlinkClick r:id="rId2"/>
              </a:rPr>
              <a:t>Slidesgo</a:t>
            </a:r>
            <a:r>
              <a:rPr lang="vi" sz="800" b="0" i="0" u="none" strike="noStrike" cap="none">
                <a:solidFill>
                  <a:srgbClr val="263238"/>
                </a:solidFill>
                <a:latin typeface="Josefin Sans"/>
                <a:ea typeface="Josefin Sans"/>
                <a:cs typeface="Josefin Sans"/>
                <a:sym typeface="Josefin Sans"/>
              </a:rPr>
              <a:t>, including icons by </a:t>
            </a:r>
            <a:r>
              <a:rPr lang="vi" sz="800" b="0" i="0" u="none" strike="noStrike" cap="none">
                <a:solidFill>
                  <a:schemeClr val="hlink"/>
                </a:solidFill>
                <a:uFill>
                  <a:noFill/>
                </a:uFill>
                <a:latin typeface="Josefin Sans"/>
                <a:ea typeface="Josefin Sans"/>
                <a:cs typeface="Josefin Sans"/>
                <a:sym typeface="Josefin Sans"/>
                <a:hlinkClick r:id="rId3"/>
              </a:rPr>
              <a:t>Flaticon</a:t>
            </a:r>
            <a:r>
              <a:rPr lang="vi" sz="800" b="0" i="0" u="none" strike="noStrike" cap="none">
                <a:solidFill>
                  <a:srgbClr val="263238"/>
                </a:solidFill>
                <a:latin typeface="Josefin Sans"/>
                <a:ea typeface="Josefin Sans"/>
                <a:cs typeface="Josefin Sans"/>
                <a:sym typeface="Josefin Sans"/>
              </a:rPr>
              <a:t>, and infographics &amp; images by </a:t>
            </a:r>
            <a:r>
              <a:rPr lang="vi" sz="800" b="0" i="0" u="none" strike="noStrike" cap="none">
                <a:solidFill>
                  <a:schemeClr val="hlink"/>
                </a:solidFill>
                <a:uFill>
                  <a:noFill/>
                </a:uFill>
                <a:latin typeface="Josefin Sans"/>
                <a:ea typeface="Josefin Sans"/>
                <a:cs typeface="Josefin Sans"/>
                <a:sym typeface="Josefin Sans"/>
                <a:hlinkClick r:id="rId4"/>
              </a:rPr>
              <a:t>Freepik</a:t>
            </a:r>
            <a:endParaRPr sz="800" b="0" i="0" u="none" strike="noStrike" cap="none">
              <a:solidFill>
                <a:srgbClr val="263238"/>
              </a:solidFill>
              <a:latin typeface="Josefin Sans"/>
              <a:ea typeface="Josefin Sans"/>
              <a:cs typeface="Josefin Sans"/>
              <a:sym typeface="Josefin Sans"/>
            </a:endParaRPr>
          </a:p>
        </p:txBody>
      </p:sp>
      <p:grpSp>
        <p:nvGrpSpPr>
          <p:cNvPr id="182" name="Google Shape;182;p78"/>
          <p:cNvGrpSpPr/>
          <p:nvPr/>
        </p:nvGrpSpPr>
        <p:grpSpPr>
          <a:xfrm>
            <a:off x="3856209" y="1076757"/>
            <a:ext cx="4958959" cy="3594952"/>
            <a:chOff x="3856209" y="1076757"/>
            <a:chExt cx="4958959" cy="3594952"/>
          </a:xfrm>
        </p:grpSpPr>
        <p:grpSp>
          <p:nvGrpSpPr>
            <p:cNvPr id="183" name="Google Shape;183;p78"/>
            <p:cNvGrpSpPr/>
            <p:nvPr/>
          </p:nvGrpSpPr>
          <p:grpSpPr>
            <a:xfrm>
              <a:off x="5651527" y="1451635"/>
              <a:ext cx="483570" cy="631930"/>
              <a:chOff x="8361052" y="1422160"/>
              <a:chExt cx="483570" cy="631930"/>
            </a:xfrm>
          </p:grpSpPr>
          <p:sp>
            <p:nvSpPr>
              <p:cNvPr id="184" name="Google Shape;184;p78"/>
              <p:cNvSpPr/>
              <p:nvPr/>
            </p:nvSpPr>
            <p:spPr>
              <a:xfrm>
                <a:off x="8361052" y="1422160"/>
                <a:ext cx="483570" cy="631930"/>
              </a:xfrm>
              <a:custGeom>
                <a:avLst/>
                <a:gdLst/>
                <a:ahLst/>
                <a:cxnLst/>
                <a:rect l="l" t="t" r="r" b="b"/>
                <a:pathLst>
                  <a:path w="15088" h="19717" extrusionOk="0">
                    <a:moveTo>
                      <a:pt x="14854" y="1"/>
                    </a:moveTo>
                    <a:lnTo>
                      <a:pt x="0" y="185"/>
                    </a:lnTo>
                    <a:lnTo>
                      <a:pt x="251" y="19533"/>
                    </a:lnTo>
                    <a:lnTo>
                      <a:pt x="15088" y="19717"/>
                    </a:lnTo>
                    <a:lnTo>
                      <a:pt x="14854" y="1"/>
                    </a:ln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 name="Google Shape;185;p78"/>
              <p:cNvSpPr/>
              <p:nvPr/>
            </p:nvSpPr>
            <p:spPr>
              <a:xfrm>
                <a:off x="8386756" y="1444659"/>
                <a:ext cx="423060" cy="576772"/>
              </a:xfrm>
              <a:custGeom>
                <a:avLst/>
                <a:gdLst/>
                <a:ahLst/>
                <a:cxnLst/>
                <a:rect l="l" t="t" r="r" b="b"/>
                <a:pathLst>
                  <a:path w="13200" h="17996" extrusionOk="0">
                    <a:moveTo>
                      <a:pt x="12983" y="1"/>
                    </a:moveTo>
                    <a:lnTo>
                      <a:pt x="0" y="151"/>
                    </a:lnTo>
                    <a:lnTo>
                      <a:pt x="217" y="17712"/>
                    </a:lnTo>
                    <a:lnTo>
                      <a:pt x="13200" y="17996"/>
                    </a:lnTo>
                    <a:lnTo>
                      <a:pt x="13200" y="17996"/>
                    </a:lnTo>
                    <a:lnTo>
                      <a:pt x="12983" y="1"/>
                    </a:lnTo>
                    <a:close/>
                  </a:path>
                </a:pathLst>
              </a:custGeom>
              <a:solidFill>
                <a:srgbClr val="FAFA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 name="Google Shape;186;p78"/>
              <p:cNvSpPr/>
              <p:nvPr/>
            </p:nvSpPr>
            <p:spPr>
              <a:xfrm>
                <a:off x="8457971" y="1540521"/>
                <a:ext cx="280630" cy="393093"/>
              </a:xfrm>
              <a:custGeom>
                <a:avLst/>
                <a:gdLst/>
                <a:ahLst/>
                <a:cxnLst/>
                <a:rect l="l" t="t" r="r" b="b"/>
                <a:pathLst>
                  <a:path w="8756" h="12265" extrusionOk="0">
                    <a:moveTo>
                      <a:pt x="0" y="0"/>
                    </a:moveTo>
                    <a:lnTo>
                      <a:pt x="151" y="12264"/>
                    </a:lnTo>
                    <a:lnTo>
                      <a:pt x="8756" y="12164"/>
                    </a:lnTo>
                    <a:lnTo>
                      <a:pt x="8622" y="218"/>
                    </a:lnTo>
                    <a:lnTo>
                      <a:pt x="0" y="0"/>
                    </a:ln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 name="Google Shape;187;p78"/>
              <p:cNvSpPr/>
              <p:nvPr/>
            </p:nvSpPr>
            <p:spPr>
              <a:xfrm>
                <a:off x="8457971" y="1540521"/>
                <a:ext cx="278482" cy="393093"/>
              </a:xfrm>
              <a:custGeom>
                <a:avLst/>
                <a:gdLst/>
                <a:ahLst/>
                <a:cxnLst/>
                <a:rect l="l" t="t" r="r" b="b"/>
                <a:pathLst>
                  <a:path w="8689" h="12265" extrusionOk="0">
                    <a:moveTo>
                      <a:pt x="0" y="0"/>
                    </a:moveTo>
                    <a:lnTo>
                      <a:pt x="151" y="12264"/>
                    </a:lnTo>
                    <a:lnTo>
                      <a:pt x="8689" y="5865"/>
                    </a:lnTo>
                    <a:lnTo>
                      <a:pt x="0" y="0"/>
                    </a:lnTo>
                    <a:close/>
                  </a:path>
                </a:pathLst>
              </a:custGeom>
              <a:solidFill>
                <a:srgbClr val="F5F5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88" name="Google Shape;188;p78"/>
            <p:cNvGrpSpPr/>
            <p:nvPr/>
          </p:nvGrpSpPr>
          <p:grpSpPr>
            <a:xfrm>
              <a:off x="3856209" y="1076757"/>
              <a:ext cx="1206554" cy="2111005"/>
              <a:chOff x="4052859" y="1076757"/>
              <a:chExt cx="1206554" cy="2111005"/>
            </a:xfrm>
          </p:grpSpPr>
          <p:sp>
            <p:nvSpPr>
              <p:cNvPr id="189" name="Google Shape;189;p78"/>
              <p:cNvSpPr/>
              <p:nvPr/>
            </p:nvSpPr>
            <p:spPr>
              <a:xfrm>
                <a:off x="4052859" y="1583884"/>
                <a:ext cx="256015" cy="548408"/>
              </a:xfrm>
              <a:custGeom>
                <a:avLst/>
                <a:gdLst/>
                <a:ahLst/>
                <a:cxnLst/>
                <a:rect l="l" t="t" r="r" b="b"/>
                <a:pathLst>
                  <a:path w="7988" h="17111" extrusionOk="0">
                    <a:moveTo>
                      <a:pt x="1" y="1"/>
                    </a:moveTo>
                    <a:lnTo>
                      <a:pt x="1" y="17110"/>
                    </a:lnTo>
                    <a:lnTo>
                      <a:pt x="7987" y="17110"/>
                    </a:lnTo>
                    <a:lnTo>
                      <a:pt x="7987" y="1"/>
                    </a:lnTo>
                    <a:close/>
                  </a:path>
                </a:pathLst>
              </a:custGeom>
              <a:solidFill>
                <a:srgbClr val="F5F5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 name="Google Shape;190;p78"/>
              <p:cNvSpPr/>
              <p:nvPr/>
            </p:nvSpPr>
            <p:spPr>
              <a:xfrm>
                <a:off x="4319547" y="2170816"/>
                <a:ext cx="314923" cy="529626"/>
              </a:xfrm>
              <a:custGeom>
                <a:avLst/>
                <a:gdLst/>
                <a:ahLst/>
                <a:cxnLst/>
                <a:rect l="l" t="t" r="r" b="b"/>
                <a:pathLst>
                  <a:path w="9826" h="16525" extrusionOk="0">
                    <a:moveTo>
                      <a:pt x="1" y="0"/>
                    </a:moveTo>
                    <a:lnTo>
                      <a:pt x="1" y="16525"/>
                    </a:lnTo>
                    <a:lnTo>
                      <a:pt x="9825" y="16525"/>
                    </a:lnTo>
                    <a:lnTo>
                      <a:pt x="9825" y="0"/>
                    </a:lnTo>
                    <a:close/>
                  </a:path>
                </a:pathLst>
              </a:custGeom>
              <a:solidFill>
                <a:srgbClr val="F5F5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 name="Google Shape;191;p78"/>
              <p:cNvSpPr/>
              <p:nvPr/>
            </p:nvSpPr>
            <p:spPr>
              <a:xfrm>
                <a:off x="4672994" y="1076757"/>
                <a:ext cx="586419" cy="497512"/>
              </a:xfrm>
              <a:custGeom>
                <a:avLst/>
                <a:gdLst/>
                <a:ahLst/>
                <a:cxnLst/>
                <a:rect l="l" t="t" r="r" b="b"/>
                <a:pathLst>
                  <a:path w="18297" h="15523" extrusionOk="0">
                    <a:moveTo>
                      <a:pt x="0" y="1"/>
                    </a:moveTo>
                    <a:lnTo>
                      <a:pt x="0" y="15523"/>
                    </a:lnTo>
                    <a:lnTo>
                      <a:pt x="9324" y="15523"/>
                    </a:lnTo>
                    <a:lnTo>
                      <a:pt x="9324" y="335"/>
                    </a:lnTo>
                    <a:lnTo>
                      <a:pt x="9658" y="335"/>
                    </a:lnTo>
                    <a:lnTo>
                      <a:pt x="9658" y="15523"/>
                    </a:lnTo>
                    <a:lnTo>
                      <a:pt x="18296" y="15523"/>
                    </a:lnTo>
                    <a:lnTo>
                      <a:pt x="18296" y="1"/>
                    </a:lnTo>
                    <a:close/>
                  </a:path>
                </a:pathLst>
              </a:custGeom>
              <a:solidFill>
                <a:srgbClr val="F5F5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 name="Google Shape;192;p78"/>
              <p:cNvSpPr/>
              <p:nvPr/>
            </p:nvSpPr>
            <p:spPr>
              <a:xfrm>
                <a:off x="4052859" y="2170816"/>
                <a:ext cx="256015" cy="529626"/>
              </a:xfrm>
              <a:custGeom>
                <a:avLst/>
                <a:gdLst/>
                <a:ahLst/>
                <a:cxnLst/>
                <a:rect l="l" t="t" r="r" b="b"/>
                <a:pathLst>
                  <a:path w="7988" h="16525" extrusionOk="0">
                    <a:moveTo>
                      <a:pt x="1" y="0"/>
                    </a:moveTo>
                    <a:lnTo>
                      <a:pt x="1" y="16525"/>
                    </a:lnTo>
                    <a:lnTo>
                      <a:pt x="7987" y="16525"/>
                    </a:lnTo>
                    <a:lnTo>
                      <a:pt x="7987" y="0"/>
                    </a:lnTo>
                    <a:close/>
                  </a:path>
                </a:pathLst>
              </a:custGeom>
              <a:solidFill>
                <a:srgbClr val="F5F5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 name="Google Shape;193;p78"/>
              <p:cNvSpPr/>
              <p:nvPr/>
            </p:nvSpPr>
            <p:spPr>
              <a:xfrm>
                <a:off x="4982501" y="2170816"/>
                <a:ext cx="276912" cy="529626"/>
              </a:xfrm>
              <a:custGeom>
                <a:avLst/>
                <a:gdLst/>
                <a:ahLst/>
                <a:cxnLst/>
                <a:rect l="l" t="t" r="r" b="b"/>
                <a:pathLst>
                  <a:path w="8640" h="16525" extrusionOk="0">
                    <a:moveTo>
                      <a:pt x="1" y="0"/>
                    </a:moveTo>
                    <a:lnTo>
                      <a:pt x="1" y="16525"/>
                    </a:lnTo>
                    <a:lnTo>
                      <a:pt x="8639" y="16525"/>
                    </a:lnTo>
                    <a:lnTo>
                      <a:pt x="8639" y="0"/>
                    </a:lnTo>
                    <a:close/>
                  </a:path>
                </a:pathLst>
              </a:custGeom>
              <a:solidFill>
                <a:srgbClr val="F5F5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 name="Google Shape;194;p78"/>
              <p:cNvSpPr/>
              <p:nvPr/>
            </p:nvSpPr>
            <p:spPr>
              <a:xfrm>
                <a:off x="4319547" y="1583884"/>
                <a:ext cx="314923" cy="548408"/>
              </a:xfrm>
              <a:custGeom>
                <a:avLst/>
                <a:gdLst/>
                <a:ahLst/>
                <a:cxnLst/>
                <a:rect l="l" t="t" r="r" b="b"/>
                <a:pathLst>
                  <a:path w="9826" h="17111" extrusionOk="0">
                    <a:moveTo>
                      <a:pt x="1" y="1"/>
                    </a:moveTo>
                    <a:lnTo>
                      <a:pt x="1" y="17110"/>
                    </a:lnTo>
                    <a:lnTo>
                      <a:pt x="9825" y="17110"/>
                    </a:lnTo>
                    <a:lnTo>
                      <a:pt x="9825" y="1"/>
                    </a:lnTo>
                    <a:close/>
                  </a:path>
                </a:pathLst>
              </a:custGeom>
              <a:solidFill>
                <a:srgbClr val="F5F5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 name="Google Shape;195;p78"/>
              <p:cNvSpPr/>
              <p:nvPr/>
            </p:nvSpPr>
            <p:spPr>
              <a:xfrm>
                <a:off x="4982501" y="1583884"/>
                <a:ext cx="276912" cy="548408"/>
              </a:xfrm>
              <a:custGeom>
                <a:avLst/>
                <a:gdLst/>
                <a:ahLst/>
                <a:cxnLst/>
                <a:rect l="l" t="t" r="r" b="b"/>
                <a:pathLst>
                  <a:path w="8640" h="17111" extrusionOk="0">
                    <a:moveTo>
                      <a:pt x="1" y="1"/>
                    </a:moveTo>
                    <a:lnTo>
                      <a:pt x="1" y="17110"/>
                    </a:lnTo>
                    <a:lnTo>
                      <a:pt x="8639" y="17110"/>
                    </a:lnTo>
                    <a:lnTo>
                      <a:pt x="8639" y="1"/>
                    </a:lnTo>
                    <a:close/>
                  </a:path>
                </a:pathLst>
              </a:custGeom>
              <a:solidFill>
                <a:srgbClr val="F5F5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 name="Google Shape;196;p78"/>
              <p:cNvSpPr/>
              <p:nvPr/>
            </p:nvSpPr>
            <p:spPr>
              <a:xfrm>
                <a:off x="4052859" y="2710057"/>
                <a:ext cx="256015" cy="477705"/>
              </a:xfrm>
              <a:custGeom>
                <a:avLst/>
                <a:gdLst/>
                <a:ahLst/>
                <a:cxnLst/>
                <a:rect l="l" t="t" r="r" b="b"/>
                <a:pathLst>
                  <a:path w="7988" h="14905" extrusionOk="0">
                    <a:moveTo>
                      <a:pt x="1" y="1"/>
                    </a:moveTo>
                    <a:lnTo>
                      <a:pt x="1" y="14905"/>
                    </a:lnTo>
                    <a:lnTo>
                      <a:pt x="7987" y="14905"/>
                    </a:lnTo>
                    <a:lnTo>
                      <a:pt x="7987" y="1"/>
                    </a:lnTo>
                    <a:close/>
                  </a:path>
                </a:pathLst>
              </a:custGeom>
              <a:solidFill>
                <a:srgbClr val="F5F5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 name="Google Shape;197;p78"/>
              <p:cNvSpPr/>
              <p:nvPr/>
            </p:nvSpPr>
            <p:spPr>
              <a:xfrm>
                <a:off x="4052859" y="1076757"/>
                <a:ext cx="581611" cy="497512"/>
              </a:xfrm>
              <a:custGeom>
                <a:avLst/>
                <a:gdLst/>
                <a:ahLst/>
                <a:cxnLst/>
                <a:rect l="l" t="t" r="r" b="b"/>
                <a:pathLst>
                  <a:path w="18147" h="15523" extrusionOk="0">
                    <a:moveTo>
                      <a:pt x="1" y="1"/>
                    </a:moveTo>
                    <a:lnTo>
                      <a:pt x="1" y="15523"/>
                    </a:lnTo>
                    <a:lnTo>
                      <a:pt x="7987" y="15523"/>
                    </a:lnTo>
                    <a:lnTo>
                      <a:pt x="7987" y="335"/>
                    </a:lnTo>
                    <a:lnTo>
                      <a:pt x="8322" y="335"/>
                    </a:lnTo>
                    <a:lnTo>
                      <a:pt x="8322" y="15523"/>
                    </a:lnTo>
                    <a:lnTo>
                      <a:pt x="18146" y="15523"/>
                    </a:lnTo>
                    <a:lnTo>
                      <a:pt x="18146" y="1"/>
                    </a:lnTo>
                    <a:close/>
                  </a:path>
                </a:pathLst>
              </a:custGeom>
              <a:solidFill>
                <a:srgbClr val="F5F5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 name="Google Shape;198;p78"/>
              <p:cNvSpPr/>
              <p:nvPr/>
            </p:nvSpPr>
            <p:spPr>
              <a:xfrm>
                <a:off x="4319547" y="2710057"/>
                <a:ext cx="314923" cy="477705"/>
              </a:xfrm>
              <a:custGeom>
                <a:avLst/>
                <a:gdLst/>
                <a:ahLst/>
                <a:cxnLst/>
                <a:rect l="l" t="t" r="r" b="b"/>
                <a:pathLst>
                  <a:path w="9826" h="14905" extrusionOk="0">
                    <a:moveTo>
                      <a:pt x="1" y="1"/>
                    </a:moveTo>
                    <a:lnTo>
                      <a:pt x="1" y="14905"/>
                    </a:lnTo>
                    <a:lnTo>
                      <a:pt x="9825" y="14905"/>
                    </a:lnTo>
                    <a:lnTo>
                      <a:pt x="9825" y="1"/>
                    </a:lnTo>
                    <a:close/>
                  </a:path>
                </a:pathLst>
              </a:custGeom>
              <a:solidFill>
                <a:srgbClr val="F5F5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 name="Google Shape;199;p78"/>
              <p:cNvSpPr/>
              <p:nvPr/>
            </p:nvSpPr>
            <p:spPr>
              <a:xfrm>
                <a:off x="4982501" y="2710057"/>
                <a:ext cx="276912" cy="477705"/>
              </a:xfrm>
              <a:custGeom>
                <a:avLst/>
                <a:gdLst/>
                <a:ahLst/>
                <a:cxnLst/>
                <a:rect l="l" t="t" r="r" b="b"/>
                <a:pathLst>
                  <a:path w="8640" h="14905" extrusionOk="0">
                    <a:moveTo>
                      <a:pt x="1" y="1"/>
                    </a:moveTo>
                    <a:lnTo>
                      <a:pt x="1" y="14905"/>
                    </a:lnTo>
                    <a:lnTo>
                      <a:pt x="8639" y="14905"/>
                    </a:lnTo>
                    <a:lnTo>
                      <a:pt x="8639" y="1"/>
                    </a:lnTo>
                    <a:close/>
                  </a:path>
                </a:pathLst>
              </a:custGeom>
              <a:solidFill>
                <a:srgbClr val="F5F5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 name="Google Shape;200;p78"/>
              <p:cNvSpPr/>
              <p:nvPr/>
            </p:nvSpPr>
            <p:spPr>
              <a:xfrm>
                <a:off x="4672994" y="1583884"/>
                <a:ext cx="298834" cy="548408"/>
              </a:xfrm>
              <a:custGeom>
                <a:avLst/>
                <a:gdLst/>
                <a:ahLst/>
                <a:cxnLst/>
                <a:rect l="l" t="t" r="r" b="b"/>
                <a:pathLst>
                  <a:path w="9324" h="17111" extrusionOk="0">
                    <a:moveTo>
                      <a:pt x="0" y="1"/>
                    </a:moveTo>
                    <a:lnTo>
                      <a:pt x="0" y="17110"/>
                    </a:lnTo>
                    <a:lnTo>
                      <a:pt x="9324" y="17110"/>
                    </a:lnTo>
                    <a:lnTo>
                      <a:pt x="9324" y="1"/>
                    </a:lnTo>
                    <a:close/>
                  </a:path>
                </a:pathLst>
              </a:custGeom>
              <a:solidFill>
                <a:srgbClr val="F5F5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 name="Google Shape;201;p78"/>
              <p:cNvSpPr/>
              <p:nvPr/>
            </p:nvSpPr>
            <p:spPr>
              <a:xfrm>
                <a:off x="4672994" y="2710057"/>
                <a:ext cx="298834" cy="477705"/>
              </a:xfrm>
              <a:custGeom>
                <a:avLst/>
                <a:gdLst/>
                <a:ahLst/>
                <a:cxnLst/>
                <a:rect l="l" t="t" r="r" b="b"/>
                <a:pathLst>
                  <a:path w="9324" h="14905" extrusionOk="0">
                    <a:moveTo>
                      <a:pt x="0" y="1"/>
                    </a:moveTo>
                    <a:lnTo>
                      <a:pt x="0" y="14905"/>
                    </a:lnTo>
                    <a:lnTo>
                      <a:pt x="9324" y="14905"/>
                    </a:lnTo>
                    <a:lnTo>
                      <a:pt x="9324" y="1"/>
                    </a:lnTo>
                    <a:close/>
                  </a:path>
                </a:pathLst>
              </a:custGeom>
              <a:solidFill>
                <a:srgbClr val="F5F5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 name="Google Shape;202;p78"/>
              <p:cNvSpPr/>
              <p:nvPr/>
            </p:nvSpPr>
            <p:spPr>
              <a:xfrm>
                <a:off x="4672994" y="2170816"/>
                <a:ext cx="298834" cy="529626"/>
              </a:xfrm>
              <a:custGeom>
                <a:avLst/>
                <a:gdLst/>
                <a:ahLst/>
                <a:cxnLst/>
                <a:rect l="l" t="t" r="r" b="b"/>
                <a:pathLst>
                  <a:path w="9324" h="16525" extrusionOk="0">
                    <a:moveTo>
                      <a:pt x="0" y="0"/>
                    </a:moveTo>
                    <a:lnTo>
                      <a:pt x="0" y="16525"/>
                    </a:lnTo>
                    <a:lnTo>
                      <a:pt x="9324" y="16525"/>
                    </a:lnTo>
                    <a:lnTo>
                      <a:pt x="9324" y="0"/>
                    </a:lnTo>
                    <a:close/>
                  </a:path>
                </a:pathLst>
              </a:custGeom>
              <a:solidFill>
                <a:srgbClr val="F5F5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03" name="Google Shape;203;p78"/>
            <p:cNvGrpSpPr/>
            <p:nvPr/>
          </p:nvGrpSpPr>
          <p:grpSpPr>
            <a:xfrm>
              <a:off x="6809671" y="1076757"/>
              <a:ext cx="1206523" cy="2111005"/>
              <a:chOff x="6809671" y="1076757"/>
              <a:chExt cx="1206523" cy="2111005"/>
            </a:xfrm>
          </p:grpSpPr>
          <p:sp>
            <p:nvSpPr>
              <p:cNvPr id="204" name="Google Shape;204;p78"/>
              <p:cNvSpPr/>
              <p:nvPr/>
            </p:nvSpPr>
            <p:spPr>
              <a:xfrm>
                <a:off x="6809671" y="1583884"/>
                <a:ext cx="256528" cy="548408"/>
              </a:xfrm>
              <a:custGeom>
                <a:avLst/>
                <a:gdLst/>
                <a:ahLst/>
                <a:cxnLst/>
                <a:rect l="l" t="t" r="r" b="b"/>
                <a:pathLst>
                  <a:path w="8004" h="17111" extrusionOk="0">
                    <a:moveTo>
                      <a:pt x="0" y="1"/>
                    </a:moveTo>
                    <a:lnTo>
                      <a:pt x="0" y="17110"/>
                    </a:lnTo>
                    <a:lnTo>
                      <a:pt x="8004" y="17110"/>
                    </a:lnTo>
                    <a:lnTo>
                      <a:pt x="8004" y="1"/>
                    </a:lnTo>
                    <a:close/>
                  </a:path>
                </a:pathLst>
              </a:custGeom>
              <a:solidFill>
                <a:srgbClr val="F5F5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 name="Google Shape;205;p78"/>
              <p:cNvSpPr/>
              <p:nvPr/>
            </p:nvSpPr>
            <p:spPr>
              <a:xfrm>
                <a:off x="7076872" y="2170816"/>
                <a:ext cx="314923" cy="529626"/>
              </a:xfrm>
              <a:custGeom>
                <a:avLst/>
                <a:gdLst/>
                <a:ahLst/>
                <a:cxnLst/>
                <a:rect l="l" t="t" r="r" b="b"/>
                <a:pathLst>
                  <a:path w="9826" h="16525" extrusionOk="0">
                    <a:moveTo>
                      <a:pt x="1" y="0"/>
                    </a:moveTo>
                    <a:lnTo>
                      <a:pt x="1" y="16525"/>
                    </a:lnTo>
                    <a:lnTo>
                      <a:pt x="9826" y="16525"/>
                    </a:lnTo>
                    <a:lnTo>
                      <a:pt x="9826" y="0"/>
                    </a:lnTo>
                    <a:close/>
                  </a:path>
                </a:pathLst>
              </a:custGeom>
              <a:solidFill>
                <a:srgbClr val="F5F5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 name="Google Shape;206;p78"/>
              <p:cNvSpPr/>
              <p:nvPr/>
            </p:nvSpPr>
            <p:spPr>
              <a:xfrm>
                <a:off x="7429775" y="1076757"/>
                <a:ext cx="586419" cy="497512"/>
              </a:xfrm>
              <a:custGeom>
                <a:avLst/>
                <a:gdLst/>
                <a:ahLst/>
                <a:cxnLst/>
                <a:rect l="l" t="t" r="r" b="b"/>
                <a:pathLst>
                  <a:path w="18297" h="15523" extrusionOk="0">
                    <a:moveTo>
                      <a:pt x="1" y="1"/>
                    </a:moveTo>
                    <a:lnTo>
                      <a:pt x="1" y="15523"/>
                    </a:lnTo>
                    <a:lnTo>
                      <a:pt x="9341" y="15523"/>
                    </a:lnTo>
                    <a:lnTo>
                      <a:pt x="9341" y="335"/>
                    </a:lnTo>
                    <a:lnTo>
                      <a:pt x="9658" y="335"/>
                    </a:lnTo>
                    <a:lnTo>
                      <a:pt x="9658" y="15523"/>
                    </a:lnTo>
                    <a:lnTo>
                      <a:pt x="18297" y="15523"/>
                    </a:lnTo>
                    <a:lnTo>
                      <a:pt x="18297" y="1"/>
                    </a:lnTo>
                    <a:close/>
                  </a:path>
                </a:pathLst>
              </a:custGeom>
              <a:solidFill>
                <a:srgbClr val="F5F5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 name="Google Shape;207;p78"/>
              <p:cNvSpPr/>
              <p:nvPr/>
            </p:nvSpPr>
            <p:spPr>
              <a:xfrm>
                <a:off x="6809671" y="2170816"/>
                <a:ext cx="256528" cy="529626"/>
              </a:xfrm>
              <a:custGeom>
                <a:avLst/>
                <a:gdLst/>
                <a:ahLst/>
                <a:cxnLst/>
                <a:rect l="l" t="t" r="r" b="b"/>
                <a:pathLst>
                  <a:path w="8004" h="16525" extrusionOk="0">
                    <a:moveTo>
                      <a:pt x="0" y="0"/>
                    </a:moveTo>
                    <a:lnTo>
                      <a:pt x="0" y="16525"/>
                    </a:lnTo>
                    <a:lnTo>
                      <a:pt x="8004" y="16525"/>
                    </a:lnTo>
                    <a:lnTo>
                      <a:pt x="8004" y="0"/>
                    </a:lnTo>
                    <a:close/>
                  </a:path>
                </a:pathLst>
              </a:custGeom>
              <a:solidFill>
                <a:srgbClr val="F5F5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8" name="Google Shape;208;p78"/>
              <p:cNvSpPr/>
              <p:nvPr/>
            </p:nvSpPr>
            <p:spPr>
              <a:xfrm>
                <a:off x="7739314" y="2170816"/>
                <a:ext cx="276880" cy="529626"/>
              </a:xfrm>
              <a:custGeom>
                <a:avLst/>
                <a:gdLst/>
                <a:ahLst/>
                <a:cxnLst/>
                <a:rect l="l" t="t" r="r" b="b"/>
                <a:pathLst>
                  <a:path w="8639" h="16525" extrusionOk="0">
                    <a:moveTo>
                      <a:pt x="0" y="0"/>
                    </a:moveTo>
                    <a:lnTo>
                      <a:pt x="0" y="16525"/>
                    </a:lnTo>
                    <a:lnTo>
                      <a:pt x="8639" y="16525"/>
                    </a:lnTo>
                    <a:lnTo>
                      <a:pt x="8639" y="0"/>
                    </a:lnTo>
                    <a:close/>
                  </a:path>
                </a:pathLst>
              </a:custGeom>
              <a:solidFill>
                <a:srgbClr val="F5F5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9" name="Google Shape;209;p78"/>
              <p:cNvSpPr/>
              <p:nvPr/>
            </p:nvSpPr>
            <p:spPr>
              <a:xfrm>
                <a:off x="7076872" y="1583884"/>
                <a:ext cx="314923" cy="548408"/>
              </a:xfrm>
              <a:custGeom>
                <a:avLst/>
                <a:gdLst/>
                <a:ahLst/>
                <a:cxnLst/>
                <a:rect l="l" t="t" r="r" b="b"/>
                <a:pathLst>
                  <a:path w="9826" h="17111" extrusionOk="0">
                    <a:moveTo>
                      <a:pt x="1" y="1"/>
                    </a:moveTo>
                    <a:lnTo>
                      <a:pt x="1" y="17110"/>
                    </a:lnTo>
                    <a:lnTo>
                      <a:pt x="9826" y="17110"/>
                    </a:lnTo>
                    <a:lnTo>
                      <a:pt x="9826" y="1"/>
                    </a:lnTo>
                    <a:close/>
                  </a:path>
                </a:pathLst>
              </a:custGeom>
              <a:solidFill>
                <a:srgbClr val="F5F5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0" name="Google Shape;210;p78"/>
              <p:cNvSpPr/>
              <p:nvPr/>
            </p:nvSpPr>
            <p:spPr>
              <a:xfrm>
                <a:off x="7739314" y="1583884"/>
                <a:ext cx="276880" cy="548408"/>
              </a:xfrm>
              <a:custGeom>
                <a:avLst/>
                <a:gdLst/>
                <a:ahLst/>
                <a:cxnLst/>
                <a:rect l="l" t="t" r="r" b="b"/>
                <a:pathLst>
                  <a:path w="8639" h="17111" extrusionOk="0">
                    <a:moveTo>
                      <a:pt x="0" y="1"/>
                    </a:moveTo>
                    <a:lnTo>
                      <a:pt x="0" y="17110"/>
                    </a:lnTo>
                    <a:lnTo>
                      <a:pt x="8639" y="17110"/>
                    </a:lnTo>
                    <a:lnTo>
                      <a:pt x="8639" y="1"/>
                    </a:lnTo>
                    <a:close/>
                  </a:path>
                </a:pathLst>
              </a:custGeom>
              <a:solidFill>
                <a:srgbClr val="F5F5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1" name="Google Shape;211;p78"/>
              <p:cNvSpPr/>
              <p:nvPr/>
            </p:nvSpPr>
            <p:spPr>
              <a:xfrm>
                <a:off x="6809671" y="2710057"/>
                <a:ext cx="256528" cy="477705"/>
              </a:xfrm>
              <a:custGeom>
                <a:avLst/>
                <a:gdLst/>
                <a:ahLst/>
                <a:cxnLst/>
                <a:rect l="l" t="t" r="r" b="b"/>
                <a:pathLst>
                  <a:path w="8004" h="14905" extrusionOk="0">
                    <a:moveTo>
                      <a:pt x="0" y="1"/>
                    </a:moveTo>
                    <a:lnTo>
                      <a:pt x="0" y="14905"/>
                    </a:lnTo>
                    <a:lnTo>
                      <a:pt x="8004" y="14905"/>
                    </a:lnTo>
                    <a:lnTo>
                      <a:pt x="8004" y="1"/>
                    </a:lnTo>
                    <a:close/>
                  </a:path>
                </a:pathLst>
              </a:custGeom>
              <a:solidFill>
                <a:srgbClr val="F5F5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2" name="Google Shape;212;p78"/>
              <p:cNvSpPr/>
              <p:nvPr/>
            </p:nvSpPr>
            <p:spPr>
              <a:xfrm>
                <a:off x="6809671" y="1076757"/>
                <a:ext cx="582124" cy="497512"/>
              </a:xfrm>
              <a:custGeom>
                <a:avLst/>
                <a:gdLst/>
                <a:ahLst/>
                <a:cxnLst/>
                <a:rect l="l" t="t" r="r" b="b"/>
                <a:pathLst>
                  <a:path w="18163" h="15523" extrusionOk="0">
                    <a:moveTo>
                      <a:pt x="0" y="1"/>
                    </a:moveTo>
                    <a:lnTo>
                      <a:pt x="0" y="15523"/>
                    </a:lnTo>
                    <a:lnTo>
                      <a:pt x="8004" y="15523"/>
                    </a:lnTo>
                    <a:lnTo>
                      <a:pt x="8004" y="335"/>
                    </a:lnTo>
                    <a:lnTo>
                      <a:pt x="8338" y="335"/>
                    </a:lnTo>
                    <a:lnTo>
                      <a:pt x="8338" y="15523"/>
                    </a:lnTo>
                    <a:lnTo>
                      <a:pt x="18163" y="15523"/>
                    </a:lnTo>
                    <a:lnTo>
                      <a:pt x="18163" y="1"/>
                    </a:lnTo>
                    <a:close/>
                  </a:path>
                </a:pathLst>
              </a:custGeom>
              <a:solidFill>
                <a:srgbClr val="F5F5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3" name="Google Shape;213;p78"/>
              <p:cNvSpPr/>
              <p:nvPr/>
            </p:nvSpPr>
            <p:spPr>
              <a:xfrm>
                <a:off x="7076872" y="2710057"/>
                <a:ext cx="314923" cy="477705"/>
              </a:xfrm>
              <a:custGeom>
                <a:avLst/>
                <a:gdLst/>
                <a:ahLst/>
                <a:cxnLst/>
                <a:rect l="l" t="t" r="r" b="b"/>
                <a:pathLst>
                  <a:path w="9826" h="14905" extrusionOk="0">
                    <a:moveTo>
                      <a:pt x="1" y="1"/>
                    </a:moveTo>
                    <a:lnTo>
                      <a:pt x="1" y="14905"/>
                    </a:lnTo>
                    <a:lnTo>
                      <a:pt x="9826" y="14905"/>
                    </a:lnTo>
                    <a:lnTo>
                      <a:pt x="9826" y="1"/>
                    </a:lnTo>
                    <a:close/>
                  </a:path>
                </a:pathLst>
              </a:custGeom>
              <a:solidFill>
                <a:srgbClr val="F5F5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4" name="Google Shape;214;p78"/>
              <p:cNvSpPr/>
              <p:nvPr/>
            </p:nvSpPr>
            <p:spPr>
              <a:xfrm>
                <a:off x="7739314" y="2710057"/>
                <a:ext cx="276880" cy="477705"/>
              </a:xfrm>
              <a:custGeom>
                <a:avLst/>
                <a:gdLst/>
                <a:ahLst/>
                <a:cxnLst/>
                <a:rect l="l" t="t" r="r" b="b"/>
                <a:pathLst>
                  <a:path w="8639" h="14905" extrusionOk="0">
                    <a:moveTo>
                      <a:pt x="0" y="1"/>
                    </a:moveTo>
                    <a:lnTo>
                      <a:pt x="0" y="14905"/>
                    </a:lnTo>
                    <a:lnTo>
                      <a:pt x="8639" y="14905"/>
                    </a:lnTo>
                    <a:lnTo>
                      <a:pt x="8639" y="1"/>
                    </a:lnTo>
                    <a:close/>
                  </a:path>
                </a:pathLst>
              </a:custGeom>
              <a:solidFill>
                <a:srgbClr val="F5F5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5" name="Google Shape;215;p78"/>
              <p:cNvSpPr/>
              <p:nvPr/>
            </p:nvSpPr>
            <p:spPr>
              <a:xfrm>
                <a:off x="7429775" y="1583884"/>
                <a:ext cx="299379" cy="548408"/>
              </a:xfrm>
              <a:custGeom>
                <a:avLst/>
                <a:gdLst/>
                <a:ahLst/>
                <a:cxnLst/>
                <a:rect l="l" t="t" r="r" b="b"/>
                <a:pathLst>
                  <a:path w="9341" h="17111" extrusionOk="0">
                    <a:moveTo>
                      <a:pt x="1" y="1"/>
                    </a:moveTo>
                    <a:lnTo>
                      <a:pt x="1" y="17110"/>
                    </a:lnTo>
                    <a:lnTo>
                      <a:pt x="9341" y="17110"/>
                    </a:lnTo>
                    <a:lnTo>
                      <a:pt x="9341" y="1"/>
                    </a:lnTo>
                    <a:close/>
                  </a:path>
                </a:pathLst>
              </a:custGeom>
              <a:solidFill>
                <a:srgbClr val="F5F5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6" name="Google Shape;216;p78"/>
              <p:cNvSpPr/>
              <p:nvPr/>
            </p:nvSpPr>
            <p:spPr>
              <a:xfrm>
                <a:off x="7429775" y="2710057"/>
                <a:ext cx="299379" cy="477705"/>
              </a:xfrm>
              <a:custGeom>
                <a:avLst/>
                <a:gdLst/>
                <a:ahLst/>
                <a:cxnLst/>
                <a:rect l="l" t="t" r="r" b="b"/>
                <a:pathLst>
                  <a:path w="9341" h="14905" extrusionOk="0">
                    <a:moveTo>
                      <a:pt x="1" y="1"/>
                    </a:moveTo>
                    <a:lnTo>
                      <a:pt x="1" y="14905"/>
                    </a:lnTo>
                    <a:lnTo>
                      <a:pt x="9341" y="14905"/>
                    </a:lnTo>
                    <a:lnTo>
                      <a:pt x="9341" y="1"/>
                    </a:lnTo>
                    <a:close/>
                  </a:path>
                </a:pathLst>
              </a:custGeom>
              <a:solidFill>
                <a:srgbClr val="F5F5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 name="Google Shape;217;p78"/>
              <p:cNvSpPr/>
              <p:nvPr/>
            </p:nvSpPr>
            <p:spPr>
              <a:xfrm>
                <a:off x="7429775" y="2170816"/>
                <a:ext cx="299379" cy="529626"/>
              </a:xfrm>
              <a:custGeom>
                <a:avLst/>
                <a:gdLst/>
                <a:ahLst/>
                <a:cxnLst/>
                <a:rect l="l" t="t" r="r" b="b"/>
                <a:pathLst>
                  <a:path w="9341" h="16525" extrusionOk="0">
                    <a:moveTo>
                      <a:pt x="1" y="0"/>
                    </a:moveTo>
                    <a:lnTo>
                      <a:pt x="1" y="16525"/>
                    </a:lnTo>
                    <a:lnTo>
                      <a:pt x="9341" y="16525"/>
                    </a:lnTo>
                    <a:lnTo>
                      <a:pt x="9341" y="0"/>
                    </a:lnTo>
                    <a:close/>
                  </a:path>
                </a:pathLst>
              </a:custGeom>
              <a:solidFill>
                <a:srgbClr val="F5F5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18" name="Google Shape;218;p78"/>
            <p:cNvGrpSpPr/>
            <p:nvPr/>
          </p:nvGrpSpPr>
          <p:grpSpPr>
            <a:xfrm>
              <a:off x="8191828" y="3210069"/>
              <a:ext cx="623340" cy="1461640"/>
              <a:chOff x="8191828" y="3210069"/>
              <a:chExt cx="623340" cy="1461640"/>
            </a:xfrm>
          </p:grpSpPr>
          <p:sp>
            <p:nvSpPr>
              <p:cNvPr id="219" name="Google Shape;219;p78"/>
              <p:cNvSpPr/>
              <p:nvPr/>
            </p:nvSpPr>
            <p:spPr>
              <a:xfrm>
                <a:off x="8376019" y="3210069"/>
                <a:ext cx="439149" cy="1076207"/>
              </a:xfrm>
              <a:custGeom>
                <a:avLst/>
                <a:gdLst/>
                <a:ahLst/>
                <a:cxnLst/>
                <a:rect l="l" t="t" r="r" b="b"/>
                <a:pathLst>
                  <a:path w="13702" h="33579" extrusionOk="0">
                    <a:moveTo>
                      <a:pt x="5041" y="0"/>
                    </a:moveTo>
                    <a:cubicBezTo>
                      <a:pt x="4864" y="0"/>
                      <a:pt x="4682" y="7"/>
                      <a:pt x="4496" y="22"/>
                    </a:cubicBezTo>
                    <a:cubicBezTo>
                      <a:pt x="2557" y="340"/>
                      <a:pt x="1689" y="2729"/>
                      <a:pt x="1856" y="4684"/>
                    </a:cubicBezTo>
                    <a:cubicBezTo>
                      <a:pt x="2023" y="6639"/>
                      <a:pt x="2841" y="8560"/>
                      <a:pt x="2624" y="10515"/>
                    </a:cubicBezTo>
                    <a:cubicBezTo>
                      <a:pt x="2340" y="13005"/>
                      <a:pt x="469" y="15093"/>
                      <a:pt x="252" y="17583"/>
                    </a:cubicBezTo>
                    <a:cubicBezTo>
                      <a:pt x="1" y="20524"/>
                      <a:pt x="2073" y="23130"/>
                      <a:pt x="2691" y="26004"/>
                    </a:cubicBezTo>
                    <a:cubicBezTo>
                      <a:pt x="2992" y="27407"/>
                      <a:pt x="2942" y="28895"/>
                      <a:pt x="3476" y="30231"/>
                    </a:cubicBezTo>
                    <a:cubicBezTo>
                      <a:pt x="4244" y="32224"/>
                      <a:pt x="6355" y="33578"/>
                      <a:pt x="8473" y="33578"/>
                    </a:cubicBezTo>
                    <a:cubicBezTo>
                      <a:pt x="8752" y="33578"/>
                      <a:pt x="9031" y="33555"/>
                      <a:pt x="9308" y="33506"/>
                    </a:cubicBezTo>
                    <a:cubicBezTo>
                      <a:pt x="11697" y="33072"/>
                      <a:pt x="13602" y="30833"/>
                      <a:pt x="13652" y="28410"/>
                    </a:cubicBezTo>
                    <a:cubicBezTo>
                      <a:pt x="13702" y="26154"/>
                      <a:pt x="12315" y="24032"/>
                      <a:pt x="12482" y="21777"/>
                    </a:cubicBezTo>
                    <a:cubicBezTo>
                      <a:pt x="12599" y="20123"/>
                      <a:pt x="13568" y="18552"/>
                      <a:pt x="13368" y="16898"/>
                    </a:cubicBezTo>
                    <a:cubicBezTo>
                      <a:pt x="13117" y="14926"/>
                      <a:pt x="11296" y="13523"/>
                      <a:pt x="10661" y="11651"/>
                    </a:cubicBezTo>
                    <a:cubicBezTo>
                      <a:pt x="10009" y="9780"/>
                      <a:pt x="10628" y="7708"/>
                      <a:pt x="10410" y="5737"/>
                    </a:cubicBezTo>
                    <a:cubicBezTo>
                      <a:pt x="10030" y="2396"/>
                      <a:pt x="8255" y="0"/>
                      <a:pt x="5041" y="0"/>
                    </a:cubicBez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0" name="Google Shape;220;p78"/>
              <p:cNvSpPr/>
              <p:nvPr/>
            </p:nvSpPr>
            <p:spPr>
              <a:xfrm>
                <a:off x="8191828" y="3759663"/>
                <a:ext cx="378639" cy="528056"/>
              </a:xfrm>
              <a:custGeom>
                <a:avLst/>
                <a:gdLst/>
                <a:ahLst/>
                <a:cxnLst/>
                <a:rect l="l" t="t" r="r" b="b"/>
                <a:pathLst>
                  <a:path w="11814" h="16476" extrusionOk="0">
                    <a:moveTo>
                      <a:pt x="334" y="0"/>
                    </a:moveTo>
                    <a:lnTo>
                      <a:pt x="334" y="0"/>
                    </a:lnTo>
                    <a:cubicBezTo>
                      <a:pt x="0" y="3275"/>
                      <a:pt x="1454" y="7118"/>
                      <a:pt x="3125" y="9959"/>
                    </a:cubicBezTo>
                    <a:cubicBezTo>
                      <a:pt x="4829" y="12799"/>
                      <a:pt x="7402" y="15038"/>
                      <a:pt x="10460" y="16325"/>
                    </a:cubicBezTo>
                    <a:cubicBezTo>
                      <a:pt x="10665" y="16403"/>
                      <a:pt x="10893" y="16475"/>
                      <a:pt x="11107" y="16475"/>
                    </a:cubicBezTo>
                    <a:cubicBezTo>
                      <a:pt x="11259" y="16475"/>
                      <a:pt x="11404" y="16439"/>
                      <a:pt x="11529" y="16341"/>
                    </a:cubicBezTo>
                    <a:cubicBezTo>
                      <a:pt x="11763" y="16158"/>
                      <a:pt x="11780" y="15807"/>
                      <a:pt x="11796" y="15506"/>
                    </a:cubicBezTo>
                    <a:cubicBezTo>
                      <a:pt x="11813" y="12064"/>
                      <a:pt x="10610" y="8672"/>
                      <a:pt x="8639" y="5848"/>
                    </a:cubicBezTo>
                    <a:cubicBezTo>
                      <a:pt x="6767" y="3142"/>
                      <a:pt x="4996" y="1538"/>
                      <a:pt x="334" y="0"/>
                    </a:cubicBezTo>
                    <a:close/>
                  </a:path>
                </a:pathLst>
              </a:custGeom>
              <a:solidFill>
                <a:srgbClr val="F5F5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1" name="Google Shape;221;p78"/>
              <p:cNvSpPr/>
              <p:nvPr/>
            </p:nvSpPr>
            <p:spPr>
              <a:xfrm>
                <a:off x="8336405" y="3948694"/>
                <a:ext cx="323481" cy="553760"/>
              </a:xfrm>
              <a:custGeom>
                <a:avLst/>
                <a:gdLst/>
                <a:ahLst/>
                <a:cxnLst/>
                <a:rect l="l" t="t" r="r" b="b"/>
                <a:pathLst>
                  <a:path w="10093" h="17278" extrusionOk="0">
                    <a:moveTo>
                      <a:pt x="1" y="1"/>
                    </a:moveTo>
                    <a:cubicBezTo>
                      <a:pt x="34" y="67"/>
                      <a:pt x="67" y="118"/>
                      <a:pt x="101" y="168"/>
                    </a:cubicBezTo>
                    <a:lnTo>
                      <a:pt x="468" y="635"/>
                    </a:lnTo>
                    <a:cubicBezTo>
                      <a:pt x="769" y="1036"/>
                      <a:pt x="1220" y="1638"/>
                      <a:pt x="1755" y="2356"/>
                    </a:cubicBezTo>
                    <a:cubicBezTo>
                      <a:pt x="4545" y="6183"/>
                      <a:pt x="6951" y="10276"/>
                      <a:pt x="8889" y="14587"/>
                    </a:cubicBezTo>
                    <a:cubicBezTo>
                      <a:pt x="9274" y="15406"/>
                      <a:pt x="9558" y="16091"/>
                      <a:pt x="9758" y="16559"/>
                    </a:cubicBezTo>
                    <a:cubicBezTo>
                      <a:pt x="9859" y="16776"/>
                      <a:pt x="9925" y="16943"/>
                      <a:pt x="9992" y="17093"/>
                    </a:cubicBezTo>
                    <a:cubicBezTo>
                      <a:pt x="10026" y="17160"/>
                      <a:pt x="10042" y="17210"/>
                      <a:pt x="10092" y="17277"/>
                    </a:cubicBezTo>
                    <a:cubicBezTo>
                      <a:pt x="10076" y="17194"/>
                      <a:pt x="10059" y="17143"/>
                      <a:pt x="10026" y="17077"/>
                    </a:cubicBezTo>
                    <a:cubicBezTo>
                      <a:pt x="9976" y="16926"/>
                      <a:pt x="9909" y="16742"/>
                      <a:pt x="9825" y="16525"/>
                    </a:cubicBezTo>
                    <a:cubicBezTo>
                      <a:pt x="9658" y="16041"/>
                      <a:pt x="9374" y="15372"/>
                      <a:pt x="9006" y="14537"/>
                    </a:cubicBezTo>
                    <a:cubicBezTo>
                      <a:pt x="7118" y="10176"/>
                      <a:pt x="4729" y="6066"/>
                      <a:pt x="1855" y="2290"/>
                    </a:cubicBezTo>
                    <a:cubicBezTo>
                      <a:pt x="1304" y="1554"/>
                      <a:pt x="853" y="986"/>
                      <a:pt x="518" y="602"/>
                    </a:cubicBezTo>
                    <a:lnTo>
                      <a:pt x="134" y="151"/>
                    </a:lnTo>
                    <a:cubicBezTo>
                      <a:pt x="101" y="101"/>
                      <a:pt x="51" y="51"/>
                      <a:pt x="1" y="1"/>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2" name="Google Shape;222;p78"/>
              <p:cNvSpPr/>
              <p:nvPr/>
            </p:nvSpPr>
            <p:spPr>
              <a:xfrm>
                <a:off x="8591844" y="3501532"/>
                <a:ext cx="70190" cy="992332"/>
              </a:xfrm>
              <a:custGeom>
                <a:avLst/>
                <a:gdLst/>
                <a:ahLst/>
                <a:cxnLst/>
                <a:rect l="l" t="t" r="r" b="b"/>
                <a:pathLst>
                  <a:path w="2190" h="30962" extrusionOk="0">
                    <a:moveTo>
                      <a:pt x="1" y="1"/>
                    </a:moveTo>
                    <a:cubicBezTo>
                      <a:pt x="1" y="101"/>
                      <a:pt x="1" y="201"/>
                      <a:pt x="1" y="302"/>
                    </a:cubicBezTo>
                    <a:cubicBezTo>
                      <a:pt x="17" y="536"/>
                      <a:pt x="17" y="836"/>
                      <a:pt x="34" y="1221"/>
                    </a:cubicBezTo>
                    <a:cubicBezTo>
                      <a:pt x="67" y="2023"/>
                      <a:pt x="134" y="3142"/>
                      <a:pt x="184" y="4529"/>
                    </a:cubicBezTo>
                    <a:cubicBezTo>
                      <a:pt x="335" y="7336"/>
                      <a:pt x="569" y="11212"/>
                      <a:pt x="869" y="15490"/>
                    </a:cubicBezTo>
                    <a:cubicBezTo>
                      <a:pt x="1170" y="19767"/>
                      <a:pt x="1488" y="23627"/>
                      <a:pt x="1738" y="26434"/>
                    </a:cubicBezTo>
                    <a:cubicBezTo>
                      <a:pt x="1872" y="27821"/>
                      <a:pt x="1972" y="28940"/>
                      <a:pt x="2039" y="29742"/>
                    </a:cubicBezTo>
                    <a:cubicBezTo>
                      <a:pt x="2089" y="30126"/>
                      <a:pt x="2122" y="30427"/>
                      <a:pt x="2139" y="30644"/>
                    </a:cubicBezTo>
                    <a:cubicBezTo>
                      <a:pt x="2156" y="30745"/>
                      <a:pt x="2173" y="30862"/>
                      <a:pt x="2189" y="30962"/>
                    </a:cubicBezTo>
                    <a:cubicBezTo>
                      <a:pt x="2189" y="30845"/>
                      <a:pt x="2189" y="30745"/>
                      <a:pt x="2173" y="30644"/>
                    </a:cubicBezTo>
                    <a:cubicBezTo>
                      <a:pt x="2173" y="30410"/>
                      <a:pt x="2139" y="30110"/>
                      <a:pt x="2122" y="29742"/>
                    </a:cubicBezTo>
                    <a:cubicBezTo>
                      <a:pt x="2056" y="28940"/>
                      <a:pt x="1972" y="27804"/>
                      <a:pt x="1872" y="26417"/>
                    </a:cubicBezTo>
                    <a:cubicBezTo>
                      <a:pt x="1655" y="23627"/>
                      <a:pt x="1354" y="19750"/>
                      <a:pt x="1053" y="15473"/>
                    </a:cubicBezTo>
                    <a:cubicBezTo>
                      <a:pt x="752" y="11196"/>
                      <a:pt x="502" y="7336"/>
                      <a:pt x="318" y="4529"/>
                    </a:cubicBezTo>
                    <a:cubicBezTo>
                      <a:pt x="234" y="3142"/>
                      <a:pt x="168" y="2006"/>
                      <a:pt x="117" y="1204"/>
                    </a:cubicBezTo>
                    <a:cubicBezTo>
                      <a:pt x="84" y="836"/>
                      <a:pt x="67" y="536"/>
                      <a:pt x="51" y="302"/>
                    </a:cubicBezTo>
                    <a:cubicBezTo>
                      <a:pt x="34" y="201"/>
                      <a:pt x="34" y="101"/>
                      <a:pt x="17" y="1"/>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3" name="Google Shape;223;p78"/>
              <p:cNvSpPr/>
              <p:nvPr/>
            </p:nvSpPr>
            <p:spPr>
              <a:xfrm>
                <a:off x="8495437" y="4352459"/>
                <a:ext cx="262970" cy="319250"/>
              </a:xfrm>
              <a:custGeom>
                <a:avLst/>
                <a:gdLst/>
                <a:ahLst/>
                <a:cxnLst/>
                <a:rect l="l" t="t" r="r" b="b"/>
                <a:pathLst>
                  <a:path w="8205" h="9961" extrusionOk="0">
                    <a:moveTo>
                      <a:pt x="1" y="1"/>
                    </a:moveTo>
                    <a:lnTo>
                      <a:pt x="335" y="6233"/>
                    </a:lnTo>
                    <a:cubicBezTo>
                      <a:pt x="450" y="8340"/>
                      <a:pt x="2187" y="9960"/>
                      <a:pt x="4283" y="9960"/>
                    </a:cubicBezTo>
                    <a:cubicBezTo>
                      <a:pt x="4315" y="9960"/>
                      <a:pt x="4347" y="9960"/>
                      <a:pt x="4379" y="9959"/>
                    </a:cubicBezTo>
                    <a:cubicBezTo>
                      <a:pt x="6501" y="9909"/>
                      <a:pt x="8205" y="8155"/>
                      <a:pt x="8205" y="6033"/>
                    </a:cubicBezTo>
                    <a:lnTo>
                      <a:pt x="8205" y="1"/>
                    </a:ln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24"/>
        <p:cNvGrpSpPr/>
        <p:nvPr/>
      </p:nvGrpSpPr>
      <p:grpSpPr>
        <a:xfrm>
          <a:off x="0" y="0"/>
          <a:ext cx="0" cy="0"/>
          <a:chOff x="0" y="0"/>
          <a:chExt cx="0" cy="0"/>
        </a:xfrm>
      </p:grpSpPr>
      <p:sp>
        <p:nvSpPr>
          <p:cNvPr id="225" name="Google Shape;225;p79"/>
          <p:cNvSpPr txBox="1">
            <a:spLocks noGrp="1"/>
          </p:cNvSpPr>
          <p:nvPr>
            <p:ph type="body" idx="1"/>
          </p:nvPr>
        </p:nvSpPr>
        <p:spPr>
          <a:xfrm>
            <a:off x="720000" y="860400"/>
            <a:ext cx="5611200" cy="3740400"/>
          </a:xfrm>
          <a:prstGeom prst="rect">
            <a:avLst/>
          </a:prstGeom>
          <a:noFill/>
          <a:ln>
            <a:noFill/>
          </a:ln>
        </p:spPr>
        <p:txBody>
          <a:bodyPr spcFirstLastPara="1" wrap="square" lIns="91425" tIns="91425" rIns="91425" bIns="91425" anchor="b" anchorCtr="0">
            <a:noAutofit/>
          </a:bodyPr>
          <a:lstStyle>
            <a:lvl1pPr marL="457200" lvl="0" indent="-298450" algn="l">
              <a:lnSpc>
                <a:spcPct val="100000"/>
              </a:lnSpc>
              <a:spcBef>
                <a:spcPts val="0"/>
              </a:spcBef>
              <a:spcAft>
                <a:spcPts val="0"/>
              </a:spcAft>
              <a:buSzPts val="1100"/>
              <a:buAutoNum type="arabicPeriod"/>
              <a:defRPr/>
            </a:lvl1pPr>
            <a:lvl2pPr marL="914400" lvl="1" indent="-298450" algn="l">
              <a:lnSpc>
                <a:spcPct val="100000"/>
              </a:lnSpc>
              <a:spcBef>
                <a:spcPts val="0"/>
              </a:spcBef>
              <a:spcAft>
                <a:spcPts val="0"/>
              </a:spcAft>
              <a:buSzPts val="1100"/>
              <a:buAutoNum type="alphaLcPeriod"/>
              <a:defRPr/>
            </a:lvl2pPr>
            <a:lvl3pPr marL="1371600" lvl="2" indent="-298450" algn="l">
              <a:lnSpc>
                <a:spcPct val="115000"/>
              </a:lnSpc>
              <a:spcBef>
                <a:spcPts val="0"/>
              </a:spcBef>
              <a:spcAft>
                <a:spcPts val="0"/>
              </a:spcAft>
              <a:buSzPts val="1100"/>
              <a:buAutoNum type="romanLcPeriod"/>
              <a:defRPr/>
            </a:lvl3pPr>
            <a:lvl4pPr marL="1828800" lvl="3" indent="-298450" algn="l">
              <a:lnSpc>
                <a:spcPct val="115000"/>
              </a:lnSpc>
              <a:spcBef>
                <a:spcPts val="1600"/>
              </a:spcBef>
              <a:spcAft>
                <a:spcPts val="0"/>
              </a:spcAft>
              <a:buSzPts val="1100"/>
              <a:buAutoNum type="arabicPeriod"/>
              <a:defRPr/>
            </a:lvl4pPr>
            <a:lvl5pPr marL="2286000" lvl="4" indent="-298450" algn="l">
              <a:lnSpc>
                <a:spcPct val="115000"/>
              </a:lnSpc>
              <a:spcBef>
                <a:spcPts val="1600"/>
              </a:spcBef>
              <a:spcAft>
                <a:spcPts val="0"/>
              </a:spcAft>
              <a:buSzPts val="1100"/>
              <a:buAutoNum type="alphaLcPeriod"/>
              <a:defRPr/>
            </a:lvl5pPr>
            <a:lvl6pPr marL="2743200" lvl="5" indent="-298450" algn="l">
              <a:lnSpc>
                <a:spcPct val="115000"/>
              </a:lnSpc>
              <a:spcBef>
                <a:spcPts val="1600"/>
              </a:spcBef>
              <a:spcAft>
                <a:spcPts val="0"/>
              </a:spcAft>
              <a:buSzPts val="1100"/>
              <a:buAutoNum type="romanLcPeriod"/>
              <a:defRPr/>
            </a:lvl6pPr>
            <a:lvl7pPr marL="3200400" lvl="6" indent="-298450" algn="l">
              <a:lnSpc>
                <a:spcPct val="115000"/>
              </a:lnSpc>
              <a:spcBef>
                <a:spcPts val="1600"/>
              </a:spcBef>
              <a:spcAft>
                <a:spcPts val="0"/>
              </a:spcAft>
              <a:buSzPts val="1100"/>
              <a:buAutoNum type="arabicPeriod"/>
              <a:defRPr/>
            </a:lvl7pPr>
            <a:lvl8pPr marL="3657600" lvl="7" indent="-298450" algn="l">
              <a:lnSpc>
                <a:spcPct val="115000"/>
              </a:lnSpc>
              <a:spcBef>
                <a:spcPts val="1600"/>
              </a:spcBef>
              <a:spcAft>
                <a:spcPts val="0"/>
              </a:spcAft>
              <a:buSzPts val="1100"/>
              <a:buAutoNum type="alphaLcPeriod"/>
              <a:defRPr/>
            </a:lvl8pPr>
            <a:lvl9pPr marL="4114800" lvl="8" indent="-298450" algn="l">
              <a:lnSpc>
                <a:spcPct val="115000"/>
              </a:lnSpc>
              <a:spcBef>
                <a:spcPts val="1600"/>
              </a:spcBef>
              <a:spcAft>
                <a:spcPts val="1600"/>
              </a:spcAft>
              <a:buSzPts val="1100"/>
              <a:buAutoNum type="romanLcPeriod"/>
              <a:defRPr/>
            </a:lvl9pPr>
          </a:lstStyle>
          <a:p>
            <a:endParaRPr/>
          </a:p>
        </p:txBody>
      </p:sp>
      <p:sp>
        <p:nvSpPr>
          <p:cNvPr id="226" name="Google Shape;226;p79"/>
          <p:cNvSpPr txBox="1">
            <a:spLocks noGrp="1"/>
          </p:cNvSpPr>
          <p:nvPr>
            <p:ph type="title"/>
          </p:nvPr>
        </p:nvSpPr>
        <p:spPr>
          <a:xfrm>
            <a:off x="720000" y="540000"/>
            <a:ext cx="7704000" cy="3204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800"/>
              <a:buNone/>
              <a:defRPr sz="2700"/>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a:endParaRPr/>
          </a:p>
        </p:txBody>
      </p:sp>
      <p:sp>
        <p:nvSpPr>
          <p:cNvPr id="227" name="Google Shape;227;p79"/>
          <p:cNvSpPr/>
          <p:nvPr/>
        </p:nvSpPr>
        <p:spPr>
          <a:xfrm>
            <a:off x="-731" y="4672701"/>
            <a:ext cx="9143833" cy="475558"/>
          </a:xfrm>
          <a:custGeom>
            <a:avLst/>
            <a:gdLst/>
            <a:ahLst/>
            <a:cxnLst/>
            <a:rect l="l" t="t" r="r" b="b"/>
            <a:pathLst>
              <a:path w="285299" h="14838" extrusionOk="0">
                <a:moveTo>
                  <a:pt x="0" y="1"/>
                </a:moveTo>
                <a:lnTo>
                  <a:pt x="0" y="14838"/>
                </a:lnTo>
                <a:lnTo>
                  <a:pt x="285299" y="14838"/>
                </a:lnTo>
                <a:lnTo>
                  <a:pt x="285299"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 subtitle + text">
  <p:cSld name="CUSTOM_6">
    <p:spTree>
      <p:nvGrpSpPr>
        <p:cNvPr id="1" name="Shape 228"/>
        <p:cNvGrpSpPr/>
        <p:nvPr/>
      </p:nvGrpSpPr>
      <p:grpSpPr>
        <a:xfrm>
          <a:off x="0" y="0"/>
          <a:ext cx="0" cy="0"/>
          <a:chOff x="0" y="0"/>
          <a:chExt cx="0" cy="0"/>
        </a:xfrm>
      </p:grpSpPr>
      <p:sp>
        <p:nvSpPr>
          <p:cNvPr id="229" name="Google Shape;229;p80"/>
          <p:cNvSpPr/>
          <p:nvPr/>
        </p:nvSpPr>
        <p:spPr>
          <a:xfrm>
            <a:off x="-731" y="4672701"/>
            <a:ext cx="9143833" cy="475558"/>
          </a:xfrm>
          <a:custGeom>
            <a:avLst/>
            <a:gdLst/>
            <a:ahLst/>
            <a:cxnLst/>
            <a:rect l="l" t="t" r="r" b="b"/>
            <a:pathLst>
              <a:path w="285299" h="14838" extrusionOk="0">
                <a:moveTo>
                  <a:pt x="0" y="1"/>
                </a:moveTo>
                <a:lnTo>
                  <a:pt x="0" y="14838"/>
                </a:lnTo>
                <a:lnTo>
                  <a:pt x="285299" y="14838"/>
                </a:lnTo>
                <a:lnTo>
                  <a:pt x="285299"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30" name="Google Shape;230;p80"/>
          <p:cNvGrpSpPr/>
          <p:nvPr/>
        </p:nvGrpSpPr>
        <p:grpSpPr>
          <a:xfrm>
            <a:off x="-118816" y="1154546"/>
            <a:ext cx="919967" cy="1399508"/>
            <a:chOff x="-147716" y="1154546"/>
            <a:chExt cx="919967" cy="1399508"/>
          </a:xfrm>
        </p:grpSpPr>
        <p:sp>
          <p:nvSpPr>
            <p:cNvPr id="231" name="Google Shape;231;p80"/>
            <p:cNvSpPr/>
            <p:nvPr/>
          </p:nvSpPr>
          <p:spPr>
            <a:xfrm>
              <a:off x="-147716" y="1154546"/>
              <a:ext cx="919967" cy="1399508"/>
            </a:xfrm>
            <a:custGeom>
              <a:avLst/>
              <a:gdLst/>
              <a:ahLst/>
              <a:cxnLst/>
              <a:rect l="l" t="t" r="r" b="b"/>
              <a:pathLst>
                <a:path w="28222" h="42933" extrusionOk="0">
                  <a:moveTo>
                    <a:pt x="0" y="0"/>
                  </a:moveTo>
                  <a:lnTo>
                    <a:pt x="0" y="42932"/>
                  </a:lnTo>
                  <a:lnTo>
                    <a:pt x="28222" y="42932"/>
                  </a:lnTo>
                  <a:lnTo>
                    <a:pt x="28222" y="0"/>
                  </a:ln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2" name="Google Shape;232;p80"/>
            <p:cNvSpPr/>
            <p:nvPr/>
          </p:nvSpPr>
          <p:spPr>
            <a:xfrm>
              <a:off x="-110228" y="1203833"/>
              <a:ext cx="841211" cy="1301455"/>
            </a:xfrm>
            <a:custGeom>
              <a:avLst/>
              <a:gdLst/>
              <a:ahLst/>
              <a:cxnLst/>
              <a:rect l="l" t="t" r="r" b="b"/>
              <a:pathLst>
                <a:path w="25806" h="39925" extrusionOk="0">
                  <a:moveTo>
                    <a:pt x="1" y="0"/>
                  </a:moveTo>
                  <a:lnTo>
                    <a:pt x="1" y="39925"/>
                  </a:lnTo>
                  <a:lnTo>
                    <a:pt x="25806" y="39925"/>
                  </a:lnTo>
                  <a:lnTo>
                    <a:pt x="25806" y="0"/>
                  </a:lnTo>
                  <a:close/>
                </a:path>
              </a:pathLst>
            </a:custGeom>
            <a:solidFill>
              <a:srgbClr val="FAFA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3" name="Google Shape;233;p80"/>
            <p:cNvSpPr/>
            <p:nvPr/>
          </p:nvSpPr>
          <p:spPr>
            <a:xfrm>
              <a:off x="196775" y="1642628"/>
              <a:ext cx="231507" cy="424387"/>
            </a:xfrm>
            <a:custGeom>
              <a:avLst/>
              <a:gdLst/>
              <a:ahLst/>
              <a:cxnLst/>
              <a:rect l="l" t="t" r="r" b="b"/>
              <a:pathLst>
                <a:path w="7102" h="13019" extrusionOk="0">
                  <a:moveTo>
                    <a:pt x="1" y="1"/>
                  </a:moveTo>
                  <a:lnTo>
                    <a:pt x="1" y="13018"/>
                  </a:lnTo>
                  <a:lnTo>
                    <a:pt x="7101" y="13018"/>
                  </a:lnTo>
                  <a:lnTo>
                    <a:pt x="7101" y="1"/>
                  </a:ln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34" name="Google Shape;234;p80"/>
          <p:cNvGrpSpPr/>
          <p:nvPr/>
        </p:nvGrpSpPr>
        <p:grpSpPr>
          <a:xfrm>
            <a:off x="7102066" y="3464861"/>
            <a:ext cx="1313778" cy="1210378"/>
            <a:chOff x="7102066" y="3464861"/>
            <a:chExt cx="1313778" cy="1210378"/>
          </a:xfrm>
        </p:grpSpPr>
        <p:sp>
          <p:nvSpPr>
            <p:cNvPr id="235" name="Google Shape;235;p80"/>
            <p:cNvSpPr/>
            <p:nvPr/>
          </p:nvSpPr>
          <p:spPr>
            <a:xfrm>
              <a:off x="7102066" y="4393923"/>
              <a:ext cx="70769" cy="281316"/>
            </a:xfrm>
            <a:custGeom>
              <a:avLst/>
              <a:gdLst/>
              <a:ahLst/>
              <a:cxnLst/>
              <a:rect l="l" t="t" r="r" b="b"/>
              <a:pathLst>
                <a:path w="2171" h="8630" extrusionOk="0">
                  <a:moveTo>
                    <a:pt x="0" y="0"/>
                  </a:moveTo>
                  <a:lnTo>
                    <a:pt x="0" y="8630"/>
                  </a:lnTo>
                  <a:lnTo>
                    <a:pt x="2170" y="8630"/>
                  </a:lnTo>
                  <a:lnTo>
                    <a:pt x="2170" y="0"/>
                  </a:ln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6" name="Google Shape;236;p80"/>
            <p:cNvSpPr/>
            <p:nvPr/>
          </p:nvSpPr>
          <p:spPr>
            <a:xfrm>
              <a:off x="7995238" y="4393923"/>
              <a:ext cx="70737" cy="281316"/>
            </a:xfrm>
            <a:custGeom>
              <a:avLst/>
              <a:gdLst/>
              <a:ahLst/>
              <a:cxnLst/>
              <a:rect l="l" t="t" r="r" b="b"/>
              <a:pathLst>
                <a:path w="2170" h="8630" extrusionOk="0">
                  <a:moveTo>
                    <a:pt x="0" y="0"/>
                  </a:moveTo>
                  <a:lnTo>
                    <a:pt x="0" y="8630"/>
                  </a:lnTo>
                  <a:lnTo>
                    <a:pt x="2170" y="8630"/>
                  </a:lnTo>
                  <a:lnTo>
                    <a:pt x="2170" y="0"/>
                  </a:ln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7" name="Google Shape;237;p80"/>
            <p:cNvSpPr/>
            <p:nvPr/>
          </p:nvSpPr>
          <p:spPr>
            <a:xfrm>
              <a:off x="7573035" y="4393923"/>
              <a:ext cx="70737" cy="281316"/>
            </a:xfrm>
            <a:custGeom>
              <a:avLst/>
              <a:gdLst/>
              <a:ahLst/>
              <a:cxnLst/>
              <a:rect l="l" t="t" r="r" b="b"/>
              <a:pathLst>
                <a:path w="2170" h="8630" extrusionOk="0">
                  <a:moveTo>
                    <a:pt x="0" y="0"/>
                  </a:moveTo>
                  <a:lnTo>
                    <a:pt x="0" y="8630"/>
                  </a:lnTo>
                  <a:lnTo>
                    <a:pt x="2170" y="8630"/>
                  </a:lnTo>
                  <a:lnTo>
                    <a:pt x="2170" y="0"/>
                  </a:ln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8" name="Google Shape;238;p80"/>
            <p:cNvSpPr/>
            <p:nvPr/>
          </p:nvSpPr>
          <p:spPr>
            <a:xfrm>
              <a:off x="8332231" y="4393923"/>
              <a:ext cx="70769" cy="281316"/>
            </a:xfrm>
            <a:custGeom>
              <a:avLst/>
              <a:gdLst/>
              <a:ahLst/>
              <a:cxnLst/>
              <a:rect l="l" t="t" r="r" b="b"/>
              <a:pathLst>
                <a:path w="2171" h="8630" extrusionOk="0">
                  <a:moveTo>
                    <a:pt x="1" y="0"/>
                  </a:moveTo>
                  <a:lnTo>
                    <a:pt x="1" y="8630"/>
                  </a:lnTo>
                  <a:lnTo>
                    <a:pt x="2170" y="8630"/>
                  </a:lnTo>
                  <a:lnTo>
                    <a:pt x="2170" y="0"/>
                  </a:ln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9" name="Google Shape;239;p80"/>
            <p:cNvSpPr/>
            <p:nvPr/>
          </p:nvSpPr>
          <p:spPr>
            <a:xfrm>
              <a:off x="7102066" y="3745069"/>
              <a:ext cx="965538" cy="648886"/>
            </a:xfrm>
            <a:custGeom>
              <a:avLst/>
              <a:gdLst/>
              <a:ahLst/>
              <a:cxnLst/>
              <a:rect l="l" t="t" r="r" b="b"/>
              <a:pathLst>
                <a:path w="29620" h="19906" extrusionOk="0">
                  <a:moveTo>
                    <a:pt x="0" y="1"/>
                  </a:moveTo>
                  <a:lnTo>
                    <a:pt x="0" y="19905"/>
                  </a:lnTo>
                  <a:lnTo>
                    <a:pt x="29619" y="19905"/>
                  </a:lnTo>
                  <a:lnTo>
                    <a:pt x="29619" y="1"/>
                  </a:ln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0" name="Google Shape;240;p80"/>
            <p:cNvSpPr/>
            <p:nvPr/>
          </p:nvSpPr>
          <p:spPr>
            <a:xfrm>
              <a:off x="8067572" y="3745069"/>
              <a:ext cx="348272" cy="648886"/>
            </a:xfrm>
            <a:custGeom>
              <a:avLst/>
              <a:gdLst/>
              <a:ahLst/>
              <a:cxnLst/>
              <a:rect l="l" t="t" r="r" b="b"/>
              <a:pathLst>
                <a:path w="10684" h="19906" extrusionOk="0">
                  <a:moveTo>
                    <a:pt x="0" y="1"/>
                  </a:moveTo>
                  <a:lnTo>
                    <a:pt x="0" y="19905"/>
                  </a:lnTo>
                  <a:lnTo>
                    <a:pt x="10684" y="19905"/>
                  </a:lnTo>
                  <a:lnTo>
                    <a:pt x="10684" y="1"/>
                  </a:ln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1" name="Google Shape;241;p80"/>
            <p:cNvSpPr/>
            <p:nvPr/>
          </p:nvSpPr>
          <p:spPr>
            <a:xfrm>
              <a:off x="7196371" y="3860269"/>
              <a:ext cx="781753" cy="211688"/>
            </a:xfrm>
            <a:custGeom>
              <a:avLst/>
              <a:gdLst/>
              <a:ahLst/>
              <a:cxnLst/>
              <a:rect l="l" t="t" r="r" b="b"/>
              <a:pathLst>
                <a:path w="23982" h="6494" extrusionOk="0">
                  <a:moveTo>
                    <a:pt x="82" y="1"/>
                  </a:moveTo>
                  <a:cubicBezTo>
                    <a:pt x="76" y="11"/>
                    <a:pt x="75" y="14"/>
                    <a:pt x="77" y="14"/>
                  </a:cubicBezTo>
                  <a:cubicBezTo>
                    <a:pt x="78" y="14"/>
                    <a:pt x="78" y="14"/>
                    <a:pt x="79" y="13"/>
                  </a:cubicBezTo>
                  <a:lnTo>
                    <a:pt x="79" y="13"/>
                  </a:lnTo>
                  <a:cubicBezTo>
                    <a:pt x="67" y="24"/>
                    <a:pt x="43" y="44"/>
                    <a:pt x="0" y="83"/>
                  </a:cubicBezTo>
                  <a:lnTo>
                    <a:pt x="0" y="1710"/>
                  </a:lnTo>
                  <a:lnTo>
                    <a:pt x="0" y="3304"/>
                  </a:lnTo>
                  <a:cubicBezTo>
                    <a:pt x="17" y="4356"/>
                    <a:pt x="17" y="5408"/>
                    <a:pt x="17" y="6411"/>
                  </a:cubicBezTo>
                  <a:lnTo>
                    <a:pt x="17" y="6493"/>
                  </a:lnTo>
                  <a:lnTo>
                    <a:pt x="82" y="6493"/>
                  </a:lnTo>
                  <a:lnTo>
                    <a:pt x="17144" y="6460"/>
                  </a:lnTo>
                  <a:cubicBezTo>
                    <a:pt x="19264" y="6444"/>
                    <a:pt x="20957" y="6444"/>
                    <a:pt x="22140" y="6444"/>
                  </a:cubicBezTo>
                  <a:cubicBezTo>
                    <a:pt x="22716" y="6427"/>
                    <a:pt x="23159" y="6427"/>
                    <a:pt x="23472" y="6427"/>
                  </a:cubicBezTo>
                  <a:lnTo>
                    <a:pt x="23817" y="6427"/>
                  </a:lnTo>
                  <a:cubicBezTo>
                    <a:pt x="23850" y="6427"/>
                    <a:pt x="23883" y="6427"/>
                    <a:pt x="23932" y="6411"/>
                  </a:cubicBezTo>
                  <a:lnTo>
                    <a:pt x="23455" y="6411"/>
                  </a:lnTo>
                  <a:lnTo>
                    <a:pt x="22107" y="6394"/>
                  </a:lnTo>
                  <a:cubicBezTo>
                    <a:pt x="20924" y="6394"/>
                    <a:pt x="19215" y="6378"/>
                    <a:pt x="17094" y="6378"/>
                  </a:cubicBezTo>
                  <a:lnTo>
                    <a:pt x="165" y="6345"/>
                  </a:lnTo>
                  <a:lnTo>
                    <a:pt x="165" y="6345"/>
                  </a:lnTo>
                  <a:cubicBezTo>
                    <a:pt x="165" y="5347"/>
                    <a:pt x="165" y="4334"/>
                    <a:pt x="165" y="3304"/>
                  </a:cubicBezTo>
                  <a:lnTo>
                    <a:pt x="165" y="1710"/>
                  </a:lnTo>
                  <a:lnTo>
                    <a:pt x="165" y="165"/>
                  </a:lnTo>
                  <a:lnTo>
                    <a:pt x="165" y="165"/>
                  </a:lnTo>
                  <a:cubicBezTo>
                    <a:pt x="9849" y="149"/>
                    <a:pt x="18455" y="148"/>
                    <a:pt x="23883" y="132"/>
                  </a:cubicBezTo>
                  <a:lnTo>
                    <a:pt x="23883" y="132"/>
                  </a:lnTo>
                  <a:cubicBezTo>
                    <a:pt x="23883" y="2098"/>
                    <a:pt x="23899" y="3659"/>
                    <a:pt x="23899" y="4734"/>
                  </a:cubicBezTo>
                  <a:cubicBezTo>
                    <a:pt x="23915" y="5277"/>
                    <a:pt x="23915" y="5688"/>
                    <a:pt x="23915" y="5983"/>
                  </a:cubicBezTo>
                  <a:cubicBezTo>
                    <a:pt x="23915" y="6115"/>
                    <a:pt x="23915" y="6230"/>
                    <a:pt x="23915" y="6312"/>
                  </a:cubicBezTo>
                  <a:cubicBezTo>
                    <a:pt x="23915" y="6345"/>
                    <a:pt x="23915" y="6378"/>
                    <a:pt x="23932" y="6411"/>
                  </a:cubicBezTo>
                  <a:cubicBezTo>
                    <a:pt x="23932" y="6378"/>
                    <a:pt x="23932" y="6345"/>
                    <a:pt x="23932" y="6312"/>
                  </a:cubicBezTo>
                  <a:cubicBezTo>
                    <a:pt x="23932" y="6246"/>
                    <a:pt x="23932" y="6131"/>
                    <a:pt x="23932" y="6000"/>
                  </a:cubicBezTo>
                  <a:cubicBezTo>
                    <a:pt x="23932" y="5720"/>
                    <a:pt x="23948" y="5310"/>
                    <a:pt x="23948" y="4767"/>
                  </a:cubicBezTo>
                  <a:cubicBezTo>
                    <a:pt x="23948" y="3682"/>
                    <a:pt x="23965" y="2088"/>
                    <a:pt x="23981" y="83"/>
                  </a:cubicBezTo>
                  <a:lnTo>
                    <a:pt x="23981" y="33"/>
                  </a:lnTo>
                  <a:lnTo>
                    <a:pt x="23932" y="33"/>
                  </a:lnTo>
                  <a:lnTo>
                    <a:pt x="82" y="1"/>
                  </a:ln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2" name="Google Shape;242;p80"/>
            <p:cNvSpPr/>
            <p:nvPr/>
          </p:nvSpPr>
          <p:spPr>
            <a:xfrm>
              <a:off x="7542491" y="3932081"/>
              <a:ext cx="79310" cy="68390"/>
            </a:xfrm>
            <a:custGeom>
              <a:avLst/>
              <a:gdLst/>
              <a:ahLst/>
              <a:cxnLst/>
              <a:rect l="l" t="t" r="r" b="b"/>
              <a:pathLst>
                <a:path w="2433" h="2098" extrusionOk="0">
                  <a:moveTo>
                    <a:pt x="1381" y="0"/>
                  </a:moveTo>
                  <a:cubicBezTo>
                    <a:pt x="461" y="0"/>
                    <a:pt x="0" y="1134"/>
                    <a:pt x="658" y="1792"/>
                  </a:cubicBezTo>
                  <a:cubicBezTo>
                    <a:pt x="869" y="2003"/>
                    <a:pt x="1128" y="2097"/>
                    <a:pt x="1382" y="2097"/>
                  </a:cubicBezTo>
                  <a:cubicBezTo>
                    <a:pt x="1918" y="2097"/>
                    <a:pt x="2433" y="1677"/>
                    <a:pt x="2433" y="1052"/>
                  </a:cubicBezTo>
                  <a:cubicBezTo>
                    <a:pt x="2433" y="477"/>
                    <a:pt x="1973" y="0"/>
                    <a:pt x="1381"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3" name="Google Shape;243;p80"/>
            <p:cNvSpPr/>
            <p:nvPr/>
          </p:nvSpPr>
          <p:spPr>
            <a:xfrm>
              <a:off x="7199044" y="3497557"/>
              <a:ext cx="221304" cy="244872"/>
            </a:xfrm>
            <a:custGeom>
              <a:avLst/>
              <a:gdLst/>
              <a:ahLst/>
              <a:cxnLst/>
              <a:rect l="l" t="t" r="r" b="b"/>
              <a:pathLst>
                <a:path w="6789" h="7512" extrusionOk="0">
                  <a:moveTo>
                    <a:pt x="1463" y="0"/>
                  </a:moveTo>
                  <a:lnTo>
                    <a:pt x="2630" y="1677"/>
                  </a:lnTo>
                  <a:cubicBezTo>
                    <a:pt x="2630" y="1677"/>
                    <a:pt x="0" y="2400"/>
                    <a:pt x="0" y="4734"/>
                  </a:cubicBezTo>
                  <a:cubicBezTo>
                    <a:pt x="0" y="7068"/>
                    <a:pt x="1611" y="7512"/>
                    <a:pt x="3354" y="7512"/>
                  </a:cubicBezTo>
                  <a:cubicBezTo>
                    <a:pt x="5112" y="7512"/>
                    <a:pt x="6789" y="7002"/>
                    <a:pt x="6723" y="4668"/>
                  </a:cubicBezTo>
                  <a:cubicBezTo>
                    <a:pt x="6641" y="2334"/>
                    <a:pt x="4455" y="1463"/>
                    <a:pt x="4455" y="1463"/>
                  </a:cubicBezTo>
                  <a:lnTo>
                    <a:pt x="5556" y="0"/>
                  </a:lnTo>
                  <a:close/>
                </a:path>
              </a:pathLst>
            </a:custGeom>
            <a:solidFill>
              <a:srgbClr val="F5F5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4" name="Google Shape;244;p80"/>
            <p:cNvSpPr/>
            <p:nvPr/>
          </p:nvSpPr>
          <p:spPr>
            <a:xfrm>
              <a:off x="7652866" y="3598283"/>
              <a:ext cx="668705" cy="139322"/>
            </a:xfrm>
            <a:custGeom>
              <a:avLst/>
              <a:gdLst/>
              <a:ahLst/>
              <a:cxnLst/>
              <a:rect l="l" t="t" r="r" b="b"/>
              <a:pathLst>
                <a:path w="20514" h="4274" extrusionOk="0">
                  <a:moveTo>
                    <a:pt x="2137" y="0"/>
                  </a:moveTo>
                  <a:cubicBezTo>
                    <a:pt x="954" y="0"/>
                    <a:pt x="0" y="953"/>
                    <a:pt x="0" y="2137"/>
                  </a:cubicBezTo>
                  <a:cubicBezTo>
                    <a:pt x="0" y="3320"/>
                    <a:pt x="954" y="4274"/>
                    <a:pt x="2137" y="4274"/>
                  </a:cubicBezTo>
                  <a:lnTo>
                    <a:pt x="20513" y="4274"/>
                  </a:lnTo>
                  <a:lnTo>
                    <a:pt x="20513" y="0"/>
                  </a:ln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5" name="Google Shape;245;p80"/>
            <p:cNvSpPr/>
            <p:nvPr/>
          </p:nvSpPr>
          <p:spPr>
            <a:xfrm>
              <a:off x="8083642" y="3627751"/>
              <a:ext cx="237929" cy="80940"/>
            </a:xfrm>
            <a:custGeom>
              <a:avLst/>
              <a:gdLst/>
              <a:ahLst/>
              <a:cxnLst/>
              <a:rect l="l" t="t" r="r" b="b"/>
              <a:pathLst>
                <a:path w="7299" h="2483" extrusionOk="0">
                  <a:moveTo>
                    <a:pt x="559" y="0"/>
                  </a:moveTo>
                  <a:cubicBezTo>
                    <a:pt x="247" y="0"/>
                    <a:pt x="0" y="247"/>
                    <a:pt x="0" y="559"/>
                  </a:cubicBezTo>
                  <a:lnTo>
                    <a:pt x="0" y="1923"/>
                  </a:lnTo>
                  <a:cubicBezTo>
                    <a:pt x="0" y="2235"/>
                    <a:pt x="247" y="2482"/>
                    <a:pt x="559" y="2482"/>
                  </a:cubicBezTo>
                  <a:lnTo>
                    <a:pt x="7298" y="2482"/>
                  </a:lnTo>
                  <a:lnTo>
                    <a:pt x="7298" y="0"/>
                  </a:lnTo>
                  <a:close/>
                </a:path>
              </a:pathLst>
            </a:custGeom>
            <a:solidFill>
              <a:srgbClr val="FAFA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6" name="Google Shape;246;p80"/>
            <p:cNvSpPr/>
            <p:nvPr/>
          </p:nvSpPr>
          <p:spPr>
            <a:xfrm>
              <a:off x="7652866" y="3464861"/>
              <a:ext cx="668705" cy="138800"/>
            </a:xfrm>
            <a:custGeom>
              <a:avLst/>
              <a:gdLst/>
              <a:ahLst/>
              <a:cxnLst/>
              <a:rect l="l" t="t" r="r" b="b"/>
              <a:pathLst>
                <a:path w="20514" h="4258" extrusionOk="0">
                  <a:moveTo>
                    <a:pt x="2137" y="0"/>
                  </a:moveTo>
                  <a:cubicBezTo>
                    <a:pt x="954" y="0"/>
                    <a:pt x="0" y="954"/>
                    <a:pt x="0" y="2137"/>
                  </a:cubicBezTo>
                  <a:cubicBezTo>
                    <a:pt x="0" y="3304"/>
                    <a:pt x="954" y="4257"/>
                    <a:pt x="2137" y="4257"/>
                  </a:cubicBezTo>
                  <a:lnTo>
                    <a:pt x="20513" y="4257"/>
                  </a:lnTo>
                  <a:lnTo>
                    <a:pt x="20513" y="0"/>
                  </a:lnTo>
                  <a:close/>
                </a:path>
              </a:pathLst>
            </a:custGeom>
            <a:solidFill>
              <a:srgbClr val="F5F5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7" name="Google Shape;247;p80"/>
            <p:cNvSpPr/>
            <p:nvPr/>
          </p:nvSpPr>
          <p:spPr>
            <a:xfrm>
              <a:off x="8083642" y="3493775"/>
              <a:ext cx="237929" cy="80940"/>
            </a:xfrm>
            <a:custGeom>
              <a:avLst/>
              <a:gdLst/>
              <a:ahLst/>
              <a:cxnLst/>
              <a:rect l="l" t="t" r="r" b="b"/>
              <a:pathLst>
                <a:path w="7299" h="2483" extrusionOk="0">
                  <a:moveTo>
                    <a:pt x="559" y="1"/>
                  </a:moveTo>
                  <a:cubicBezTo>
                    <a:pt x="247" y="1"/>
                    <a:pt x="0" y="248"/>
                    <a:pt x="0" y="560"/>
                  </a:cubicBezTo>
                  <a:lnTo>
                    <a:pt x="0" y="1924"/>
                  </a:lnTo>
                  <a:cubicBezTo>
                    <a:pt x="0" y="2236"/>
                    <a:pt x="247" y="2483"/>
                    <a:pt x="559" y="2483"/>
                  </a:cubicBezTo>
                  <a:lnTo>
                    <a:pt x="7298" y="2483"/>
                  </a:lnTo>
                  <a:lnTo>
                    <a:pt x="7298" y="1"/>
                  </a:ln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48" name="Google Shape;248;p80"/>
          <p:cNvSpPr txBox="1">
            <a:spLocks noGrp="1"/>
          </p:cNvSpPr>
          <p:nvPr>
            <p:ph type="title"/>
          </p:nvPr>
        </p:nvSpPr>
        <p:spPr>
          <a:xfrm>
            <a:off x="4941425" y="1361775"/>
            <a:ext cx="3361800" cy="4008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27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49" name="Google Shape;249;p80"/>
          <p:cNvSpPr txBox="1">
            <a:spLocks noGrp="1"/>
          </p:cNvSpPr>
          <p:nvPr>
            <p:ph type="subTitle" idx="1"/>
          </p:nvPr>
        </p:nvSpPr>
        <p:spPr>
          <a:xfrm>
            <a:off x="2571750" y="2437675"/>
            <a:ext cx="2000400" cy="3912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1600">
                <a:solidFill>
                  <a:schemeClr val="dk1"/>
                </a:solidFill>
                <a:latin typeface="Lilita One"/>
                <a:ea typeface="Lilita One"/>
                <a:cs typeface="Lilita One"/>
                <a:sym typeface="Lilita 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250" name="Google Shape;250;p80"/>
          <p:cNvSpPr txBox="1">
            <a:spLocks noGrp="1"/>
          </p:cNvSpPr>
          <p:nvPr>
            <p:ph type="subTitle" idx="2"/>
          </p:nvPr>
        </p:nvSpPr>
        <p:spPr>
          <a:xfrm>
            <a:off x="4941425" y="1953692"/>
            <a:ext cx="3353700" cy="11700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1100"/>
              <a:buNone/>
              <a:defRPr sz="12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8.xml"/><Relationship Id="rId3" Type="http://schemas.openxmlformats.org/officeDocument/2006/relationships/slideLayout" Target="../slideLayouts/slideLayout33.xml"/><Relationship Id="rId7" Type="http://schemas.openxmlformats.org/officeDocument/2006/relationships/slideLayout" Target="../slideLayouts/slideLayout37.xml"/><Relationship Id="rId12" Type="http://schemas.openxmlformats.org/officeDocument/2006/relationships/theme" Target="../theme/theme2.xml"/><Relationship Id="rId2" Type="http://schemas.openxmlformats.org/officeDocument/2006/relationships/slideLayout" Target="../slideLayouts/slideLayout32.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slideLayout" Target="../slideLayouts/slideLayout41.xml"/><Relationship Id="rId5" Type="http://schemas.openxmlformats.org/officeDocument/2006/relationships/slideLayout" Target="../slideLayouts/slideLayout35.xml"/><Relationship Id="rId10" Type="http://schemas.openxmlformats.org/officeDocument/2006/relationships/slideLayout" Target="../slideLayouts/slideLayout40.xml"/><Relationship Id="rId4" Type="http://schemas.openxmlformats.org/officeDocument/2006/relationships/slideLayout" Target="../slideLayouts/slideLayout34.xml"/><Relationship Id="rId9" Type="http://schemas.openxmlformats.org/officeDocument/2006/relationships/slideLayout" Target="../slideLayouts/slideLayout3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7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2800"/>
              <a:buFont typeface="Lilita One"/>
              <a:buNone/>
              <a:defRPr sz="2800" b="0" i="0" u="none" strike="noStrike" cap="none">
                <a:solidFill>
                  <a:schemeClr val="dk1"/>
                </a:solidFill>
                <a:latin typeface="Lilita One"/>
                <a:ea typeface="Lilita One"/>
                <a:cs typeface="Lilita One"/>
                <a:sym typeface="Lilita One"/>
              </a:defRPr>
            </a:lvl1pPr>
            <a:lvl2pPr marR="0" lvl="1" algn="l" rtl="0">
              <a:lnSpc>
                <a:spcPct val="100000"/>
              </a:lnSpc>
              <a:spcBef>
                <a:spcPts val="0"/>
              </a:spcBef>
              <a:spcAft>
                <a:spcPts val="0"/>
              </a:spcAft>
              <a:buClr>
                <a:schemeClr val="dk1"/>
              </a:buClr>
              <a:buSzPts val="2800"/>
              <a:buFont typeface="Lilita One"/>
              <a:buNone/>
              <a:defRPr sz="2800" b="0" i="0" u="none" strike="noStrike" cap="none">
                <a:solidFill>
                  <a:schemeClr val="dk1"/>
                </a:solidFill>
                <a:latin typeface="Lilita One"/>
                <a:ea typeface="Lilita One"/>
                <a:cs typeface="Lilita One"/>
                <a:sym typeface="Lilita One"/>
              </a:defRPr>
            </a:lvl2pPr>
            <a:lvl3pPr marR="0" lvl="2" algn="l" rtl="0">
              <a:lnSpc>
                <a:spcPct val="100000"/>
              </a:lnSpc>
              <a:spcBef>
                <a:spcPts val="0"/>
              </a:spcBef>
              <a:spcAft>
                <a:spcPts val="0"/>
              </a:spcAft>
              <a:buClr>
                <a:schemeClr val="dk1"/>
              </a:buClr>
              <a:buSzPts val="2800"/>
              <a:buFont typeface="Lilita One"/>
              <a:buNone/>
              <a:defRPr sz="2800" b="0" i="0" u="none" strike="noStrike" cap="none">
                <a:solidFill>
                  <a:schemeClr val="dk1"/>
                </a:solidFill>
                <a:latin typeface="Lilita One"/>
                <a:ea typeface="Lilita One"/>
                <a:cs typeface="Lilita One"/>
                <a:sym typeface="Lilita One"/>
              </a:defRPr>
            </a:lvl3pPr>
            <a:lvl4pPr marR="0" lvl="3" algn="l" rtl="0">
              <a:lnSpc>
                <a:spcPct val="100000"/>
              </a:lnSpc>
              <a:spcBef>
                <a:spcPts val="0"/>
              </a:spcBef>
              <a:spcAft>
                <a:spcPts val="0"/>
              </a:spcAft>
              <a:buClr>
                <a:schemeClr val="dk1"/>
              </a:buClr>
              <a:buSzPts val="2800"/>
              <a:buFont typeface="Lilita One"/>
              <a:buNone/>
              <a:defRPr sz="2800" b="0" i="0" u="none" strike="noStrike" cap="none">
                <a:solidFill>
                  <a:schemeClr val="dk1"/>
                </a:solidFill>
                <a:latin typeface="Lilita One"/>
                <a:ea typeface="Lilita One"/>
                <a:cs typeface="Lilita One"/>
                <a:sym typeface="Lilita One"/>
              </a:defRPr>
            </a:lvl4pPr>
            <a:lvl5pPr marR="0" lvl="4" algn="l" rtl="0">
              <a:lnSpc>
                <a:spcPct val="100000"/>
              </a:lnSpc>
              <a:spcBef>
                <a:spcPts val="0"/>
              </a:spcBef>
              <a:spcAft>
                <a:spcPts val="0"/>
              </a:spcAft>
              <a:buClr>
                <a:schemeClr val="dk1"/>
              </a:buClr>
              <a:buSzPts val="2800"/>
              <a:buFont typeface="Lilita One"/>
              <a:buNone/>
              <a:defRPr sz="2800" b="0" i="0" u="none" strike="noStrike" cap="none">
                <a:solidFill>
                  <a:schemeClr val="dk1"/>
                </a:solidFill>
                <a:latin typeface="Lilita One"/>
                <a:ea typeface="Lilita One"/>
                <a:cs typeface="Lilita One"/>
                <a:sym typeface="Lilita One"/>
              </a:defRPr>
            </a:lvl5pPr>
            <a:lvl6pPr marR="0" lvl="5" algn="l" rtl="0">
              <a:lnSpc>
                <a:spcPct val="100000"/>
              </a:lnSpc>
              <a:spcBef>
                <a:spcPts val="0"/>
              </a:spcBef>
              <a:spcAft>
                <a:spcPts val="0"/>
              </a:spcAft>
              <a:buClr>
                <a:schemeClr val="dk1"/>
              </a:buClr>
              <a:buSzPts val="2800"/>
              <a:buFont typeface="Lilita One"/>
              <a:buNone/>
              <a:defRPr sz="2800" b="0" i="0" u="none" strike="noStrike" cap="none">
                <a:solidFill>
                  <a:schemeClr val="dk1"/>
                </a:solidFill>
                <a:latin typeface="Lilita One"/>
                <a:ea typeface="Lilita One"/>
                <a:cs typeface="Lilita One"/>
                <a:sym typeface="Lilita One"/>
              </a:defRPr>
            </a:lvl6pPr>
            <a:lvl7pPr marR="0" lvl="6" algn="l" rtl="0">
              <a:lnSpc>
                <a:spcPct val="100000"/>
              </a:lnSpc>
              <a:spcBef>
                <a:spcPts val="0"/>
              </a:spcBef>
              <a:spcAft>
                <a:spcPts val="0"/>
              </a:spcAft>
              <a:buClr>
                <a:schemeClr val="dk1"/>
              </a:buClr>
              <a:buSzPts val="2800"/>
              <a:buFont typeface="Lilita One"/>
              <a:buNone/>
              <a:defRPr sz="2800" b="0" i="0" u="none" strike="noStrike" cap="none">
                <a:solidFill>
                  <a:schemeClr val="dk1"/>
                </a:solidFill>
                <a:latin typeface="Lilita One"/>
                <a:ea typeface="Lilita One"/>
                <a:cs typeface="Lilita One"/>
                <a:sym typeface="Lilita One"/>
              </a:defRPr>
            </a:lvl7pPr>
            <a:lvl8pPr marR="0" lvl="7" algn="l" rtl="0">
              <a:lnSpc>
                <a:spcPct val="100000"/>
              </a:lnSpc>
              <a:spcBef>
                <a:spcPts val="0"/>
              </a:spcBef>
              <a:spcAft>
                <a:spcPts val="0"/>
              </a:spcAft>
              <a:buClr>
                <a:schemeClr val="dk1"/>
              </a:buClr>
              <a:buSzPts val="2800"/>
              <a:buFont typeface="Lilita One"/>
              <a:buNone/>
              <a:defRPr sz="2800" b="0" i="0" u="none" strike="noStrike" cap="none">
                <a:solidFill>
                  <a:schemeClr val="dk1"/>
                </a:solidFill>
                <a:latin typeface="Lilita One"/>
                <a:ea typeface="Lilita One"/>
                <a:cs typeface="Lilita One"/>
                <a:sym typeface="Lilita One"/>
              </a:defRPr>
            </a:lvl8pPr>
            <a:lvl9pPr marR="0" lvl="8" algn="l" rtl="0">
              <a:lnSpc>
                <a:spcPct val="100000"/>
              </a:lnSpc>
              <a:spcBef>
                <a:spcPts val="0"/>
              </a:spcBef>
              <a:spcAft>
                <a:spcPts val="0"/>
              </a:spcAft>
              <a:buClr>
                <a:schemeClr val="dk1"/>
              </a:buClr>
              <a:buSzPts val="2800"/>
              <a:buFont typeface="Lilita One"/>
              <a:buNone/>
              <a:defRPr sz="2800" b="0" i="0" u="none" strike="noStrike" cap="none">
                <a:solidFill>
                  <a:schemeClr val="dk1"/>
                </a:solidFill>
                <a:latin typeface="Lilita One"/>
                <a:ea typeface="Lilita One"/>
                <a:cs typeface="Lilita One"/>
                <a:sym typeface="Lilita One"/>
              </a:defRPr>
            </a:lvl9pPr>
          </a:lstStyle>
          <a:p>
            <a:endParaRPr/>
          </a:p>
        </p:txBody>
      </p:sp>
      <p:sp>
        <p:nvSpPr>
          <p:cNvPr id="7" name="Google Shape;7;p7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15000"/>
              </a:lnSpc>
              <a:spcBef>
                <a:spcPts val="0"/>
              </a:spcBef>
              <a:spcAft>
                <a:spcPts val="0"/>
              </a:spcAft>
              <a:buClr>
                <a:schemeClr val="dk2"/>
              </a:buClr>
              <a:buSzPts val="1100"/>
              <a:buFont typeface="Josefin Sans"/>
              <a:buChar char="●"/>
              <a:defRPr sz="1100" b="0" i="0" u="none" strike="noStrike" cap="none">
                <a:solidFill>
                  <a:schemeClr val="dk2"/>
                </a:solidFill>
                <a:latin typeface="Josefin Sans"/>
                <a:ea typeface="Josefin Sans"/>
                <a:cs typeface="Josefin Sans"/>
                <a:sym typeface="Josefin Sans"/>
              </a:defRPr>
            </a:lvl1pPr>
            <a:lvl2pPr marL="914400" marR="0" lvl="1" indent="-298450" algn="l" rtl="0">
              <a:lnSpc>
                <a:spcPct val="115000"/>
              </a:lnSpc>
              <a:spcBef>
                <a:spcPts val="1600"/>
              </a:spcBef>
              <a:spcAft>
                <a:spcPts val="0"/>
              </a:spcAft>
              <a:buClr>
                <a:schemeClr val="dk2"/>
              </a:buClr>
              <a:buSzPts val="1100"/>
              <a:buFont typeface="Josefin Sans"/>
              <a:buChar char="○"/>
              <a:defRPr sz="1100" b="0" i="0" u="none" strike="noStrike" cap="none">
                <a:solidFill>
                  <a:schemeClr val="dk2"/>
                </a:solidFill>
                <a:latin typeface="Josefin Sans"/>
                <a:ea typeface="Josefin Sans"/>
                <a:cs typeface="Josefin Sans"/>
                <a:sym typeface="Josefin Sans"/>
              </a:defRPr>
            </a:lvl2pPr>
            <a:lvl3pPr marL="1371600" marR="0" lvl="2" indent="-298450" algn="l" rtl="0">
              <a:lnSpc>
                <a:spcPct val="115000"/>
              </a:lnSpc>
              <a:spcBef>
                <a:spcPts val="1600"/>
              </a:spcBef>
              <a:spcAft>
                <a:spcPts val="0"/>
              </a:spcAft>
              <a:buClr>
                <a:schemeClr val="dk2"/>
              </a:buClr>
              <a:buSzPts val="1100"/>
              <a:buFont typeface="Josefin Sans"/>
              <a:buChar char="■"/>
              <a:defRPr sz="1100" b="0" i="0" u="none" strike="noStrike" cap="none">
                <a:solidFill>
                  <a:schemeClr val="dk2"/>
                </a:solidFill>
                <a:latin typeface="Josefin Sans"/>
                <a:ea typeface="Josefin Sans"/>
                <a:cs typeface="Josefin Sans"/>
                <a:sym typeface="Josefin Sans"/>
              </a:defRPr>
            </a:lvl3pPr>
            <a:lvl4pPr marL="1828800" marR="0" lvl="3" indent="-298450" algn="l" rtl="0">
              <a:lnSpc>
                <a:spcPct val="115000"/>
              </a:lnSpc>
              <a:spcBef>
                <a:spcPts val="1600"/>
              </a:spcBef>
              <a:spcAft>
                <a:spcPts val="0"/>
              </a:spcAft>
              <a:buClr>
                <a:schemeClr val="dk2"/>
              </a:buClr>
              <a:buSzPts val="1100"/>
              <a:buFont typeface="Josefin Sans"/>
              <a:buChar char="●"/>
              <a:defRPr sz="1100" b="0" i="0" u="none" strike="noStrike" cap="none">
                <a:solidFill>
                  <a:schemeClr val="dk2"/>
                </a:solidFill>
                <a:latin typeface="Josefin Sans"/>
                <a:ea typeface="Josefin Sans"/>
                <a:cs typeface="Josefin Sans"/>
                <a:sym typeface="Josefin Sans"/>
              </a:defRPr>
            </a:lvl4pPr>
            <a:lvl5pPr marL="2286000" marR="0" lvl="4" indent="-298450" algn="l" rtl="0">
              <a:lnSpc>
                <a:spcPct val="115000"/>
              </a:lnSpc>
              <a:spcBef>
                <a:spcPts val="1600"/>
              </a:spcBef>
              <a:spcAft>
                <a:spcPts val="0"/>
              </a:spcAft>
              <a:buClr>
                <a:schemeClr val="dk2"/>
              </a:buClr>
              <a:buSzPts val="1100"/>
              <a:buFont typeface="Josefin Sans"/>
              <a:buChar char="○"/>
              <a:defRPr sz="1100" b="0" i="0" u="none" strike="noStrike" cap="none">
                <a:solidFill>
                  <a:schemeClr val="dk2"/>
                </a:solidFill>
                <a:latin typeface="Josefin Sans"/>
                <a:ea typeface="Josefin Sans"/>
                <a:cs typeface="Josefin Sans"/>
                <a:sym typeface="Josefin Sans"/>
              </a:defRPr>
            </a:lvl5pPr>
            <a:lvl6pPr marL="2743200" marR="0" lvl="5" indent="-298450" algn="l" rtl="0">
              <a:lnSpc>
                <a:spcPct val="115000"/>
              </a:lnSpc>
              <a:spcBef>
                <a:spcPts val="1600"/>
              </a:spcBef>
              <a:spcAft>
                <a:spcPts val="0"/>
              </a:spcAft>
              <a:buClr>
                <a:schemeClr val="dk2"/>
              </a:buClr>
              <a:buSzPts val="1100"/>
              <a:buFont typeface="Josefin Sans"/>
              <a:buChar char="■"/>
              <a:defRPr sz="1100" b="0" i="0" u="none" strike="noStrike" cap="none">
                <a:solidFill>
                  <a:schemeClr val="dk2"/>
                </a:solidFill>
                <a:latin typeface="Josefin Sans"/>
                <a:ea typeface="Josefin Sans"/>
                <a:cs typeface="Josefin Sans"/>
                <a:sym typeface="Josefin Sans"/>
              </a:defRPr>
            </a:lvl6pPr>
            <a:lvl7pPr marL="3200400" marR="0" lvl="6" indent="-298450" algn="l" rtl="0">
              <a:lnSpc>
                <a:spcPct val="115000"/>
              </a:lnSpc>
              <a:spcBef>
                <a:spcPts val="1600"/>
              </a:spcBef>
              <a:spcAft>
                <a:spcPts val="0"/>
              </a:spcAft>
              <a:buClr>
                <a:schemeClr val="dk2"/>
              </a:buClr>
              <a:buSzPts val="1100"/>
              <a:buFont typeface="Josefin Sans"/>
              <a:buChar char="●"/>
              <a:defRPr sz="1100" b="0" i="0" u="none" strike="noStrike" cap="none">
                <a:solidFill>
                  <a:schemeClr val="dk2"/>
                </a:solidFill>
                <a:latin typeface="Josefin Sans"/>
                <a:ea typeface="Josefin Sans"/>
                <a:cs typeface="Josefin Sans"/>
                <a:sym typeface="Josefin Sans"/>
              </a:defRPr>
            </a:lvl7pPr>
            <a:lvl8pPr marL="3657600" marR="0" lvl="7" indent="-298450" algn="l" rtl="0">
              <a:lnSpc>
                <a:spcPct val="115000"/>
              </a:lnSpc>
              <a:spcBef>
                <a:spcPts val="1600"/>
              </a:spcBef>
              <a:spcAft>
                <a:spcPts val="0"/>
              </a:spcAft>
              <a:buClr>
                <a:schemeClr val="dk2"/>
              </a:buClr>
              <a:buSzPts val="1100"/>
              <a:buFont typeface="Josefin Sans"/>
              <a:buChar char="○"/>
              <a:defRPr sz="1100" b="0" i="0" u="none" strike="noStrike" cap="none">
                <a:solidFill>
                  <a:schemeClr val="dk2"/>
                </a:solidFill>
                <a:latin typeface="Josefin Sans"/>
                <a:ea typeface="Josefin Sans"/>
                <a:cs typeface="Josefin Sans"/>
                <a:sym typeface="Josefin Sans"/>
              </a:defRPr>
            </a:lvl8pPr>
            <a:lvl9pPr marL="4114800" marR="0" lvl="8" indent="-298450" algn="l" rtl="0">
              <a:lnSpc>
                <a:spcPct val="115000"/>
              </a:lnSpc>
              <a:spcBef>
                <a:spcPts val="1600"/>
              </a:spcBef>
              <a:spcAft>
                <a:spcPts val="1600"/>
              </a:spcAft>
              <a:buClr>
                <a:schemeClr val="dk2"/>
              </a:buClr>
              <a:buSzPts val="1100"/>
              <a:buFont typeface="Josefin Sans"/>
              <a:buChar char="■"/>
              <a:defRPr sz="1100" b="0" i="0" u="none" strike="noStrike" cap="none">
                <a:solidFill>
                  <a:schemeClr val="dk2"/>
                </a:solidFill>
                <a:latin typeface="Josefin Sans"/>
                <a:ea typeface="Josefin Sans"/>
                <a:cs typeface="Josefin Sans"/>
                <a:sym typeface="Josefin Sans"/>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853"/>
        <p:cNvGrpSpPr/>
        <p:nvPr/>
      </p:nvGrpSpPr>
      <p:grpSpPr>
        <a:xfrm>
          <a:off x="0" y="0"/>
          <a:ext cx="0" cy="0"/>
          <a:chOff x="0" y="0"/>
          <a:chExt cx="0" cy="0"/>
        </a:xfrm>
      </p:grpSpPr>
      <p:sp>
        <p:nvSpPr>
          <p:cNvPr id="854" name="Google Shape;854;p10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855" name="Google Shape;855;p102"/>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856" name="Google Shape;856;p10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vi"/>
              <a:t>‹#›</a:t>
            </a:fld>
            <a:endParaRPr/>
          </a:p>
        </p:txBody>
      </p:sp>
    </p:spTree>
  </p:cSld>
  <p:clrMap bg1="lt1" tx1="dk1" bg2="dk2" tx2="lt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6.jp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3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5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5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54.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01"/>
        <p:cNvGrpSpPr/>
        <p:nvPr/>
      </p:nvGrpSpPr>
      <p:grpSpPr>
        <a:xfrm>
          <a:off x="0" y="0"/>
          <a:ext cx="0" cy="0"/>
          <a:chOff x="0" y="0"/>
          <a:chExt cx="0" cy="0"/>
        </a:xfrm>
      </p:grpSpPr>
      <p:sp>
        <p:nvSpPr>
          <p:cNvPr id="902" name="Google Shape;902;p1"/>
          <p:cNvSpPr txBox="1">
            <a:spLocks noGrp="1"/>
          </p:cNvSpPr>
          <p:nvPr>
            <p:ph type="ctrTitle"/>
          </p:nvPr>
        </p:nvSpPr>
        <p:spPr>
          <a:xfrm>
            <a:off x="555775" y="1386675"/>
            <a:ext cx="4499100" cy="2064900"/>
          </a:xfrm>
          <a:prstGeom prst="rect">
            <a:avLst/>
          </a:prstGeom>
          <a:noFill/>
          <a:ln>
            <a:noFill/>
          </a:ln>
        </p:spPr>
        <p:txBody>
          <a:bodyPr spcFirstLastPara="1" wrap="square" lIns="91425" tIns="91425" rIns="91425" bIns="91425" anchor="b" anchorCtr="0">
            <a:noAutofit/>
          </a:bodyPr>
          <a:lstStyle/>
          <a:p>
            <a:pPr marL="0" lvl="0" indent="0" algn="l" rtl="0">
              <a:lnSpc>
                <a:spcPct val="80000"/>
              </a:lnSpc>
              <a:spcBef>
                <a:spcPts val="0"/>
              </a:spcBef>
              <a:spcAft>
                <a:spcPts val="0"/>
              </a:spcAft>
              <a:buSzPts val="5200"/>
              <a:buNone/>
            </a:pPr>
            <a:r>
              <a:rPr lang="vi" dirty="0"/>
              <a:t>FPT Education </a:t>
            </a:r>
            <a:r>
              <a:rPr lang="vi" dirty="0">
                <a:solidFill>
                  <a:srgbClr val="045A68"/>
                </a:solidFill>
              </a:rPr>
              <a:t>Recruitment</a:t>
            </a:r>
            <a:r>
              <a:rPr lang="vi" dirty="0"/>
              <a:t> System</a:t>
            </a:r>
            <a:endParaRPr dirty="0"/>
          </a:p>
        </p:txBody>
      </p:sp>
      <p:grpSp>
        <p:nvGrpSpPr>
          <p:cNvPr id="903" name="Google Shape;903;p1"/>
          <p:cNvGrpSpPr/>
          <p:nvPr/>
        </p:nvGrpSpPr>
        <p:grpSpPr>
          <a:xfrm>
            <a:off x="3551078" y="894499"/>
            <a:ext cx="5591282" cy="3790746"/>
            <a:chOff x="3551078" y="894499"/>
            <a:chExt cx="5591282" cy="3790746"/>
          </a:xfrm>
        </p:grpSpPr>
        <p:sp>
          <p:nvSpPr>
            <p:cNvPr id="904" name="Google Shape;904;p1"/>
            <p:cNvSpPr/>
            <p:nvPr/>
          </p:nvSpPr>
          <p:spPr>
            <a:xfrm>
              <a:off x="7439416" y="1150995"/>
              <a:ext cx="1702945" cy="1120308"/>
            </a:xfrm>
            <a:custGeom>
              <a:avLst/>
              <a:gdLst/>
              <a:ahLst/>
              <a:cxnLst/>
              <a:rect l="l" t="t" r="r" b="b"/>
              <a:pathLst>
                <a:path w="53134" h="34955" extrusionOk="0">
                  <a:moveTo>
                    <a:pt x="3626" y="1"/>
                  </a:moveTo>
                  <a:lnTo>
                    <a:pt x="0" y="34955"/>
                  </a:lnTo>
                  <a:lnTo>
                    <a:pt x="49074" y="34955"/>
                  </a:lnTo>
                  <a:lnTo>
                    <a:pt x="53134" y="1"/>
                  </a:lnTo>
                  <a:close/>
                </a:path>
              </a:pathLst>
            </a:custGeom>
            <a:solidFill>
              <a:srgbClr val="F5F5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5" name="Google Shape;905;p1"/>
            <p:cNvSpPr/>
            <p:nvPr/>
          </p:nvSpPr>
          <p:spPr>
            <a:xfrm>
              <a:off x="7610788" y="1330924"/>
              <a:ext cx="80349" cy="752438"/>
            </a:xfrm>
            <a:custGeom>
              <a:avLst/>
              <a:gdLst/>
              <a:ahLst/>
              <a:cxnLst/>
              <a:rect l="l" t="t" r="r" b="b"/>
              <a:pathLst>
                <a:path w="2507" h="23477" extrusionOk="0">
                  <a:moveTo>
                    <a:pt x="2473" y="1"/>
                  </a:moveTo>
                  <a:lnTo>
                    <a:pt x="2473" y="1"/>
                  </a:lnTo>
                  <a:cubicBezTo>
                    <a:pt x="2423" y="1"/>
                    <a:pt x="1855" y="5247"/>
                    <a:pt x="1187" y="11730"/>
                  </a:cubicBezTo>
                  <a:cubicBezTo>
                    <a:pt x="518" y="18213"/>
                    <a:pt x="0" y="23476"/>
                    <a:pt x="50" y="23476"/>
                  </a:cubicBezTo>
                  <a:cubicBezTo>
                    <a:pt x="84" y="23476"/>
                    <a:pt x="669" y="18230"/>
                    <a:pt x="1337" y="11747"/>
                  </a:cubicBezTo>
                  <a:cubicBezTo>
                    <a:pt x="2005" y="5264"/>
                    <a:pt x="2507" y="17"/>
                    <a:pt x="2473" y="1"/>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6" name="Google Shape;906;p1"/>
            <p:cNvSpPr/>
            <p:nvPr/>
          </p:nvSpPr>
          <p:spPr>
            <a:xfrm>
              <a:off x="7740911" y="1366275"/>
              <a:ext cx="158007" cy="4840"/>
            </a:xfrm>
            <a:custGeom>
              <a:avLst/>
              <a:gdLst/>
              <a:ahLst/>
              <a:cxnLst/>
              <a:rect l="l" t="t" r="r" b="b"/>
              <a:pathLst>
                <a:path w="4930" h="151" extrusionOk="0">
                  <a:moveTo>
                    <a:pt x="2457" y="0"/>
                  </a:moveTo>
                  <a:cubicBezTo>
                    <a:pt x="1103" y="0"/>
                    <a:pt x="0" y="34"/>
                    <a:pt x="0" y="67"/>
                  </a:cubicBezTo>
                  <a:cubicBezTo>
                    <a:pt x="0" y="117"/>
                    <a:pt x="1103" y="151"/>
                    <a:pt x="2457" y="151"/>
                  </a:cubicBezTo>
                  <a:cubicBezTo>
                    <a:pt x="3827" y="151"/>
                    <a:pt x="4929" y="117"/>
                    <a:pt x="4929" y="67"/>
                  </a:cubicBezTo>
                  <a:cubicBezTo>
                    <a:pt x="4929" y="34"/>
                    <a:pt x="3827" y="0"/>
                    <a:pt x="2457"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7" name="Google Shape;907;p1"/>
            <p:cNvSpPr/>
            <p:nvPr/>
          </p:nvSpPr>
          <p:spPr>
            <a:xfrm>
              <a:off x="7941736" y="1366275"/>
              <a:ext cx="628693" cy="4840"/>
            </a:xfrm>
            <a:custGeom>
              <a:avLst/>
              <a:gdLst/>
              <a:ahLst/>
              <a:cxnLst/>
              <a:rect l="l" t="t" r="r" b="b"/>
              <a:pathLst>
                <a:path w="19616" h="151" extrusionOk="0">
                  <a:moveTo>
                    <a:pt x="9808" y="0"/>
                  </a:moveTo>
                  <a:cubicBezTo>
                    <a:pt x="4394" y="0"/>
                    <a:pt x="0" y="34"/>
                    <a:pt x="0" y="67"/>
                  </a:cubicBezTo>
                  <a:cubicBezTo>
                    <a:pt x="0" y="117"/>
                    <a:pt x="4394" y="151"/>
                    <a:pt x="9808" y="151"/>
                  </a:cubicBezTo>
                  <a:cubicBezTo>
                    <a:pt x="15222" y="151"/>
                    <a:pt x="19616" y="117"/>
                    <a:pt x="19616" y="67"/>
                  </a:cubicBezTo>
                  <a:cubicBezTo>
                    <a:pt x="19616" y="34"/>
                    <a:pt x="15238" y="0"/>
                    <a:pt x="9808"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8" name="Google Shape;908;p1"/>
            <p:cNvSpPr/>
            <p:nvPr/>
          </p:nvSpPr>
          <p:spPr>
            <a:xfrm>
              <a:off x="7722161" y="1764144"/>
              <a:ext cx="158007" cy="5384"/>
            </a:xfrm>
            <a:custGeom>
              <a:avLst/>
              <a:gdLst/>
              <a:ahLst/>
              <a:cxnLst/>
              <a:rect l="l" t="t" r="r" b="b"/>
              <a:pathLst>
                <a:path w="4930" h="168" extrusionOk="0">
                  <a:moveTo>
                    <a:pt x="2473" y="1"/>
                  </a:moveTo>
                  <a:cubicBezTo>
                    <a:pt x="1103" y="1"/>
                    <a:pt x="1" y="34"/>
                    <a:pt x="1" y="84"/>
                  </a:cubicBezTo>
                  <a:cubicBezTo>
                    <a:pt x="1" y="118"/>
                    <a:pt x="1103" y="168"/>
                    <a:pt x="2473" y="168"/>
                  </a:cubicBezTo>
                  <a:cubicBezTo>
                    <a:pt x="3827" y="168"/>
                    <a:pt x="4930" y="118"/>
                    <a:pt x="4930" y="84"/>
                  </a:cubicBezTo>
                  <a:cubicBezTo>
                    <a:pt x="4930" y="34"/>
                    <a:pt x="3827" y="1"/>
                    <a:pt x="2473" y="1"/>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9" name="Google Shape;909;p1"/>
            <p:cNvSpPr/>
            <p:nvPr/>
          </p:nvSpPr>
          <p:spPr>
            <a:xfrm>
              <a:off x="7922987" y="1764144"/>
              <a:ext cx="629238" cy="5384"/>
            </a:xfrm>
            <a:custGeom>
              <a:avLst/>
              <a:gdLst/>
              <a:ahLst/>
              <a:cxnLst/>
              <a:rect l="l" t="t" r="r" b="b"/>
              <a:pathLst>
                <a:path w="19633" h="168" extrusionOk="0">
                  <a:moveTo>
                    <a:pt x="9808" y="1"/>
                  </a:moveTo>
                  <a:cubicBezTo>
                    <a:pt x="4395" y="1"/>
                    <a:pt x="0" y="34"/>
                    <a:pt x="0" y="84"/>
                  </a:cubicBezTo>
                  <a:cubicBezTo>
                    <a:pt x="0" y="118"/>
                    <a:pt x="4395" y="168"/>
                    <a:pt x="9808" y="168"/>
                  </a:cubicBezTo>
                  <a:cubicBezTo>
                    <a:pt x="15239" y="168"/>
                    <a:pt x="19633" y="118"/>
                    <a:pt x="19633" y="84"/>
                  </a:cubicBezTo>
                  <a:cubicBezTo>
                    <a:pt x="19633" y="34"/>
                    <a:pt x="15239" y="1"/>
                    <a:pt x="9808" y="1"/>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0" name="Google Shape;910;p1"/>
            <p:cNvSpPr/>
            <p:nvPr/>
          </p:nvSpPr>
          <p:spPr>
            <a:xfrm>
              <a:off x="7708764" y="1947822"/>
              <a:ext cx="629270" cy="4872"/>
            </a:xfrm>
            <a:custGeom>
              <a:avLst/>
              <a:gdLst/>
              <a:ahLst/>
              <a:cxnLst/>
              <a:rect l="l" t="t" r="r" b="b"/>
              <a:pathLst>
                <a:path w="19634" h="152" extrusionOk="0">
                  <a:moveTo>
                    <a:pt x="9809" y="1"/>
                  </a:moveTo>
                  <a:cubicBezTo>
                    <a:pt x="4395" y="1"/>
                    <a:pt x="1" y="34"/>
                    <a:pt x="1" y="84"/>
                  </a:cubicBezTo>
                  <a:cubicBezTo>
                    <a:pt x="1" y="118"/>
                    <a:pt x="4395" y="151"/>
                    <a:pt x="9809" y="151"/>
                  </a:cubicBezTo>
                  <a:cubicBezTo>
                    <a:pt x="15239" y="151"/>
                    <a:pt x="19633" y="118"/>
                    <a:pt x="19633" y="84"/>
                  </a:cubicBezTo>
                  <a:cubicBezTo>
                    <a:pt x="19633" y="34"/>
                    <a:pt x="15239" y="1"/>
                    <a:pt x="9809" y="1"/>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1" name="Google Shape;911;p1"/>
            <p:cNvSpPr/>
            <p:nvPr/>
          </p:nvSpPr>
          <p:spPr>
            <a:xfrm>
              <a:off x="7746263" y="1478194"/>
              <a:ext cx="222267" cy="5384"/>
            </a:xfrm>
            <a:custGeom>
              <a:avLst/>
              <a:gdLst/>
              <a:ahLst/>
              <a:cxnLst/>
              <a:rect l="l" t="t" r="r" b="b"/>
              <a:pathLst>
                <a:path w="6935" h="168" extrusionOk="0">
                  <a:moveTo>
                    <a:pt x="3459" y="0"/>
                  </a:moveTo>
                  <a:cubicBezTo>
                    <a:pt x="1554" y="0"/>
                    <a:pt x="1" y="51"/>
                    <a:pt x="1" y="84"/>
                  </a:cubicBezTo>
                  <a:cubicBezTo>
                    <a:pt x="1" y="134"/>
                    <a:pt x="1554" y="168"/>
                    <a:pt x="3459" y="168"/>
                  </a:cubicBezTo>
                  <a:cubicBezTo>
                    <a:pt x="5381" y="168"/>
                    <a:pt x="6935" y="134"/>
                    <a:pt x="6935" y="84"/>
                  </a:cubicBezTo>
                  <a:cubicBezTo>
                    <a:pt x="6935" y="51"/>
                    <a:pt x="5381" y="0"/>
                    <a:pt x="3459"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2" name="Google Shape;912;p1"/>
            <p:cNvSpPr/>
            <p:nvPr/>
          </p:nvSpPr>
          <p:spPr>
            <a:xfrm>
              <a:off x="7740366" y="1643123"/>
              <a:ext cx="222267" cy="5384"/>
            </a:xfrm>
            <a:custGeom>
              <a:avLst/>
              <a:gdLst/>
              <a:ahLst/>
              <a:cxnLst/>
              <a:rect l="l" t="t" r="r" b="b"/>
              <a:pathLst>
                <a:path w="6935" h="168" extrusionOk="0">
                  <a:moveTo>
                    <a:pt x="3476" y="1"/>
                  </a:moveTo>
                  <a:cubicBezTo>
                    <a:pt x="1555" y="1"/>
                    <a:pt x="1" y="34"/>
                    <a:pt x="1" y="84"/>
                  </a:cubicBezTo>
                  <a:cubicBezTo>
                    <a:pt x="1" y="134"/>
                    <a:pt x="1555" y="168"/>
                    <a:pt x="3476" y="168"/>
                  </a:cubicBezTo>
                  <a:cubicBezTo>
                    <a:pt x="5381" y="168"/>
                    <a:pt x="6935" y="134"/>
                    <a:pt x="6935" y="84"/>
                  </a:cubicBezTo>
                  <a:cubicBezTo>
                    <a:pt x="6935" y="34"/>
                    <a:pt x="5381" y="1"/>
                    <a:pt x="3476" y="1"/>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3" name="Google Shape;913;p1"/>
            <p:cNvSpPr/>
            <p:nvPr/>
          </p:nvSpPr>
          <p:spPr>
            <a:xfrm>
              <a:off x="7928339" y="1878755"/>
              <a:ext cx="222267" cy="5384"/>
            </a:xfrm>
            <a:custGeom>
              <a:avLst/>
              <a:gdLst/>
              <a:ahLst/>
              <a:cxnLst/>
              <a:rect l="l" t="t" r="r" b="b"/>
              <a:pathLst>
                <a:path w="6935" h="168" extrusionOk="0">
                  <a:moveTo>
                    <a:pt x="3459" y="0"/>
                  </a:moveTo>
                  <a:cubicBezTo>
                    <a:pt x="1554" y="0"/>
                    <a:pt x="0" y="34"/>
                    <a:pt x="0" y="84"/>
                  </a:cubicBezTo>
                  <a:cubicBezTo>
                    <a:pt x="0" y="117"/>
                    <a:pt x="1554" y="167"/>
                    <a:pt x="3459" y="167"/>
                  </a:cubicBezTo>
                  <a:cubicBezTo>
                    <a:pt x="5381" y="167"/>
                    <a:pt x="6934" y="117"/>
                    <a:pt x="6934" y="84"/>
                  </a:cubicBezTo>
                  <a:cubicBezTo>
                    <a:pt x="6934" y="34"/>
                    <a:pt x="5381" y="0"/>
                    <a:pt x="3459"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4" name="Google Shape;914;p1"/>
            <p:cNvSpPr/>
            <p:nvPr/>
          </p:nvSpPr>
          <p:spPr>
            <a:xfrm>
              <a:off x="8208937" y="1478194"/>
              <a:ext cx="567670" cy="5384"/>
            </a:xfrm>
            <a:custGeom>
              <a:avLst/>
              <a:gdLst/>
              <a:ahLst/>
              <a:cxnLst/>
              <a:rect l="l" t="t" r="r" b="b"/>
              <a:pathLst>
                <a:path w="17712" h="168" extrusionOk="0">
                  <a:moveTo>
                    <a:pt x="8856" y="0"/>
                  </a:moveTo>
                  <a:cubicBezTo>
                    <a:pt x="3961" y="0"/>
                    <a:pt x="1" y="51"/>
                    <a:pt x="1" y="84"/>
                  </a:cubicBezTo>
                  <a:cubicBezTo>
                    <a:pt x="1" y="134"/>
                    <a:pt x="3961" y="168"/>
                    <a:pt x="8856" y="168"/>
                  </a:cubicBezTo>
                  <a:cubicBezTo>
                    <a:pt x="13752" y="168"/>
                    <a:pt x="17712" y="134"/>
                    <a:pt x="17712" y="84"/>
                  </a:cubicBezTo>
                  <a:cubicBezTo>
                    <a:pt x="17712" y="51"/>
                    <a:pt x="13752" y="0"/>
                    <a:pt x="8856"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5" name="Google Shape;915;p1"/>
            <p:cNvSpPr/>
            <p:nvPr/>
          </p:nvSpPr>
          <p:spPr>
            <a:xfrm>
              <a:off x="8033848" y="1652770"/>
              <a:ext cx="567670" cy="5384"/>
            </a:xfrm>
            <a:custGeom>
              <a:avLst/>
              <a:gdLst/>
              <a:ahLst/>
              <a:cxnLst/>
              <a:rect l="l" t="t" r="r" b="b"/>
              <a:pathLst>
                <a:path w="17712" h="168" extrusionOk="0">
                  <a:moveTo>
                    <a:pt x="8856" y="0"/>
                  </a:moveTo>
                  <a:cubicBezTo>
                    <a:pt x="3960" y="0"/>
                    <a:pt x="0" y="34"/>
                    <a:pt x="0" y="84"/>
                  </a:cubicBezTo>
                  <a:cubicBezTo>
                    <a:pt x="0" y="117"/>
                    <a:pt x="3960" y="167"/>
                    <a:pt x="8856" y="167"/>
                  </a:cubicBezTo>
                  <a:cubicBezTo>
                    <a:pt x="13751" y="167"/>
                    <a:pt x="17711" y="117"/>
                    <a:pt x="17711" y="84"/>
                  </a:cubicBezTo>
                  <a:cubicBezTo>
                    <a:pt x="17711" y="34"/>
                    <a:pt x="13751" y="0"/>
                    <a:pt x="8856"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6" name="Google Shape;916;p1"/>
            <p:cNvSpPr/>
            <p:nvPr/>
          </p:nvSpPr>
          <p:spPr>
            <a:xfrm>
              <a:off x="8229288" y="1878755"/>
              <a:ext cx="567670" cy="5384"/>
            </a:xfrm>
            <a:custGeom>
              <a:avLst/>
              <a:gdLst/>
              <a:ahLst/>
              <a:cxnLst/>
              <a:rect l="l" t="t" r="r" b="b"/>
              <a:pathLst>
                <a:path w="17712" h="168" extrusionOk="0">
                  <a:moveTo>
                    <a:pt x="8856" y="0"/>
                  </a:moveTo>
                  <a:cubicBezTo>
                    <a:pt x="3961" y="0"/>
                    <a:pt x="1" y="34"/>
                    <a:pt x="1" y="84"/>
                  </a:cubicBezTo>
                  <a:cubicBezTo>
                    <a:pt x="1" y="117"/>
                    <a:pt x="3961" y="167"/>
                    <a:pt x="8856" y="167"/>
                  </a:cubicBezTo>
                  <a:cubicBezTo>
                    <a:pt x="13735" y="167"/>
                    <a:pt x="17712" y="117"/>
                    <a:pt x="17712" y="84"/>
                  </a:cubicBezTo>
                  <a:cubicBezTo>
                    <a:pt x="17712" y="34"/>
                    <a:pt x="13735" y="0"/>
                    <a:pt x="8856"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7" name="Google Shape;917;p1"/>
            <p:cNvSpPr/>
            <p:nvPr/>
          </p:nvSpPr>
          <p:spPr>
            <a:xfrm>
              <a:off x="7710912" y="2080637"/>
              <a:ext cx="567670" cy="5384"/>
            </a:xfrm>
            <a:custGeom>
              <a:avLst/>
              <a:gdLst/>
              <a:ahLst/>
              <a:cxnLst/>
              <a:rect l="l" t="t" r="r" b="b"/>
              <a:pathLst>
                <a:path w="17712" h="168" extrusionOk="0">
                  <a:moveTo>
                    <a:pt x="8856" y="1"/>
                  </a:moveTo>
                  <a:cubicBezTo>
                    <a:pt x="3961" y="1"/>
                    <a:pt x="1" y="34"/>
                    <a:pt x="1" y="84"/>
                  </a:cubicBezTo>
                  <a:cubicBezTo>
                    <a:pt x="1" y="117"/>
                    <a:pt x="3961" y="168"/>
                    <a:pt x="8856" y="168"/>
                  </a:cubicBezTo>
                  <a:cubicBezTo>
                    <a:pt x="13752" y="168"/>
                    <a:pt x="17712" y="117"/>
                    <a:pt x="17712" y="84"/>
                  </a:cubicBezTo>
                  <a:cubicBezTo>
                    <a:pt x="17712" y="34"/>
                    <a:pt x="13752" y="1"/>
                    <a:pt x="8856" y="1"/>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8" name="Google Shape;918;p1"/>
            <p:cNvSpPr/>
            <p:nvPr/>
          </p:nvSpPr>
          <p:spPr>
            <a:xfrm>
              <a:off x="8338547" y="2080637"/>
              <a:ext cx="567670" cy="5384"/>
            </a:xfrm>
            <a:custGeom>
              <a:avLst/>
              <a:gdLst/>
              <a:ahLst/>
              <a:cxnLst/>
              <a:rect l="l" t="t" r="r" b="b"/>
              <a:pathLst>
                <a:path w="17712" h="168" extrusionOk="0">
                  <a:moveTo>
                    <a:pt x="8856" y="1"/>
                  </a:moveTo>
                  <a:cubicBezTo>
                    <a:pt x="3960" y="1"/>
                    <a:pt x="0" y="34"/>
                    <a:pt x="0" y="84"/>
                  </a:cubicBezTo>
                  <a:cubicBezTo>
                    <a:pt x="0" y="117"/>
                    <a:pt x="3960" y="168"/>
                    <a:pt x="8856" y="168"/>
                  </a:cubicBezTo>
                  <a:cubicBezTo>
                    <a:pt x="13751" y="168"/>
                    <a:pt x="17711" y="117"/>
                    <a:pt x="17711" y="84"/>
                  </a:cubicBezTo>
                  <a:cubicBezTo>
                    <a:pt x="17711" y="34"/>
                    <a:pt x="13751" y="1"/>
                    <a:pt x="8856" y="1"/>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9" name="Google Shape;919;p1"/>
            <p:cNvSpPr/>
            <p:nvPr/>
          </p:nvSpPr>
          <p:spPr>
            <a:xfrm>
              <a:off x="7710912" y="2146500"/>
              <a:ext cx="567670" cy="4872"/>
            </a:xfrm>
            <a:custGeom>
              <a:avLst/>
              <a:gdLst/>
              <a:ahLst/>
              <a:cxnLst/>
              <a:rect l="l" t="t" r="r" b="b"/>
              <a:pathLst>
                <a:path w="17712" h="152" extrusionOk="0">
                  <a:moveTo>
                    <a:pt x="8856" y="1"/>
                  </a:moveTo>
                  <a:cubicBezTo>
                    <a:pt x="3961" y="1"/>
                    <a:pt x="1" y="34"/>
                    <a:pt x="1" y="84"/>
                  </a:cubicBezTo>
                  <a:cubicBezTo>
                    <a:pt x="1" y="118"/>
                    <a:pt x="3961" y="151"/>
                    <a:pt x="8856" y="151"/>
                  </a:cubicBezTo>
                  <a:cubicBezTo>
                    <a:pt x="13735" y="151"/>
                    <a:pt x="17712" y="118"/>
                    <a:pt x="17712" y="84"/>
                  </a:cubicBezTo>
                  <a:cubicBezTo>
                    <a:pt x="17712" y="34"/>
                    <a:pt x="13752" y="1"/>
                    <a:pt x="8856" y="1"/>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0" name="Google Shape;920;p1"/>
            <p:cNvSpPr/>
            <p:nvPr/>
          </p:nvSpPr>
          <p:spPr>
            <a:xfrm>
              <a:off x="7738218" y="1525852"/>
              <a:ext cx="567670" cy="4840"/>
            </a:xfrm>
            <a:custGeom>
              <a:avLst/>
              <a:gdLst/>
              <a:ahLst/>
              <a:cxnLst/>
              <a:rect l="l" t="t" r="r" b="b"/>
              <a:pathLst>
                <a:path w="17712" h="151" extrusionOk="0">
                  <a:moveTo>
                    <a:pt x="8856" y="0"/>
                  </a:moveTo>
                  <a:cubicBezTo>
                    <a:pt x="3978" y="0"/>
                    <a:pt x="1" y="34"/>
                    <a:pt x="1" y="84"/>
                  </a:cubicBezTo>
                  <a:cubicBezTo>
                    <a:pt x="1" y="117"/>
                    <a:pt x="3978" y="151"/>
                    <a:pt x="8856" y="151"/>
                  </a:cubicBezTo>
                  <a:cubicBezTo>
                    <a:pt x="13752" y="151"/>
                    <a:pt x="17712" y="117"/>
                    <a:pt x="17712" y="84"/>
                  </a:cubicBezTo>
                  <a:cubicBezTo>
                    <a:pt x="17712" y="34"/>
                    <a:pt x="13752" y="0"/>
                    <a:pt x="8856"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1" name="Google Shape;921;p1"/>
            <p:cNvSpPr/>
            <p:nvPr/>
          </p:nvSpPr>
          <p:spPr>
            <a:xfrm>
              <a:off x="8008656" y="1479251"/>
              <a:ext cx="146244" cy="4872"/>
            </a:xfrm>
            <a:custGeom>
              <a:avLst/>
              <a:gdLst/>
              <a:ahLst/>
              <a:cxnLst/>
              <a:rect l="l" t="t" r="r" b="b"/>
              <a:pathLst>
                <a:path w="4563" h="152" extrusionOk="0">
                  <a:moveTo>
                    <a:pt x="2273" y="1"/>
                  </a:moveTo>
                  <a:cubicBezTo>
                    <a:pt x="1020" y="1"/>
                    <a:pt x="1" y="34"/>
                    <a:pt x="1" y="68"/>
                  </a:cubicBezTo>
                  <a:cubicBezTo>
                    <a:pt x="1" y="118"/>
                    <a:pt x="1020" y="151"/>
                    <a:pt x="2273" y="151"/>
                  </a:cubicBezTo>
                  <a:cubicBezTo>
                    <a:pt x="3543" y="151"/>
                    <a:pt x="4562" y="118"/>
                    <a:pt x="4562" y="68"/>
                  </a:cubicBezTo>
                  <a:cubicBezTo>
                    <a:pt x="4562" y="34"/>
                    <a:pt x="3543" y="1"/>
                    <a:pt x="2273" y="1"/>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2" name="Google Shape;922;p1"/>
            <p:cNvSpPr/>
            <p:nvPr/>
          </p:nvSpPr>
          <p:spPr>
            <a:xfrm>
              <a:off x="7715206" y="1818244"/>
              <a:ext cx="146212" cy="5384"/>
            </a:xfrm>
            <a:custGeom>
              <a:avLst/>
              <a:gdLst/>
              <a:ahLst/>
              <a:cxnLst/>
              <a:rect l="l" t="t" r="r" b="b"/>
              <a:pathLst>
                <a:path w="4562" h="168" extrusionOk="0">
                  <a:moveTo>
                    <a:pt x="2289" y="0"/>
                  </a:moveTo>
                  <a:cubicBezTo>
                    <a:pt x="1020" y="0"/>
                    <a:pt x="0" y="34"/>
                    <a:pt x="0" y="84"/>
                  </a:cubicBezTo>
                  <a:cubicBezTo>
                    <a:pt x="0" y="134"/>
                    <a:pt x="1020" y="167"/>
                    <a:pt x="2289" y="167"/>
                  </a:cubicBezTo>
                  <a:cubicBezTo>
                    <a:pt x="3543" y="167"/>
                    <a:pt x="4562" y="134"/>
                    <a:pt x="4562" y="84"/>
                  </a:cubicBezTo>
                  <a:cubicBezTo>
                    <a:pt x="4562" y="34"/>
                    <a:pt x="3543" y="0"/>
                    <a:pt x="2289"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3" name="Google Shape;923;p1"/>
            <p:cNvSpPr/>
            <p:nvPr/>
          </p:nvSpPr>
          <p:spPr>
            <a:xfrm>
              <a:off x="7712001" y="1878755"/>
              <a:ext cx="146212" cy="5384"/>
            </a:xfrm>
            <a:custGeom>
              <a:avLst/>
              <a:gdLst/>
              <a:ahLst/>
              <a:cxnLst/>
              <a:rect l="l" t="t" r="r" b="b"/>
              <a:pathLst>
                <a:path w="4562" h="168" extrusionOk="0">
                  <a:moveTo>
                    <a:pt x="2273" y="0"/>
                  </a:moveTo>
                  <a:cubicBezTo>
                    <a:pt x="1019" y="0"/>
                    <a:pt x="0" y="34"/>
                    <a:pt x="0" y="84"/>
                  </a:cubicBezTo>
                  <a:cubicBezTo>
                    <a:pt x="0" y="117"/>
                    <a:pt x="1019" y="167"/>
                    <a:pt x="2273" y="167"/>
                  </a:cubicBezTo>
                  <a:cubicBezTo>
                    <a:pt x="3542" y="167"/>
                    <a:pt x="4562" y="117"/>
                    <a:pt x="4562" y="84"/>
                  </a:cubicBezTo>
                  <a:cubicBezTo>
                    <a:pt x="4562" y="34"/>
                    <a:pt x="3542" y="0"/>
                    <a:pt x="2273"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4" name="Google Shape;924;p1"/>
            <p:cNvSpPr/>
            <p:nvPr/>
          </p:nvSpPr>
          <p:spPr>
            <a:xfrm>
              <a:off x="7544380" y="1266664"/>
              <a:ext cx="1580321" cy="5384"/>
            </a:xfrm>
            <a:custGeom>
              <a:avLst/>
              <a:gdLst/>
              <a:ahLst/>
              <a:cxnLst/>
              <a:rect l="l" t="t" r="r" b="b"/>
              <a:pathLst>
                <a:path w="49308" h="168" extrusionOk="0">
                  <a:moveTo>
                    <a:pt x="24662" y="1"/>
                  </a:moveTo>
                  <a:cubicBezTo>
                    <a:pt x="11045" y="1"/>
                    <a:pt x="0" y="34"/>
                    <a:pt x="0" y="84"/>
                  </a:cubicBezTo>
                  <a:cubicBezTo>
                    <a:pt x="0" y="118"/>
                    <a:pt x="11045" y="168"/>
                    <a:pt x="24662" y="168"/>
                  </a:cubicBezTo>
                  <a:cubicBezTo>
                    <a:pt x="38280" y="168"/>
                    <a:pt x="49307" y="118"/>
                    <a:pt x="49307" y="84"/>
                  </a:cubicBezTo>
                  <a:cubicBezTo>
                    <a:pt x="49307" y="34"/>
                    <a:pt x="38280" y="1"/>
                    <a:pt x="24662" y="1"/>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5" name="Google Shape;925;p1"/>
            <p:cNvSpPr/>
            <p:nvPr/>
          </p:nvSpPr>
          <p:spPr>
            <a:xfrm>
              <a:off x="7625787" y="1197051"/>
              <a:ext cx="43941" cy="37627"/>
            </a:xfrm>
            <a:custGeom>
              <a:avLst/>
              <a:gdLst/>
              <a:ahLst/>
              <a:cxnLst/>
              <a:rect l="l" t="t" r="r" b="b"/>
              <a:pathLst>
                <a:path w="1371" h="1174" extrusionOk="0">
                  <a:moveTo>
                    <a:pt x="785" y="0"/>
                  </a:moveTo>
                  <a:cubicBezTo>
                    <a:pt x="267" y="0"/>
                    <a:pt x="0" y="635"/>
                    <a:pt x="384" y="1003"/>
                  </a:cubicBezTo>
                  <a:cubicBezTo>
                    <a:pt x="502" y="1121"/>
                    <a:pt x="646" y="1173"/>
                    <a:pt x="787" y="1173"/>
                  </a:cubicBezTo>
                  <a:cubicBezTo>
                    <a:pt x="1085" y="1173"/>
                    <a:pt x="1370" y="937"/>
                    <a:pt x="1370" y="585"/>
                  </a:cubicBezTo>
                  <a:cubicBezTo>
                    <a:pt x="1370" y="268"/>
                    <a:pt x="1120" y="0"/>
                    <a:pt x="785"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6" name="Google Shape;926;p1"/>
            <p:cNvSpPr/>
            <p:nvPr/>
          </p:nvSpPr>
          <p:spPr>
            <a:xfrm>
              <a:off x="7706649" y="1197051"/>
              <a:ext cx="43941" cy="37627"/>
            </a:xfrm>
            <a:custGeom>
              <a:avLst/>
              <a:gdLst/>
              <a:ahLst/>
              <a:cxnLst/>
              <a:rect l="l" t="t" r="r" b="b"/>
              <a:pathLst>
                <a:path w="1371" h="1174" extrusionOk="0">
                  <a:moveTo>
                    <a:pt x="785" y="0"/>
                  </a:moveTo>
                  <a:cubicBezTo>
                    <a:pt x="251" y="0"/>
                    <a:pt x="0" y="635"/>
                    <a:pt x="368" y="1003"/>
                  </a:cubicBezTo>
                  <a:cubicBezTo>
                    <a:pt x="485" y="1121"/>
                    <a:pt x="631" y="1173"/>
                    <a:pt x="774" y="1173"/>
                  </a:cubicBezTo>
                  <a:cubicBezTo>
                    <a:pt x="1077" y="1173"/>
                    <a:pt x="1370" y="937"/>
                    <a:pt x="1370" y="585"/>
                  </a:cubicBezTo>
                  <a:cubicBezTo>
                    <a:pt x="1370" y="268"/>
                    <a:pt x="1103" y="0"/>
                    <a:pt x="785"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7" name="Google Shape;927;p1"/>
            <p:cNvSpPr/>
            <p:nvPr/>
          </p:nvSpPr>
          <p:spPr>
            <a:xfrm>
              <a:off x="7786966" y="1197051"/>
              <a:ext cx="43941" cy="37627"/>
            </a:xfrm>
            <a:custGeom>
              <a:avLst/>
              <a:gdLst/>
              <a:ahLst/>
              <a:cxnLst/>
              <a:rect l="l" t="t" r="r" b="b"/>
              <a:pathLst>
                <a:path w="1371" h="1174" extrusionOk="0">
                  <a:moveTo>
                    <a:pt x="786" y="0"/>
                  </a:moveTo>
                  <a:cubicBezTo>
                    <a:pt x="251" y="0"/>
                    <a:pt x="0" y="635"/>
                    <a:pt x="368" y="1003"/>
                  </a:cubicBezTo>
                  <a:cubicBezTo>
                    <a:pt x="486" y="1121"/>
                    <a:pt x="631" y="1173"/>
                    <a:pt x="774" y="1173"/>
                  </a:cubicBezTo>
                  <a:cubicBezTo>
                    <a:pt x="1077" y="1173"/>
                    <a:pt x="1370" y="937"/>
                    <a:pt x="1370" y="585"/>
                  </a:cubicBezTo>
                  <a:cubicBezTo>
                    <a:pt x="1370" y="268"/>
                    <a:pt x="1103" y="0"/>
                    <a:pt x="786"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8" name="Google Shape;928;p1"/>
            <p:cNvSpPr/>
            <p:nvPr/>
          </p:nvSpPr>
          <p:spPr>
            <a:xfrm>
              <a:off x="4706705" y="1223300"/>
              <a:ext cx="1060342" cy="697793"/>
            </a:xfrm>
            <a:custGeom>
              <a:avLst/>
              <a:gdLst/>
              <a:ahLst/>
              <a:cxnLst/>
              <a:rect l="l" t="t" r="r" b="b"/>
              <a:pathLst>
                <a:path w="33084" h="21772" extrusionOk="0">
                  <a:moveTo>
                    <a:pt x="2256" y="0"/>
                  </a:moveTo>
                  <a:lnTo>
                    <a:pt x="1" y="21771"/>
                  </a:lnTo>
                  <a:lnTo>
                    <a:pt x="30561" y="21771"/>
                  </a:lnTo>
                  <a:lnTo>
                    <a:pt x="33084" y="0"/>
                  </a:lnTo>
                  <a:close/>
                </a:path>
              </a:pathLst>
            </a:custGeom>
            <a:solidFill>
              <a:srgbClr val="F5F5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9" name="Google Shape;929;p1"/>
            <p:cNvSpPr/>
            <p:nvPr/>
          </p:nvSpPr>
          <p:spPr>
            <a:xfrm>
              <a:off x="4812726" y="1335731"/>
              <a:ext cx="51440" cy="468603"/>
            </a:xfrm>
            <a:custGeom>
              <a:avLst/>
              <a:gdLst/>
              <a:ahLst/>
              <a:cxnLst/>
              <a:rect l="l" t="t" r="r" b="b"/>
              <a:pathLst>
                <a:path w="1605" h="14621" extrusionOk="0">
                  <a:moveTo>
                    <a:pt x="1554" y="1"/>
                  </a:moveTo>
                  <a:cubicBezTo>
                    <a:pt x="1503" y="1"/>
                    <a:pt x="1136" y="3269"/>
                    <a:pt x="719" y="7303"/>
                  </a:cubicBezTo>
                  <a:cubicBezTo>
                    <a:pt x="302" y="11329"/>
                    <a:pt x="1" y="14604"/>
                    <a:pt x="51" y="14621"/>
                  </a:cubicBezTo>
                  <a:cubicBezTo>
                    <a:pt x="84" y="14621"/>
                    <a:pt x="469" y="11346"/>
                    <a:pt x="886" y="7319"/>
                  </a:cubicBezTo>
                  <a:cubicBezTo>
                    <a:pt x="1304" y="3276"/>
                    <a:pt x="1605" y="1"/>
                    <a:pt x="1555" y="1"/>
                  </a:cubicBezTo>
                  <a:cubicBezTo>
                    <a:pt x="1555" y="1"/>
                    <a:pt x="1555" y="1"/>
                    <a:pt x="1554" y="1"/>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0" name="Google Shape;930;p1"/>
            <p:cNvSpPr/>
            <p:nvPr/>
          </p:nvSpPr>
          <p:spPr>
            <a:xfrm>
              <a:off x="4894133" y="1356628"/>
              <a:ext cx="98586" cy="4840"/>
            </a:xfrm>
            <a:custGeom>
              <a:avLst/>
              <a:gdLst/>
              <a:ahLst/>
              <a:cxnLst/>
              <a:rect l="l" t="t" r="r" b="b"/>
              <a:pathLst>
                <a:path w="3076" h="151" extrusionOk="0">
                  <a:moveTo>
                    <a:pt x="1538" y="1"/>
                  </a:moveTo>
                  <a:cubicBezTo>
                    <a:pt x="686" y="1"/>
                    <a:pt x="1" y="34"/>
                    <a:pt x="1" y="67"/>
                  </a:cubicBezTo>
                  <a:cubicBezTo>
                    <a:pt x="1" y="118"/>
                    <a:pt x="686" y="151"/>
                    <a:pt x="1538" y="151"/>
                  </a:cubicBezTo>
                  <a:cubicBezTo>
                    <a:pt x="2390" y="151"/>
                    <a:pt x="3075" y="118"/>
                    <a:pt x="3075" y="67"/>
                  </a:cubicBezTo>
                  <a:cubicBezTo>
                    <a:pt x="3075" y="34"/>
                    <a:pt x="2390" y="1"/>
                    <a:pt x="1538" y="1"/>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1" name="Google Shape;931;p1"/>
            <p:cNvSpPr/>
            <p:nvPr/>
          </p:nvSpPr>
          <p:spPr>
            <a:xfrm>
              <a:off x="5019449" y="1356628"/>
              <a:ext cx="391491" cy="4840"/>
            </a:xfrm>
            <a:custGeom>
              <a:avLst/>
              <a:gdLst/>
              <a:ahLst/>
              <a:cxnLst/>
              <a:rect l="l" t="t" r="r" b="b"/>
              <a:pathLst>
                <a:path w="12215" h="151" extrusionOk="0">
                  <a:moveTo>
                    <a:pt x="6116" y="1"/>
                  </a:moveTo>
                  <a:cubicBezTo>
                    <a:pt x="2724" y="1"/>
                    <a:pt x="0" y="34"/>
                    <a:pt x="0" y="67"/>
                  </a:cubicBezTo>
                  <a:cubicBezTo>
                    <a:pt x="0" y="118"/>
                    <a:pt x="2741" y="151"/>
                    <a:pt x="6116" y="151"/>
                  </a:cubicBezTo>
                  <a:cubicBezTo>
                    <a:pt x="9491" y="151"/>
                    <a:pt x="12214" y="118"/>
                    <a:pt x="12214" y="67"/>
                  </a:cubicBezTo>
                  <a:cubicBezTo>
                    <a:pt x="12214" y="34"/>
                    <a:pt x="9491" y="1"/>
                    <a:pt x="6116" y="1"/>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2" name="Google Shape;932;p1"/>
            <p:cNvSpPr/>
            <p:nvPr/>
          </p:nvSpPr>
          <p:spPr>
            <a:xfrm>
              <a:off x="4882884" y="1604567"/>
              <a:ext cx="98041" cy="4872"/>
            </a:xfrm>
            <a:custGeom>
              <a:avLst/>
              <a:gdLst/>
              <a:ahLst/>
              <a:cxnLst/>
              <a:rect l="l" t="t" r="r" b="b"/>
              <a:pathLst>
                <a:path w="3059" h="152" extrusionOk="0">
                  <a:moveTo>
                    <a:pt x="1521" y="1"/>
                  </a:moveTo>
                  <a:cubicBezTo>
                    <a:pt x="686" y="1"/>
                    <a:pt x="1" y="34"/>
                    <a:pt x="1" y="67"/>
                  </a:cubicBezTo>
                  <a:cubicBezTo>
                    <a:pt x="1" y="118"/>
                    <a:pt x="686" y="151"/>
                    <a:pt x="1521" y="151"/>
                  </a:cubicBezTo>
                  <a:cubicBezTo>
                    <a:pt x="2373" y="151"/>
                    <a:pt x="3058" y="118"/>
                    <a:pt x="3058" y="67"/>
                  </a:cubicBezTo>
                  <a:cubicBezTo>
                    <a:pt x="3058" y="34"/>
                    <a:pt x="2373" y="1"/>
                    <a:pt x="1521" y="1"/>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3" name="Google Shape;933;p1"/>
            <p:cNvSpPr/>
            <p:nvPr/>
          </p:nvSpPr>
          <p:spPr>
            <a:xfrm>
              <a:off x="5007655" y="1604567"/>
              <a:ext cx="392036" cy="4872"/>
            </a:xfrm>
            <a:custGeom>
              <a:avLst/>
              <a:gdLst/>
              <a:ahLst/>
              <a:cxnLst/>
              <a:rect l="l" t="t" r="r" b="b"/>
              <a:pathLst>
                <a:path w="12232" h="152" extrusionOk="0">
                  <a:moveTo>
                    <a:pt x="6116" y="1"/>
                  </a:moveTo>
                  <a:cubicBezTo>
                    <a:pt x="2741" y="1"/>
                    <a:pt x="1" y="34"/>
                    <a:pt x="1" y="67"/>
                  </a:cubicBezTo>
                  <a:cubicBezTo>
                    <a:pt x="1" y="118"/>
                    <a:pt x="2741" y="151"/>
                    <a:pt x="6116" y="151"/>
                  </a:cubicBezTo>
                  <a:cubicBezTo>
                    <a:pt x="9491" y="151"/>
                    <a:pt x="12232" y="118"/>
                    <a:pt x="12232" y="67"/>
                  </a:cubicBezTo>
                  <a:cubicBezTo>
                    <a:pt x="12232" y="34"/>
                    <a:pt x="9491" y="1"/>
                    <a:pt x="6116" y="1"/>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4" name="Google Shape;934;p1"/>
            <p:cNvSpPr/>
            <p:nvPr/>
          </p:nvSpPr>
          <p:spPr>
            <a:xfrm>
              <a:off x="4874327" y="1718633"/>
              <a:ext cx="391491" cy="5384"/>
            </a:xfrm>
            <a:custGeom>
              <a:avLst/>
              <a:gdLst/>
              <a:ahLst/>
              <a:cxnLst/>
              <a:rect l="l" t="t" r="r" b="b"/>
              <a:pathLst>
                <a:path w="12215" h="168" extrusionOk="0">
                  <a:moveTo>
                    <a:pt x="6116" y="1"/>
                  </a:moveTo>
                  <a:cubicBezTo>
                    <a:pt x="2741" y="1"/>
                    <a:pt x="0" y="34"/>
                    <a:pt x="0" y="84"/>
                  </a:cubicBezTo>
                  <a:cubicBezTo>
                    <a:pt x="0" y="134"/>
                    <a:pt x="2741" y="168"/>
                    <a:pt x="6116" y="168"/>
                  </a:cubicBezTo>
                  <a:cubicBezTo>
                    <a:pt x="9491" y="168"/>
                    <a:pt x="12214" y="134"/>
                    <a:pt x="12214" y="84"/>
                  </a:cubicBezTo>
                  <a:cubicBezTo>
                    <a:pt x="12214" y="34"/>
                    <a:pt x="9491" y="1"/>
                    <a:pt x="6116" y="1"/>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5" name="Google Shape;935;p1"/>
            <p:cNvSpPr/>
            <p:nvPr/>
          </p:nvSpPr>
          <p:spPr>
            <a:xfrm>
              <a:off x="4897338" y="1426241"/>
              <a:ext cx="138744" cy="5384"/>
            </a:xfrm>
            <a:custGeom>
              <a:avLst/>
              <a:gdLst/>
              <a:ahLst/>
              <a:cxnLst/>
              <a:rect l="l" t="t" r="r" b="b"/>
              <a:pathLst>
                <a:path w="4329" h="168" extrusionOk="0">
                  <a:moveTo>
                    <a:pt x="2173" y="1"/>
                  </a:moveTo>
                  <a:cubicBezTo>
                    <a:pt x="970" y="1"/>
                    <a:pt x="1" y="34"/>
                    <a:pt x="1" y="84"/>
                  </a:cubicBezTo>
                  <a:cubicBezTo>
                    <a:pt x="1" y="134"/>
                    <a:pt x="970" y="168"/>
                    <a:pt x="2173" y="168"/>
                  </a:cubicBezTo>
                  <a:cubicBezTo>
                    <a:pt x="3359" y="168"/>
                    <a:pt x="4328" y="134"/>
                    <a:pt x="4328" y="84"/>
                  </a:cubicBezTo>
                  <a:cubicBezTo>
                    <a:pt x="4328" y="34"/>
                    <a:pt x="3359" y="1"/>
                    <a:pt x="2173" y="1"/>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6" name="Google Shape;936;p1"/>
            <p:cNvSpPr/>
            <p:nvPr/>
          </p:nvSpPr>
          <p:spPr>
            <a:xfrm>
              <a:off x="4894133" y="1529057"/>
              <a:ext cx="138200" cy="4872"/>
            </a:xfrm>
            <a:custGeom>
              <a:avLst/>
              <a:gdLst/>
              <a:ahLst/>
              <a:cxnLst/>
              <a:rect l="l" t="t" r="r" b="b"/>
              <a:pathLst>
                <a:path w="4312" h="152" extrusionOk="0">
                  <a:moveTo>
                    <a:pt x="2156" y="1"/>
                  </a:moveTo>
                  <a:cubicBezTo>
                    <a:pt x="970" y="1"/>
                    <a:pt x="1" y="34"/>
                    <a:pt x="1" y="84"/>
                  </a:cubicBezTo>
                  <a:cubicBezTo>
                    <a:pt x="1" y="118"/>
                    <a:pt x="970" y="151"/>
                    <a:pt x="2156" y="151"/>
                  </a:cubicBezTo>
                  <a:cubicBezTo>
                    <a:pt x="3342" y="151"/>
                    <a:pt x="4311" y="118"/>
                    <a:pt x="4311" y="84"/>
                  </a:cubicBezTo>
                  <a:cubicBezTo>
                    <a:pt x="4311" y="34"/>
                    <a:pt x="3342" y="1"/>
                    <a:pt x="2156" y="1"/>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7" name="Google Shape;937;p1"/>
            <p:cNvSpPr/>
            <p:nvPr/>
          </p:nvSpPr>
          <p:spPr>
            <a:xfrm>
              <a:off x="5010892" y="1675782"/>
              <a:ext cx="138712" cy="4872"/>
            </a:xfrm>
            <a:custGeom>
              <a:avLst/>
              <a:gdLst/>
              <a:ahLst/>
              <a:cxnLst/>
              <a:rect l="l" t="t" r="r" b="b"/>
              <a:pathLst>
                <a:path w="4328" h="152" extrusionOk="0">
                  <a:moveTo>
                    <a:pt x="2172" y="1"/>
                  </a:moveTo>
                  <a:cubicBezTo>
                    <a:pt x="969" y="1"/>
                    <a:pt x="0" y="34"/>
                    <a:pt x="0" y="84"/>
                  </a:cubicBezTo>
                  <a:cubicBezTo>
                    <a:pt x="0" y="118"/>
                    <a:pt x="969" y="151"/>
                    <a:pt x="2172" y="151"/>
                  </a:cubicBezTo>
                  <a:cubicBezTo>
                    <a:pt x="3359" y="151"/>
                    <a:pt x="4328" y="118"/>
                    <a:pt x="4328" y="84"/>
                  </a:cubicBezTo>
                  <a:cubicBezTo>
                    <a:pt x="4328" y="34"/>
                    <a:pt x="3359" y="1"/>
                    <a:pt x="2172" y="1"/>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8" name="Google Shape;938;p1"/>
            <p:cNvSpPr/>
            <p:nvPr/>
          </p:nvSpPr>
          <p:spPr>
            <a:xfrm>
              <a:off x="5185981" y="1426241"/>
              <a:ext cx="353479" cy="5384"/>
            </a:xfrm>
            <a:custGeom>
              <a:avLst/>
              <a:gdLst/>
              <a:ahLst/>
              <a:cxnLst/>
              <a:rect l="l" t="t" r="r" b="b"/>
              <a:pathLst>
                <a:path w="11029" h="168" extrusionOk="0">
                  <a:moveTo>
                    <a:pt x="5515" y="1"/>
                  </a:moveTo>
                  <a:cubicBezTo>
                    <a:pt x="2474" y="1"/>
                    <a:pt x="1" y="34"/>
                    <a:pt x="1" y="84"/>
                  </a:cubicBezTo>
                  <a:cubicBezTo>
                    <a:pt x="1" y="134"/>
                    <a:pt x="2474" y="168"/>
                    <a:pt x="5515" y="168"/>
                  </a:cubicBezTo>
                  <a:cubicBezTo>
                    <a:pt x="8556" y="168"/>
                    <a:pt x="11028" y="134"/>
                    <a:pt x="11028" y="84"/>
                  </a:cubicBezTo>
                  <a:cubicBezTo>
                    <a:pt x="11028" y="34"/>
                    <a:pt x="8556" y="1"/>
                    <a:pt x="5515" y="1"/>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9" name="Google Shape;939;p1"/>
            <p:cNvSpPr/>
            <p:nvPr/>
          </p:nvSpPr>
          <p:spPr>
            <a:xfrm>
              <a:off x="5076754" y="1534954"/>
              <a:ext cx="353447" cy="5384"/>
            </a:xfrm>
            <a:custGeom>
              <a:avLst/>
              <a:gdLst/>
              <a:ahLst/>
              <a:cxnLst/>
              <a:rect l="l" t="t" r="r" b="b"/>
              <a:pathLst>
                <a:path w="11028" h="168" extrusionOk="0">
                  <a:moveTo>
                    <a:pt x="5514" y="1"/>
                  </a:moveTo>
                  <a:cubicBezTo>
                    <a:pt x="2473" y="1"/>
                    <a:pt x="0" y="34"/>
                    <a:pt x="0" y="84"/>
                  </a:cubicBezTo>
                  <a:cubicBezTo>
                    <a:pt x="0" y="117"/>
                    <a:pt x="2473" y="168"/>
                    <a:pt x="5514" y="168"/>
                  </a:cubicBezTo>
                  <a:cubicBezTo>
                    <a:pt x="8555" y="168"/>
                    <a:pt x="11028" y="117"/>
                    <a:pt x="11028" y="84"/>
                  </a:cubicBezTo>
                  <a:cubicBezTo>
                    <a:pt x="11028" y="34"/>
                    <a:pt x="8572" y="1"/>
                    <a:pt x="5514" y="1"/>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0" name="Google Shape;940;p1"/>
            <p:cNvSpPr/>
            <p:nvPr/>
          </p:nvSpPr>
          <p:spPr>
            <a:xfrm>
              <a:off x="5198320" y="1675782"/>
              <a:ext cx="353447" cy="4872"/>
            </a:xfrm>
            <a:custGeom>
              <a:avLst/>
              <a:gdLst/>
              <a:ahLst/>
              <a:cxnLst/>
              <a:rect l="l" t="t" r="r" b="b"/>
              <a:pathLst>
                <a:path w="11028" h="152" extrusionOk="0">
                  <a:moveTo>
                    <a:pt x="5514" y="1"/>
                  </a:moveTo>
                  <a:cubicBezTo>
                    <a:pt x="2473" y="1"/>
                    <a:pt x="0" y="34"/>
                    <a:pt x="0" y="84"/>
                  </a:cubicBezTo>
                  <a:cubicBezTo>
                    <a:pt x="0" y="118"/>
                    <a:pt x="2473" y="151"/>
                    <a:pt x="5514" y="151"/>
                  </a:cubicBezTo>
                  <a:cubicBezTo>
                    <a:pt x="8572" y="151"/>
                    <a:pt x="11028" y="118"/>
                    <a:pt x="11028" y="84"/>
                  </a:cubicBezTo>
                  <a:cubicBezTo>
                    <a:pt x="11028" y="34"/>
                    <a:pt x="8572" y="1"/>
                    <a:pt x="5514" y="1"/>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1" name="Google Shape;941;p1"/>
            <p:cNvSpPr/>
            <p:nvPr/>
          </p:nvSpPr>
          <p:spPr>
            <a:xfrm>
              <a:off x="4875384" y="1801642"/>
              <a:ext cx="354024" cy="4840"/>
            </a:xfrm>
            <a:custGeom>
              <a:avLst/>
              <a:gdLst/>
              <a:ahLst/>
              <a:cxnLst/>
              <a:rect l="l" t="t" r="r" b="b"/>
              <a:pathLst>
                <a:path w="11046" h="151" extrusionOk="0">
                  <a:moveTo>
                    <a:pt x="5531" y="0"/>
                  </a:moveTo>
                  <a:cubicBezTo>
                    <a:pt x="2474" y="0"/>
                    <a:pt x="1" y="34"/>
                    <a:pt x="1" y="84"/>
                  </a:cubicBezTo>
                  <a:cubicBezTo>
                    <a:pt x="1" y="117"/>
                    <a:pt x="2474" y="151"/>
                    <a:pt x="5531" y="151"/>
                  </a:cubicBezTo>
                  <a:cubicBezTo>
                    <a:pt x="8572" y="151"/>
                    <a:pt x="11045" y="117"/>
                    <a:pt x="11045" y="84"/>
                  </a:cubicBezTo>
                  <a:cubicBezTo>
                    <a:pt x="11045" y="34"/>
                    <a:pt x="8572" y="0"/>
                    <a:pt x="5531"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2" name="Google Shape;942;p1"/>
            <p:cNvSpPr/>
            <p:nvPr/>
          </p:nvSpPr>
          <p:spPr>
            <a:xfrm>
              <a:off x="5266843" y="1801642"/>
              <a:ext cx="353479" cy="4840"/>
            </a:xfrm>
            <a:custGeom>
              <a:avLst/>
              <a:gdLst/>
              <a:ahLst/>
              <a:cxnLst/>
              <a:rect l="l" t="t" r="r" b="b"/>
              <a:pathLst>
                <a:path w="11029" h="151" extrusionOk="0">
                  <a:moveTo>
                    <a:pt x="5515" y="0"/>
                  </a:moveTo>
                  <a:cubicBezTo>
                    <a:pt x="2457" y="0"/>
                    <a:pt x="1" y="34"/>
                    <a:pt x="1" y="84"/>
                  </a:cubicBezTo>
                  <a:cubicBezTo>
                    <a:pt x="1" y="117"/>
                    <a:pt x="2457" y="151"/>
                    <a:pt x="5515" y="151"/>
                  </a:cubicBezTo>
                  <a:cubicBezTo>
                    <a:pt x="8556" y="151"/>
                    <a:pt x="11028" y="117"/>
                    <a:pt x="11028" y="84"/>
                  </a:cubicBezTo>
                  <a:cubicBezTo>
                    <a:pt x="11028" y="34"/>
                    <a:pt x="8556" y="0"/>
                    <a:pt x="5515"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3" name="Google Shape;943;p1"/>
            <p:cNvSpPr/>
            <p:nvPr/>
          </p:nvSpPr>
          <p:spPr>
            <a:xfrm>
              <a:off x="4875384" y="1842346"/>
              <a:ext cx="354024" cy="5384"/>
            </a:xfrm>
            <a:custGeom>
              <a:avLst/>
              <a:gdLst/>
              <a:ahLst/>
              <a:cxnLst/>
              <a:rect l="l" t="t" r="r" b="b"/>
              <a:pathLst>
                <a:path w="11046" h="168" extrusionOk="0">
                  <a:moveTo>
                    <a:pt x="5531" y="0"/>
                  </a:moveTo>
                  <a:cubicBezTo>
                    <a:pt x="2474" y="0"/>
                    <a:pt x="1" y="34"/>
                    <a:pt x="1" y="84"/>
                  </a:cubicBezTo>
                  <a:cubicBezTo>
                    <a:pt x="1" y="134"/>
                    <a:pt x="2474" y="167"/>
                    <a:pt x="5531" y="167"/>
                  </a:cubicBezTo>
                  <a:cubicBezTo>
                    <a:pt x="8572" y="167"/>
                    <a:pt x="11045" y="134"/>
                    <a:pt x="11045" y="84"/>
                  </a:cubicBezTo>
                  <a:cubicBezTo>
                    <a:pt x="11045" y="34"/>
                    <a:pt x="8572" y="0"/>
                    <a:pt x="5531"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4" name="Google Shape;944;p1"/>
            <p:cNvSpPr/>
            <p:nvPr/>
          </p:nvSpPr>
          <p:spPr>
            <a:xfrm>
              <a:off x="4892531" y="1455695"/>
              <a:ext cx="353992" cy="5384"/>
            </a:xfrm>
            <a:custGeom>
              <a:avLst/>
              <a:gdLst/>
              <a:ahLst/>
              <a:cxnLst/>
              <a:rect l="l" t="t" r="r" b="b"/>
              <a:pathLst>
                <a:path w="11045" h="168" extrusionOk="0">
                  <a:moveTo>
                    <a:pt x="5531" y="1"/>
                  </a:moveTo>
                  <a:cubicBezTo>
                    <a:pt x="2473" y="1"/>
                    <a:pt x="1" y="34"/>
                    <a:pt x="1" y="84"/>
                  </a:cubicBezTo>
                  <a:cubicBezTo>
                    <a:pt x="1" y="134"/>
                    <a:pt x="2473" y="168"/>
                    <a:pt x="5531" y="168"/>
                  </a:cubicBezTo>
                  <a:cubicBezTo>
                    <a:pt x="8572" y="168"/>
                    <a:pt x="11045" y="134"/>
                    <a:pt x="11045" y="84"/>
                  </a:cubicBezTo>
                  <a:cubicBezTo>
                    <a:pt x="11045" y="34"/>
                    <a:pt x="8572" y="1"/>
                    <a:pt x="5531" y="1"/>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5" name="Google Shape;945;p1"/>
            <p:cNvSpPr/>
            <p:nvPr/>
          </p:nvSpPr>
          <p:spPr>
            <a:xfrm>
              <a:off x="5061210" y="1426785"/>
              <a:ext cx="91086" cy="4840"/>
            </a:xfrm>
            <a:custGeom>
              <a:avLst/>
              <a:gdLst/>
              <a:ahLst/>
              <a:cxnLst/>
              <a:rect l="l" t="t" r="r" b="b"/>
              <a:pathLst>
                <a:path w="2842" h="151" extrusionOk="0">
                  <a:moveTo>
                    <a:pt x="1421" y="0"/>
                  </a:moveTo>
                  <a:cubicBezTo>
                    <a:pt x="636" y="0"/>
                    <a:pt x="1" y="34"/>
                    <a:pt x="1" y="84"/>
                  </a:cubicBezTo>
                  <a:cubicBezTo>
                    <a:pt x="1" y="117"/>
                    <a:pt x="636" y="151"/>
                    <a:pt x="1421" y="151"/>
                  </a:cubicBezTo>
                  <a:cubicBezTo>
                    <a:pt x="2206" y="151"/>
                    <a:pt x="2841" y="117"/>
                    <a:pt x="2841" y="84"/>
                  </a:cubicBezTo>
                  <a:cubicBezTo>
                    <a:pt x="2841" y="34"/>
                    <a:pt x="2206" y="0"/>
                    <a:pt x="1421"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6" name="Google Shape;946;p1"/>
            <p:cNvSpPr/>
            <p:nvPr/>
          </p:nvSpPr>
          <p:spPr>
            <a:xfrm>
              <a:off x="4878621" y="1638315"/>
              <a:ext cx="91054" cy="4840"/>
            </a:xfrm>
            <a:custGeom>
              <a:avLst/>
              <a:gdLst/>
              <a:ahLst/>
              <a:cxnLst/>
              <a:rect l="l" t="t" r="r" b="b"/>
              <a:pathLst>
                <a:path w="2841" h="151" extrusionOk="0">
                  <a:moveTo>
                    <a:pt x="1420" y="0"/>
                  </a:moveTo>
                  <a:cubicBezTo>
                    <a:pt x="635" y="0"/>
                    <a:pt x="0" y="34"/>
                    <a:pt x="0" y="67"/>
                  </a:cubicBezTo>
                  <a:cubicBezTo>
                    <a:pt x="0" y="117"/>
                    <a:pt x="635" y="151"/>
                    <a:pt x="1420" y="151"/>
                  </a:cubicBezTo>
                  <a:cubicBezTo>
                    <a:pt x="2206" y="151"/>
                    <a:pt x="2841" y="117"/>
                    <a:pt x="2841" y="67"/>
                  </a:cubicBezTo>
                  <a:cubicBezTo>
                    <a:pt x="2841" y="34"/>
                    <a:pt x="2206" y="0"/>
                    <a:pt x="1420"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7" name="Google Shape;947;p1"/>
            <p:cNvSpPr/>
            <p:nvPr/>
          </p:nvSpPr>
          <p:spPr>
            <a:xfrm>
              <a:off x="4876474" y="1675782"/>
              <a:ext cx="91054" cy="4872"/>
            </a:xfrm>
            <a:custGeom>
              <a:avLst/>
              <a:gdLst/>
              <a:ahLst/>
              <a:cxnLst/>
              <a:rect l="l" t="t" r="r" b="b"/>
              <a:pathLst>
                <a:path w="2841" h="152" extrusionOk="0">
                  <a:moveTo>
                    <a:pt x="1420" y="1"/>
                  </a:moveTo>
                  <a:cubicBezTo>
                    <a:pt x="635" y="1"/>
                    <a:pt x="0" y="34"/>
                    <a:pt x="0" y="84"/>
                  </a:cubicBezTo>
                  <a:cubicBezTo>
                    <a:pt x="0" y="118"/>
                    <a:pt x="635" y="151"/>
                    <a:pt x="1420" y="151"/>
                  </a:cubicBezTo>
                  <a:cubicBezTo>
                    <a:pt x="2206" y="151"/>
                    <a:pt x="2841" y="118"/>
                    <a:pt x="2841" y="84"/>
                  </a:cubicBezTo>
                  <a:cubicBezTo>
                    <a:pt x="2841" y="34"/>
                    <a:pt x="2206" y="1"/>
                    <a:pt x="1420" y="1"/>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8" name="Google Shape;948;p1"/>
            <p:cNvSpPr/>
            <p:nvPr/>
          </p:nvSpPr>
          <p:spPr>
            <a:xfrm>
              <a:off x="4772055" y="1294515"/>
              <a:ext cx="984288" cy="5384"/>
            </a:xfrm>
            <a:custGeom>
              <a:avLst/>
              <a:gdLst/>
              <a:ahLst/>
              <a:cxnLst/>
              <a:rect l="l" t="t" r="r" b="b"/>
              <a:pathLst>
                <a:path w="30711" h="168" extrusionOk="0">
                  <a:moveTo>
                    <a:pt x="15355" y="0"/>
                  </a:moveTo>
                  <a:cubicBezTo>
                    <a:pt x="6867" y="0"/>
                    <a:pt x="0" y="34"/>
                    <a:pt x="0" y="84"/>
                  </a:cubicBezTo>
                  <a:cubicBezTo>
                    <a:pt x="0" y="117"/>
                    <a:pt x="6867" y="167"/>
                    <a:pt x="15355" y="167"/>
                  </a:cubicBezTo>
                  <a:cubicBezTo>
                    <a:pt x="23827" y="167"/>
                    <a:pt x="30710" y="117"/>
                    <a:pt x="30710" y="84"/>
                  </a:cubicBezTo>
                  <a:cubicBezTo>
                    <a:pt x="30710" y="34"/>
                    <a:pt x="23827" y="0"/>
                    <a:pt x="15355"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9" name="Google Shape;949;p1"/>
            <p:cNvSpPr/>
            <p:nvPr/>
          </p:nvSpPr>
          <p:spPr>
            <a:xfrm>
              <a:off x="4822918" y="1252209"/>
              <a:ext cx="27339" cy="23364"/>
            </a:xfrm>
            <a:custGeom>
              <a:avLst/>
              <a:gdLst/>
              <a:ahLst/>
              <a:cxnLst/>
              <a:rect l="l" t="t" r="r" b="b"/>
              <a:pathLst>
                <a:path w="853" h="729" extrusionOk="0">
                  <a:moveTo>
                    <a:pt x="485" y="0"/>
                  </a:moveTo>
                  <a:cubicBezTo>
                    <a:pt x="167" y="0"/>
                    <a:pt x="0" y="385"/>
                    <a:pt x="234" y="619"/>
                  </a:cubicBezTo>
                  <a:cubicBezTo>
                    <a:pt x="305" y="695"/>
                    <a:pt x="395" y="728"/>
                    <a:pt x="484" y="728"/>
                  </a:cubicBezTo>
                  <a:cubicBezTo>
                    <a:pt x="670" y="728"/>
                    <a:pt x="853" y="582"/>
                    <a:pt x="853" y="368"/>
                  </a:cubicBezTo>
                  <a:cubicBezTo>
                    <a:pt x="853" y="168"/>
                    <a:pt x="685" y="0"/>
                    <a:pt x="485"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0" name="Google Shape;950;p1"/>
            <p:cNvSpPr/>
            <p:nvPr/>
          </p:nvSpPr>
          <p:spPr>
            <a:xfrm>
              <a:off x="4872724" y="1252209"/>
              <a:ext cx="27339" cy="23364"/>
            </a:xfrm>
            <a:custGeom>
              <a:avLst/>
              <a:gdLst/>
              <a:ahLst/>
              <a:cxnLst/>
              <a:rect l="l" t="t" r="r" b="b"/>
              <a:pathLst>
                <a:path w="853" h="729" extrusionOk="0">
                  <a:moveTo>
                    <a:pt x="485" y="0"/>
                  </a:moveTo>
                  <a:cubicBezTo>
                    <a:pt x="167" y="0"/>
                    <a:pt x="0" y="385"/>
                    <a:pt x="234" y="619"/>
                  </a:cubicBezTo>
                  <a:cubicBezTo>
                    <a:pt x="310" y="695"/>
                    <a:pt x="402" y="728"/>
                    <a:pt x="491" y="728"/>
                  </a:cubicBezTo>
                  <a:cubicBezTo>
                    <a:pt x="677" y="728"/>
                    <a:pt x="852" y="582"/>
                    <a:pt x="852" y="368"/>
                  </a:cubicBezTo>
                  <a:cubicBezTo>
                    <a:pt x="852" y="168"/>
                    <a:pt x="685" y="0"/>
                    <a:pt x="485"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1" name="Google Shape;951;p1"/>
            <p:cNvSpPr/>
            <p:nvPr/>
          </p:nvSpPr>
          <p:spPr>
            <a:xfrm>
              <a:off x="4923043" y="1252209"/>
              <a:ext cx="27371" cy="23364"/>
            </a:xfrm>
            <a:custGeom>
              <a:avLst/>
              <a:gdLst/>
              <a:ahLst/>
              <a:cxnLst/>
              <a:rect l="l" t="t" r="r" b="b"/>
              <a:pathLst>
                <a:path w="854" h="729" extrusionOk="0">
                  <a:moveTo>
                    <a:pt x="485" y="0"/>
                  </a:moveTo>
                  <a:cubicBezTo>
                    <a:pt x="168" y="0"/>
                    <a:pt x="1" y="385"/>
                    <a:pt x="235" y="619"/>
                  </a:cubicBezTo>
                  <a:cubicBezTo>
                    <a:pt x="305" y="695"/>
                    <a:pt x="395" y="728"/>
                    <a:pt x="484" y="728"/>
                  </a:cubicBezTo>
                  <a:cubicBezTo>
                    <a:pt x="670" y="728"/>
                    <a:pt x="853" y="582"/>
                    <a:pt x="853" y="368"/>
                  </a:cubicBezTo>
                  <a:cubicBezTo>
                    <a:pt x="853" y="168"/>
                    <a:pt x="686" y="0"/>
                    <a:pt x="485"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2" name="Google Shape;952;p1"/>
            <p:cNvSpPr/>
            <p:nvPr/>
          </p:nvSpPr>
          <p:spPr>
            <a:xfrm>
              <a:off x="7882283" y="2757533"/>
              <a:ext cx="493762" cy="1596891"/>
            </a:xfrm>
            <a:custGeom>
              <a:avLst/>
              <a:gdLst/>
              <a:ahLst/>
              <a:cxnLst/>
              <a:rect l="l" t="t" r="r" b="b"/>
              <a:pathLst>
                <a:path w="15406" h="49825" extrusionOk="0">
                  <a:moveTo>
                    <a:pt x="0" y="0"/>
                  </a:moveTo>
                  <a:lnTo>
                    <a:pt x="0" y="49825"/>
                  </a:lnTo>
                  <a:lnTo>
                    <a:pt x="15406" y="49825"/>
                  </a:lnTo>
                  <a:lnTo>
                    <a:pt x="15406" y="0"/>
                  </a:ln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3" name="Google Shape;953;p1"/>
            <p:cNvSpPr/>
            <p:nvPr/>
          </p:nvSpPr>
          <p:spPr>
            <a:xfrm>
              <a:off x="8376013" y="2758046"/>
              <a:ext cx="418797" cy="1596378"/>
            </a:xfrm>
            <a:custGeom>
              <a:avLst/>
              <a:gdLst/>
              <a:ahLst/>
              <a:cxnLst/>
              <a:rect l="l" t="t" r="r" b="b"/>
              <a:pathLst>
                <a:path w="13067" h="49809" extrusionOk="0">
                  <a:moveTo>
                    <a:pt x="1" y="1"/>
                  </a:moveTo>
                  <a:lnTo>
                    <a:pt x="1" y="49809"/>
                  </a:lnTo>
                  <a:lnTo>
                    <a:pt x="13067" y="49809"/>
                  </a:lnTo>
                  <a:lnTo>
                    <a:pt x="13067" y="1"/>
                  </a:ln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4" name="Google Shape;954;p1"/>
            <p:cNvSpPr/>
            <p:nvPr/>
          </p:nvSpPr>
          <p:spPr>
            <a:xfrm>
              <a:off x="7920839" y="2822307"/>
              <a:ext cx="396298" cy="343832"/>
            </a:xfrm>
            <a:custGeom>
              <a:avLst/>
              <a:gdLst/>
              <a:ahLst/>
              <a:cxnLst/>
              <a:rect l="l" t="t" r="r" b="b"/>
              <a:pathLst>
                <a:path w="12365" h="10728" extrusionOk="0">
                  <a:moveTo>
                    <a:pt x="0" y="1"/>
                  </a:moveTo>
                  <a:lnTo>
                    <a:pt x="0" y="10728"/>
                  </a:lnTo>
                  <a:lnTo>
                    <a:pt x="12365" y="10728"/>
                  </a:lnTo>
                  <a:lnTo>
                    <a:pt x="12365" y="1"/>
                  </a:ln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5" name="Google Shape;955;p1"/>
            <p:cNvSpPr/>
            <p:nvPr/>
          </p:nvSpPr>
          <p:spPr>
            <a:xfrm>
              <a:off x="7920839" y="3205208"/>
              <a:ext cx="396298" cy="344345"/>
            </a:xfrm>
            <a:custGeom>
              <a:avLst/>
              <a:gdLst/>
              <a:ahLst/>
              <a:cxnLst/>
              <a:rect l="l" t="t" r="r" b="b"/>
              <a:pathLst>
                <a:path w="12365" h="10744" extrusionOk="0">
                  <a:moveTo>
                    <a:pt x="0" y="0"/>
                  </a:moveTo>
                  <a:lnTo>
                    <a:pt x="0" y="10744"/>
                  </a:lnTo>
                  <a:lnTo>
                    <a:pt x="12365" y="10744"/>
                  </a:lnTo>
                  <a:lnTo>
                    <a:pt x="12365" y="0"/>
                  </a:ln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6" name="Google Shape;956;p1"/>
            <p:cNvSpPr/>
            <p:nvPr/>
          </p:nvSpPr>
          <p:spPr>
            <a:xfrm>
              <a:off x="7920839" y="3588077"/>
              <a:ext cx="396298" cy="344377"/>
            </a:xfrm>
            <a:custGeom>
              <a:avLst/>
              <a:gdLst/>
              <a:ahLst/>
              <a:cxnLst/>
              <a:rect l="l" t="t" r="r" b="b"/>
              <a:pathLst>
                <a:path w="12365" h="10745" extrusionOk="0">
                  <a:moveTo>
                    <a:pt x="0" y="1"/>
                  </a:moveTo>
                  <a:lnTo>
                    <a:pt x="0" y="10745"/>
                  </a:lnTo>
                  <a:lnTo>
                    <a:pt x="12365" y="10745"/>
                  </a:lnTo>
                  <a:lnTo>
                    <a:pt x="12365" y="1"/>
                  </a:ln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7" name="Google Shape;957;p1"/>
            <p:cNvSpPr/>
            <p:nvPr/>
          </p:nvSpPr>
          <p:spPr>
            <a:xfrm>
              <a:off x="7920839" y="3971523"/>
              <a:ext cx="396298" cy="343832"/>
            </a:xfrm>
            <a:custGeom>
              <a:avLst/>
              <a:gdLst/>
              <a:ahLst/>
              <a:cxnLst/>
              <a:rect l="l" t="t" r="r" b="b"/>
              <a:pathLst>
                <a:path w="12365" h="10728" extrusionOk="0">
                  <a:moveTo>
                    <a:pt x="0" y="0"/>
                  </a:moveTo>
                  <a:lnTo>
                    <a:pt x="0" y="10727"/>
                  </a:lnTo>
                  <a:lnTo>
                    <a:pt x="12365" y="10727"/>
                  </a:lnTo>
                  <a:lnTo>
                    <a:pt x="12365" y="0"/>
                  </a:ln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8" name="Google Shape;958;p1"/>
            <p:cNvSpPr/>
            <p:nvPr/>
          </p:nvSpPr>
          <p:spPr>
            <a:xfrm>
              <a:off x="8086858" y="2872112"/>
              <a:ext cx="32146" cy="27659"/>
            </a:xfrm>
            <a:custGeom>
              <a:avLst/>
              <a:gdLst/>
              <a:ahLst/>
              <a:cxnLst/>
              <a:rect l="l" t="t" r="r" b="b"/>
              <a:pathLst>
                <a:path w="1003" h="863" extrusionOk="0">
                  <a:moveTo>
                    <a:pt x="568" y="1"/>
                  </a:moveTo>
                  <a:cubicBezTo>
                    <a:pt x="184" y="1"/>
                    <a:pt x="0" y="469"/>
                    <a:pt x="267" y="736"/>
                  </a:cubicBezTo>
                  <a:cubicBezTo>
                    <a:pt x="355" y="823"/>
                    <a:pt x="463" y="862"/>
                    <a:pt x="570" y="862"/>
                  </a:cubicBezTo>
                  <a:cubicBezTo>
                    <a:pt x="790" y="862"/>
                    <a:pt x="1003" y="694"/>
                    <a:pt x="1003" y="435"/>
                  </a:cubicBezTo>
                  <a:cubicBezTo>
                    <a:pt x="1003" y="184"/>
                    <a:pt x="802" y="1"/>
                    <a:pt x="568" y="1"/>
                  </a:cubicBezTo>
                  <a:close/>
                </a:path>
              </a:pathLst>
            </a:custGeom>
            <a:solidFill>
              <a:srgbClr val="FAFA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9" name="Google Shape;959;p1"/>
            <p:cNvSpPr/>
            <p:nvPr/>
          </p:nvSpPr>
          <p:spPr>
            <a:xfrm>
              <a:off x="8086858" y="3259821"/>
              <a:ext cx="32146" cy="27339"/>
            </a:xfrm>
            <a:custGeom>
              <a:avLst/>
              <a:gdLst/>
              <a:ahLst/>
              <a:cxnLst/>
              <a:rect l="l" t="t" r="r" b="b"/>
              <a:pathLst>
                <a:path w="1003" h="853" extrusionOk="0">
                  <a:moveTo>
                    <a:pt x="568" y="1"/>
                  </a:moveTo>
                  <a:cubicBezTo>
                    <a:pt x="184" y="1"/>
                    <a:pt x="0" y="452"/>
                    <a:pt x="267" y="719"/>
                  </a:cubicBezTo>
                  <a:cubicBezTo>
                    <a:pt x="355" y="812"/>
                    <a:pt x="463" y="853"/>
                    <a:pt x="570" y="853"/>
                  </a:cubicBezTo>
                  <a:cubicBezTo>
                    <a:pt x="790" y="853"/>
                    <a:pt x="1003" y="677"/>
                    <a:pt x="1003" y="418"/>
                  </a:cubicBezTo>
                  <a:cubicBezTo>
                    <a:pt x="1003" y="184"/>
                    <a:pt x="802" y="1"/>
                    <a:pt x="568" y="1"/>
                  </a:cubicBezTo>
                  <a:close/>
                </a:path>
              </a:pathLst>
            </a:custGeom>
            <a:solidFill>
              <a:srgbClr val="FAFA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0" name="Google Shape;960;p1"/>
            <p:cNvSpPr/>
            <p:nvPr/>
          </p:nvSpPr>
          <p:spPr>
            <a:xfrm>
              <a:off x="8086858" y="3646985"/>
              <a:ext cx="32146" cy="27659"/>
            </a:xfrm>
            <a:custGeom>
              <a:avLst/>
              <a:gdLst/>
              <a:ahLst/>
              <a:cxnLst/>
              <a:rect l="l" t="t" r="r" b="b"/>
              <a:pathLst>
                <a:path w="1003" h="863" extrusionOk="0">
                  <a:moveTo>
                    <a:pt x="568" y="1"/>
                  </a:moveTo>
                  <a:cubicBezTo>
                    <a:pt x="184" y="1"/>
                    <a:pt x="0" y="469"/>
                    <a:pt x="267" y="736"/>
                  </a:cubicBezTo>
                  <a:cubicBezTo>
                    <a:pt x="355" y="823"/>
                    <a:pt x="463" y="862"/>
                    <a:pt x="570" y="862"/>
                  </a:cubicBezTo>
                  <a:cubicBezTo>
                    <a:pt x="790" y="862"/>
                    <a:pt x="1003" y="694"/>
                    <a:pt x="1003" y="435"/>
                  </a:cubicBezTo>
                  <a:cubicBezTo>
                    <a:pt x="1003" y="201"/>
                    <a:pt x="802" y="1"/>
                    <a:pt x="568" y="1"/>
                  </a:cubicBezTo>
                  <a:close/>
                </a:path>
              </a:pathLst>
            </a:custGeom>
            <a:solidFill>
              <a:srgbClr val="FAFA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1" name="Google Shape;961;p1"/>
            <p:cNvSpPr/>
            <p:nvPr/>
          </p:nvSpPr>
          <p:spPr>
            <a:xfrm>
              <a:off x="8086858" y="4034694"/>
              <a:ext cx="32146" cy="27371"/>
            </a:xfrm>
            <a:custGeom>
              <a:avLst/>
              <a:gdLst/>
              <a:ahLst/>
              <a:cxnLst/>
              <a:rect l="l" t="t" r="r" b="b"/>
              <a:pathLst>
                <a:path w="1003" h="854" extrusionOk="0">
                  <a:moveTo>
                    <a:pt x="568" y="1"/>
                  </a:moveTo>
                  <a:cubicBezTo>
                    <a:pt x="184" y="1"/>
                    <a:pt x="0" y="452"/>
                    <a:pt x="267" y="719"/>
                  </a:cubicBezTo>
                  <a:cubicBezTo>
                    <a:pt x="355" y="812"/>
                    <a:pt x="463" y="853"/>
                    <a:pt x="570" y="853"/>
                  </a:cubicBezTo>
                  <a:cubicBezTo>
                    <a:pt x="790" y="853"/>
                    <a:pt x="1003" y="678"/>
                    <a:pt x="1003" y="419"/>
                  </a:cubicBezTo>
                  <a:cubicBezTo>
                    <a:pt x="1003" y="185"/>
                    <a:pt x="802" y="1"/>
                    <a:pt x="568" y="1"/>
                  </a:cubicBezTo>
                  <a:close/>
                </a:path>
              </a:pathLst>
            </a:custGeom>
            <a:solidFill>
              <a:srgbClr val="FAFA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2" name="Google Shape;962;p1"/>
            <p:cNvSpPr/>
            <p:nvPr/>
          </p:nvSpPr>
          <p:spPr>
            <a:xfrm>
              <a:off x="7882283" y="4354393"/>
              <a:ext cx="57337" cy="320821"/>
            </a:xfrm>
            <a:custGeom>
              <a:avLst/>
              <a:gdLst/>
              <a:ahLst/>
              <a:cxnLst/>
              <a:rect l="l" t="t" r="r" b="b"/>
              <a:pathLst>
                <a:path w="1789" h="10010" extrusionOk="0">
                  <a:moveTo>
                    <a:pt x="0" y="1"/>
                  </a:moveTo>
                  <a:lnTo>
                    <a:pt x="0" y="10009"/>
                  </a:lnTo>
                  <a:lnTo>
                    <a:pt x="1788" y="10009"/>
                  </a:lnTo>
                  <a:lnTo>
                    <a:pt x="1788" y="1"/>
                  </a:ln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3" name="Google Shape;963;p1"/>
            <p:cNvSpPr/>
            <p:nvPr/>
          </p:nvSpPr>
          <p:spPr>
            <a:xfrm>
              <a:off x="8316593" y="4354393"/>
              <a:ext cx="57305" cy="320821"/>
            </a:xfrm>
            <a:custGeom>
              <a:avLst/>
              <a:gdLst/>
              <a:ahLst/>
              <a:cxnLst/>
              <a:rect l="l" t="t" r="r" b="b"/>
              <a:pathLst>
                <a:path w="1788" h="10010" extrusionOk="0">
                  <a:moveTo>
                    <a:pt x="0" y="1"/>
                  </a:moveTo>
                  <a:lnTo>
                    <a:pt x="0" y="10009"/>
                  </a:lnTo>
                  <a:lnTo>
                    <a:pt x="1788" y="10009"/>
                  </a:lnTo>
                  <a:lnTo>
                    <a:pt x="1788" y="1"/>
                  </a:ln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4" name="Google Shape;964;p1"/>
            <p:cNvSpPr/>
            <p:nvPr/>
          </p:nvSpPr>
          <p:spPr>
            <a:xfrm>
              <a:off x="8731608" y="4354393"/>
              <a:ext cx="56793" cy="320821"/>
            </a:xfrm>
            <a:custGeom>
              <a:avLst/>
              <a:gdLst/>
              <a:ahLst/>
              <a:cxnLst/>
              <a:rect l="l" t="t" r="r" b="b"/>
              <a:pathLst>
                <a:path w="1772" h="10010" extrusionOk="0">
                  <a:moveTo>
                    <a:pt x="0" y="1"/>
                  </a:moveTo>
                  <a:lnTo>
                    <a:pt x="0" y="10009"/>
                  </a:lnTo>
                  <a:lnTo>
                    <a:pt x="1771" y="10009"/>
                  </a:lnTo>
                  <a:lnTo>
                    <a:pt x="1771" y="1"/>
                  </a:ln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5" name="Google Shape;965;p1"/>
            <p:cNvSpPr/>
            <p:nvPr/>
          </p:nvSpPr>
          <p:spPr>
            <a:xfrm>
              <a:off x="3690303" y="4272954"/>
              <a:ext cx="403285" cy="315853"/>
            </a:xfrm>
            <a:custGeom>
              <a:avLst/>
              <a:gdLst/>
              <a:ahLst/>
              <a:cxnLst/>
              <a:rect l="l" t="t" r="r" b="b"/>
              <a:pathLst>
                <a:path w="12583" h="9855" extrusionOk="0">
                  <a:moveTo>
                    <a:pt x="8578" y="0"/>
                  </a:moveTo>
                  <a:cubicBezTo>
                    <a:pt x="7317" y="0"/>
                    <a:pt x="6147" y="819"/>
                    <a:pt x="5498" y="1907"/>
                  </a:cubicBezTo>
                  <a:cubicBezTo>
                    <a:pt x="4930" y="2876"/>
                    <a:pt x="4696" y="4096"/>
                    <a:pt x="3827" y="4831"/>
                  </a:cubicBezTo>
                  <a:cubicBezTo>
                    <a:pt x="3376" y="5215"/>
                    <a:pt x="2791" y="5416"/>
                    <a:pt x="2240" y="5650"/>
                  </a:cubicBezTo>
                  <a:cubicBezTo>
                    <a:pt x="1688" y="5884"/>
                    <a:pt x="1070" y="6134"/>
                    <a:pt x="786" y="6669"/>
                  </a:cubicBezTo>
                  <a:cubicBezTo>
                    <a:pt x="1" y="8106"/>
                    <a:pt x="1020" y="9342"/>
                    <a:pt x="1471" y="9727"/>
                  </a:cubicBezTo>
                  <a:lnTo>
                    <a:pt x="1655" y="9610"/>
                  </a:lnTo>
                  <a:lnTo>
                    <a:pt x="9775" y="9844"/>
                  </a:lnTo>
                  <a:cubicBezTo>
                    <a:pt x="9914" y="9850"/>
                    <a:pt x="10057" y="9854"/>
                    <a:pt x="10200" y="9854"/>
                  </a:cubicBezTo>
                  <a:cubicBezTo>
                    <a:pt x="10832" y="9854"/>
                    <a:pt x="11481" y="9767"/>
                    <a:pt x="11931" y="9359"/>
                  </a:cubicBezTo>
                  <a:cubicBezTo>
                    <a:pt x="12532" y="8808"/>
                    <a:pt x="12582" y="7872"/>
                    <a:pt x="12566" y="7053"/>
                  </a:cubicBezTo>
                  <a:cubicBezTo>
                    <a:pt x="12549" y="5566"/>
                    <a:pt x="12532" y="4029"/>
                    <a:pt x="11981" y="2659"/>
                  </a:cubicBezTo>
                  <a:cubicBezTo>
                    <a:pt x="11413" y="1272"/>
                    <a:pt x="10176" y="69"/>
                    <a:pt x="8689" y="2"/>
                  </a:cubicBezTo>
                  <a:cubicBezTo>
                    <a:pt x="8652" y="1"/>
                    <a:pt x="8615" y="0"/>
                    <a:pt x="8578" y="0"/>
                  </a:cubicBezTo>
                  <a:close/>
                </a:path>
              </a:pathLst>
            </a:custGeom>
            <a:solidFill>
              <a:srgbClr val="F5F5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6" name="Google Shape;966;p1"/>
            <p:cNvSpPr/>
            <p:nvPr/>
          </p:nvSpPr>
          <p:spPr>
            <a:xfrm>
              <a:off x="3551078" y="3872457"/>
              <a:ext cx="684428" cy="801154"/>
            </a:xfrm>
            <a:custGeom>
              <a:avLst/>
              <a:gdLst/>
              <a:ahLst/>
              <a:cxnLst/>
              <a:rect l="l" t="t" r="r" b="b"/>
              <a:pathLst>
                <a:path w="21355" h="24997" extrusionOk="0">
                  <a:moveTo>
                    <a:pt x="2423" y="201"/>
                  </a:moveTo>
                  <a:cubicBezTo>
                    <a:pt x="2507" y="652"/>
                    <a:pt x="2891" y="3075"/>
                    <a:pt x="3426" y="6349"/>
                  </a:cubicBezTo>
                  <a:lnTo>
                    <a:pt x="1287" y="6349"/>
                  </a:lnTo>
                  <a:lnTo>
                    <a:pt x="251" y="201"/>
                  </a:lnTo>
                  <a:close/>
                  <a:moveTo>
                    <a:pt x="6968" y="201"/>
                  </a:moveTo>
                  <a:lnTo>
                    <a:pt x="7453" y="6349"/>
                  </a:lnTo>
                  <a:lnTo>
                    <a:pt x="3643" y="6349"/>
                  </a:lnTo>
                  <a:cubicBezTo>
                    <a:pt x="3509" y="5497"/>
                    <a:pt x="3376" y="4695"/>
                    <a:pt x="3259" y="3977"/>
                  </a:cubicBezTo>
                  <a:cubicBezTo>
                    <a:pt x="2858" y="1487"/>
                    <a:pt x="2707" y="552"/>
                    <a:pt x="2624" y="201"/>
                  </a:cubicBezTo>
                  <a:close/>
                  <a:moveTo>
                    <a:pt x="11128" y="201"/>
                  </a:moveTo>
                  <a:lnTo>
                    <a:pt x="11262" y="6349"/>
                  </a:lnTo>
                  <a:lnTo>
                    <a:pt x="7670" y="6349"/>
                  </a:lnTo>
                  <a:lnTo>
                    <a:pt x="7185" y="201"/>
                  </a:lnTo>
                  <a:close/>
                  <a:moveTo>
                    <a:pt x="15389" y="201"/>
                  </a:moveTo>
                  <a:lnTo>
                    <a:pt x="15189" y="6349"/>
                  </a:lnTo>
                  <a:lnTo>
                    <a:pt x="11479" y="6349"/>
                  </a:lnTo>
                  <a:lnTo>
                    <a:pt x="11346" y="201"/>
                  </a:lnTo>
                  <a:close/>
                  <a:moveTo>
                    <a:pt x="18547" y="201"/>
                  </a:moveTo>
                  <a:lnTo>
                    <a:pt x="18029" y="6349"/>
                  </a:lnTo>
                  <a:lnTo>
                    <a:pt x="15406" y="6349"/>
                  </a:lnTo>
                  <a:lnTo>
                    <a:pt x="15606" y="201"/>
                  </a:lnTo>
                  <a:close/>
                  <a:moveTo>
                    <a:pt x="21103" y="201"/>
                  </a:moveTo>
                  <a:lnTo>
                    <a:pt x="20385" y="6349"/>
                  </a:lnTo>
                  <a:lnTo>
                    <a:pt x="18230" y="6349"/>
                  </a:lnTo>
                  <a:lnTo>
                    <a:pt x="18764" y="201"/>
                  </a:lnTo>
                  <a:close/>
                  <a:moveTo>
                    <a:pt x="3676" y="7937"/>
                  </a:moveTo>
                  <a:cubicBezTo>
                    <a:pt x="3994" y="9975"/>
                    <a:pt x="4361" y="12264"/>
                    <a:pt x="4729" y="14553"/>
                  </a:cubicBezTo>
                  <a:lnTo>
                    <a:pt x="2657" y="14553"/>
                  </a:lnTo>
                  <a:lnTo>
                    <a:pt x="1538" y="7937"/>
                  </a:lnTo>
                  <a:close/>
                  <a:moveTo>
                    <a:pt x="7570" y="7937"/>
                  </a:moveTo>
                  <a:lnTo>
                    <a:pt x="8087" y="14553"/>
                  </a:lnTo>
                  <a:lnTo>
                    <a:pt x="4930" y="14553"/>
                  </a:lnTo>
                  <a:cubicBezTo>
                    <a:pt x="4829" y="13885"/>
                    <a:pt x="4729" y="13200"/>
                    <a:pt x="4612" y="12532"/>
                  </a:cubicBezTo>
                  <a:cubicBezTo>
                    <a:pt x="4361" y="10961"/>
                    <a:pt x="4128" y="9407"/>
                    <a:pt x="3894" y="7937"/>
                  </a:cubicBezTo>
                  <a:close/>
                  <a:moveTo>
                    <a:pt x="11312" y="7937"/>
                  </a:moveTo>
                  <a:lnTo>
                    <a:pt x="11463" y="14553"/>
                  </a:lnTo>
                  <a:lnTo>
                    <a:pt x="8305" y="14553"/>
                  </a:lnTo>
                  <a:lnTo>
                    <a:pt x="7787" y="7937"/>
                  </a:lnTo>
                  <a:close/>
                  <a:moveTo>
                    <a:pt x="15139" y="7937"/>
                  </a:moveTo>
                  <a:lnTo>
                    <a:pt x="14921" y="14553"/>
                  </a:lnTo>
                  <a:lnTo>
                    <a:pt x="11663" y="14553"/>
                  </a:lnTo>
                  <a:lnTo>
                    <a:pt x="11513" y="7937"/>
                  </a:lnTo>
                  <a:close/>
                  <a:moveTo>
                    <a:pt x="17895" y="7937"/>
                  </a:moveTo>
                  <a:lnTo>
                    <a:pt x="17327" y="14553"/>
                  </a:lnTo>
                  <a:lnTo>
                    <a:pt x="15122" y="14553"/>
                  </a:lnTo>
                  <a:lnTo>
                    <a:pt x="15356" y="7937"/>
                  </a:lnTo>
                  <a:close/>
                  <a:moveTo>
                    <a:pt x="20201" y="7937"/>
                  </a:moveTo>
                  <a:lnTo>
                    <a:pt x="19416" y="14553"/>
                  </a:lnTo>
                  <a:lnTo>
                    <a:pt x="17528" y="14553"/>
                  </a:lnTo>
                  <a:lnTo>
                    <a:pt x="18096" y="7937"/>
                  </a:lnTo>
                  <a:close/>
                  <a:moveTo>
                    <a:pt x="4980" y="16141"/>
                  </a:moveTo>
                  <a:cubicBezTo>
                    <a:pt x="5280" y="18146"/>
                    <a:pt x="5598" y="20101"/>
                    <a:pt x="5882" y="21905"/>
                  </a:cubicBezTo>
                  <a:lnTo>
                    <a:pt x="3894" y="21905"/>
                  </a:lnTo>
                  <a:lnTo>
                    <a:pt x="2925" y="16141"/>
                  </a:lnTo>
                  <a:close/>
                  <a:moveTo>
                    <a:pt x="8221" y="16141"/>
                  </a:moveTo>
                  <a:lnTo>
                    <a:pt x="8672" y="21905"/>
                  </a:lnTo>
                  <a:lnTo>
                    <a:pt x="6099" y="21905"/>
                  </a:lnTo>
                  <a:cubicBezTo>
                    <a:pt x="5849" y="20351"/>
                    <a:pt x="5531" y="18329"/>
                    <a:pt x="5180" y="16141"/>
                  </a:cubicBezTo>
                  <a:close/>
                  <a:moveTo>
                    <a:pt x="11496" y="16141"/>
                  </a:moveTo>
                  <a:lnTo>
                    <a:pt x="11630" y="21905"/>
                  </a:lnTo>
                  <a:lnTo>
                    <a:pt x="8873" y="21905"/>
                  </a:lnTo>
                  <a:lnTo>
                    <a:pt x="8422" y="16141"/>
                  </a:lnTo>
                  <a:close/>
                  <a:moveTo>
                    <a:pt x="14854" y="16141"/>
                  </a:moveTo>
                  <a:lnTo>
                    <a:pt x="14671" y="21905"/>
                  </a:lnTo>
                  <a:lnTo>
                    <a:pt x="11847" y="21905"/>
                  </a:lnTo>
                  <a:lnTo>
                    <a:pt x="11713" y="16141"/>
                  </a:lnTo>
                  <a:close/>
                  <a:moveTo>
                    <a:pt x="17177" y="16141"/>
                  </a:moveTo>
                  <a:lnTo>
                    <a:pt x="16692" y="21905"/>
                  </a:lnTo>
                  <a:lnTo>
                    <a:pt x="14888" y="21905"/>
                  </a:lnTo>
                  <a:lnTo>
                    <a:pt x="15072" y="16141"/>
                  </a:lnTo>
                  <a:close/>
                  <a:moveTo>
                    <a:pt x="19232" y="16141"/>
                  </a:moveTo>
                  <a:lnTo>
                    <a:pt x="18547" y="21905"/>
                  </a:lnTo>
                  <a:lnTo>
                    <a:pt x="16910" y="21905"/>
                  </a:lnTo>
                  <a:lnTo>
                    <a:pt x="17394" y="16141"/>
                  </a:lnTo>
                  <a:close/>
                  <a:moveTo>
                    <a:pt x="1" y="0"/>
                  </a:moveTo>
                  <a:lnTo>
                    <a:pt x="3844" y="22824"/>
                  </a:lnTo>
                  <a:cubicBezTo>
                    <a:pt x="4011" y="23793"/>
                    <a:pt x="4712" y="24595"/>
                    <a:pt x="5665" y="24862"/>
                  </a:cubicBezTo>
                  <a:cubicBezTo>
                    <a:pt x="5681" y="24862"/>
                    <a:pt x="5715" y="24879"/>
                    <a:pt x="5732" y="24879"/>
                  </a:cubicBezTo>
                  <a:cubicBezTo>
                    <a:pt x="5798" y="24896"/>
                    <a:pt x="5865" y="24913"/>
                    <a:pt x="5932" y="24929"/>
                  </a:cubicBezTo>
                  <a:cubicBezTo>
                    <a:pt x="6066" y="24963"/>
                    <a:pt x="6216" y="24979"/>
                    <a:pt x="6367" y="24979"/>
                  </a:cubicBezTo>
                  <a:cubicBezTo>
                    <a:pt x="6367" y="24979"/>
                    <a:pt x="6367" y="24996"/>
                    <a:pt x="6367" y="24996"/>
                  </a:cubicBezTo>
                  <a:lnTo>
                    <a:pt x="6467" y="24979"/>
                  </a:lnTo>
                  <a:lnTo>
                    <a:pt x="15991" y="24979"/>
                  </a:lnTo>
                  <a:cubicBezTo>
                    <a:pt x="16158" y="24979"/>
                    <a:pt x="16342" y="24963"/>
                    <a:pt x="16509" y="24929"/>
                  </a:cubicBezTo>
                  <a:cubicBezTo>
                    <a:pt x="17645" y="24762"/>
                    <a:pt x="18530" y="23843"/>
                    <a:pt x="18664" y="22707"/>
                  </a:cubicBezTo>
                  <a:lnTo>
                    <a:pt x="20519" y="6968"/>
                  </a:lnTo>
                  <a:lnTo>
                    <a:pt x="20602" y="6349"/>
                  </a:lnTo>
                  <a:lnTo>
                    <a:pt x="21337" y="117"/>
                  </a:lnTo>
                  <a:lnTo>
                    <a:pt x="21354" y="0"/>
                  </a:ln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7" name="Google Shape;967;p1"/>
            <p:cNvSpPr/>
            <p:nvPr/>
          </p:nvSpPr>
          <p:spPr>
            <a:xfrm>
              <a:off x="5215435" y="1824654"/>
              <a:ext cx="1158896" cy="762598"/>
            </a:xfrm>
            <a:custGeom>
              <a:avLst/>
              <a:gdLst/>
              <a:ahLst/>
              <a:cxnLst/>
              <a:rect l="l" t="t" r="r" b="b"/>
              <a:pathLst>
                <a:path w="36159" h="23794" extrusionOk="0">
                  <a:moveTo>
                    <a:pt x="2474" y="1"/>
                  </a:moveTo>
                  <a:lnTo>
                    <a:pt x="1" y="23794"/>
                  </a:lnTo>
                  <a:lnTo>
                    <a:pt x="33401" y="23794"/>
                  </a:lnTo>
                  <a:lnTo>
                    <a:pt x="36158" y="1"/>
                  </a:ln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8" name="Google Shape;968;p1"/>
            <p:cNvSpPr/>
            <p:nvPr/>
          </p:nvSpPr>
          <p:spPr>
            <a:xfrm>
              <a:off x="5161366" y="1824654"/>
              <a:ext cx="1158319" cy="762598"/>
            </a:xfrm>
            <a:custGeom>
              <a:avLst/>
              <a:gdLst/>
              <a:ahLst/>
              <a:cxnLst/>
              <a:rect l="l" t="t" r="r" b="b"/>
              <a:pathLst>
                <a:path w="36141" h="23794" extrusionOk="0">
                  <a:moveTo>
                    <a:pt x="2456" y="1"/>
                  </a:moveTo>
                  <a:lnTo>
                    <a:pt x="0" y="23794"/>
                  </a:lnTo>
                  <a:lnTo>
                    <a:pt x="33384" y="23794"/>
                  </a:lnTo>
                  <a:lnTo>
                    <a:pt x="36141" y="1"/>
                  </a:ln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9" name="Google Shape;969;p1"/>
            <p:cNvSpPr/>
            <p:nvPr/>
          </p:nvSpPr>
          <p:spPr>
            <a:xfrm>
              <a:off x="5198320" y="1845006"/>
              <a:ext cx="1075310" cy="707440"/>
            </a:xfrm>
            <a:custGeom>
              <a:avLst/>
              <a:gdLst/>
              <a:ahLst/>
              <a:cxnLst/>
              <a:rect l="l" t="t" r="r" b="b"/>
              <a:pathLst>
                <a:path w="33551" h="22073" extrusionOk="0">
                  <a:moveTo>
                    <a:pt x="2306" y="1"/>
                  </a:moveTo>
                  <a:lnTo>
                    <a:pt x="0" y="22073"/>
                  </a:lnTo>
                  <a:lnTo>
                    <a:pt x="30995" y="22073"/>
                  </a:lnTo>
                  <a:lnTo>
                    <a:pt x="33551" y="1"/>
                  </a:lnTo>
                  <a:close/>
                </a:path>
              </a:pathLst>
            </a:custGeom>
            <a:solidFill>
              <a:srgbClr val="F5F5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0" name="Google Shape;970;p1"/>
            <p:cNvSpPr/>
            <p:nvPr/>
          </p:nvSpPr>
          <p:spPr>
            <a:xfrm>
              <a:off x="5305944" y="1959617"/>
              <a:ext cx="50895" cy="475013"/>
            </a:xfrm>
            <a:custGeom>
              <a:avLst/>
              <a:gdLst/>
              <a:ahLst/>
              <a:cxnLst/>
              <a:rect l="l" t="t" r="r" b="b"/>
              <a:pathLst>
                <a:path w="1588" h="14821" extrusionOk="0">
                  <a:moveTo>
                    <a:pt x="1538" y="0"/>
                  </a:moveTo>
                  <a:lnTo>
                    <a:pt x="1538" y="0"/>
                  </a:lnTo>
                  <a:cubicBezTo>
                    <a:pt x="1504" y="0"/>
                    <a:pt x="1120" y="3309"/>
                    <a:pt x="702" y="7402"/>
                  </a:cubicBezTo>
                  <a:cubicBezTo>
                    <a:pt x="292" y="11267"/>
                    <a:pt x="1" y="14446"/>
                    <a:pt x="12" y="14790"/>
                  </a:cubicBezTo>
                  <a:lnTo>
                    <a:pt x="12" y="14790"/>
                  </a:lnTo>
                  <a:cubicBezTo>
                    <a:pt x="94" y="14447"/>
                    <a:pt x="458" y="11283"/>
                    <a:pt x="853" y="7419"/>
                  </a:cubicBezTo>
                  <a:cubicBezTo>
                    <a:pt x="1270" y="3325"/>
                    <a:pt x="1588" y="0"/>
                    <a:pt x="1538" y="0"/>
                  </a:cubicBezTo>
                  <a:close/>
                  <a:moveTo>
                    <a:pt x="12" y="14790"/>
                  </a:moveTo>
                  <a:cubicBezTo>
                    <a:pt x="7" y="14810"/>
                    <a:pt x="3" y="14821"/>
                    <a:pt x="1" y="14821"/>
                  </a:cubicBezTo>
                  <a:lnTo>
                    <a:pt x="17" y="14821"/>
                  </a:lnTo>
                  <a:cubicBezTo>
                    <a:pt x="14" y="14821"/>
                    <a:pt x="13" y="14810"/>
                    <a:pt x="12" y="1479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1" name="Google Shape;971;p1"/>
            <p:cNvSpPr/>
            <p:nvPr/>
          </p:nvSpPr>
          <p:spPr>
            <a:xfrm>
              <a:off x="5387351" y="1981026"/>
              <a:ext cx="99643" cy="4872"/>
            </a:xfrm>
            <a:custGeom>
              <a:avLst/>
              <a:gdLst/>
              <a:ahLst/>
              <a:cxnLst/>
              <a:rect l="l" t="t" r="r" b="b"/>
              <a:pathLst>
                <a:path w="3109" h="152" extrusionOk="0">
                  <a:moveTo>
                    <a:pt x="1554" y="1"/>
                  </a:moveTo>
                  <a:cubicBezTo>
                    <a:pt x="702" y="1"/>
                    <a:pt x="0" y="34"/>
                    <a:pt x="0" y="68"/>
                  </a:cubicBezTo>
                  <a:cubicBezTo>
                    <a:pt x="0" y="118"/>
                    <a:pt x="702" y="151"/>
                    <a:pt x="1554" y="151"/>
                  </a:cubicBezTo>
                  <a:cubicBezTo>
                    <a:pt x="2423" y="151"/>
                    <a:pt x="3108" y="118"/>
                    <a:pt x="3108" y="68"/>
                  </a:cubicBezTo>
                  <a:cubicBezTo>
                    <a:pt x="3108" y="34"/>
                    <a:pt x="2423" y="1"/>
                    <a:pt x="1554"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2" name="Google Shape;972;p1"/>
            <p:cNvSpPr/>
            <p:nvPr/>
          </p:nvSpPr>
          <p:spPr>
            <a:xfrm>
              <a:off x="5514269" y="1981026"/>
              <a:ext cx="396843" cy="4872"/>
            </a:xfrm>
            <a:custGeom>
              <a:avLst/>
              <a:gdLst/>
              <a:ahLst/>
              <a:cxnLst/>
              <a:rect l="l" t="t" r="r" b="b"/>
              <a:pathLst>
                <a:path w="12382" h="152" extrusionOk="0">
                  <a:moveTo>
                    <a:pt x="6199" y="1"/>
                  </a:moveTo>
                  <a:cubicBezTo>
                    <a:pt x="2774" y="1"/>
                    <a:pt x="0" y="34"/>
                    <a:pt x="0" y="68"/>
                  </a:cubicBezTo>
                  <a:cubicBezTo>
                    <a:pt x="0" y="118"/>
                    <a:pt x="2774" y="151"/>
                    <a:pt x="6199" y="151"/>
                  </a:cubicBezTo>
                  <a:cubicBezTo>
                    <a:pt x="9608" y="151"/>
                    <a:pt x="12381" y="118"/>
                    <a:pt x="12381" y="68"/>
                  </a:cubicBezTo>
                  <a:cubicBezTo>
                    <a:pt x="12381" y="34"/>
                    <a:pt x="9608" y="1"/>
                    <a:pt x="6199" y="1"/>
                  </a:cubicBezTo>
                  <a:close/>
                </a:path>
              </a:pathLst>
            </a:custGeom>
            <a:solidFill>
              <a:srgbClr val="19B5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3" name="Google Shape;973;p1"/>
            <p:cNvSpPr/>
            <p:nvPr/>
          </p:nvSpPr>
          <p:spPr>
            <a:xfrm>
              <a:off x="5375556" y="2232202"/>
              <a:ext cx="99643" cy="4840"/>
            </a:xfrm>
            <a:custGeom>
              <a:avLst/>
              <a:gdLst/>
              <a:ahLst/>
              <a:cxnLst/>
              <a:rect l="l" t="t" r="r" b="b"/>
              <a:pathLst>
                <a:path w="3109" h="151" extrusionOk="0">
                  <a:moveTo>
                    <a:pt x="1555" y="0"/>
                  </a:moveTo>
                  <a:cubicBezTo>
                    <a:pt x="702" y="0"/>
                    <a:pt x="1" y="33"/>
                    <a:pt x="1" y="84"/>
                  </a:cubicBezTo>
                  <a:cubicBezTo>
                    <a:pt x="1" y="117"/>
                    <a:pt x="702" y="150"/>
                    <a:pt x="1555" y="150"/>
                  </a:cubicBezTo>
                  <a:cubicBezTo>
                    <a:pt x="2423" y="150"/>
                    <a:pt x="3108" y="117"/>
                    <a:pt x="3108" y="84"/>
                  </a:cubicBezTo>
                  <a:cubicBezTo>
                    <a:pt x="3108" y="33"/>
                    <a:pt x="2423" y="0"/>
                    <a:pt x="1555"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4" name="Google Shape;974;p1"/>
            <p:cNvSpPr/>
            <p:nvPr/>
          </p:nvSpPr>
          <p:spPr>
            <a:xfrm>
              <a:off x="5502474" y="2232202"/>
              <a:ext cx="397388" cy="4840"/>
            </a:xfrm>
            <a:custGeom>
              <a:avLst/>
              <a:gdLst/>
              <a:ahLst/>
              <a:cxnLst/>
              <a:rect l="l" t="t" r="r" b="b"/>
              <a:pathLst>
                <a:path w="12399" h="151" extrusionOk="0">
                  <a:moveTo>
                    <a:pt x="6199" y="0"/>
                  </a:moveTo>
                  <a:cubicBezTo>
                    <a:pt x="2774" y="0"/>
                    <a:pt x="1" y="33"/>
                    <a:pt x="1" y="84"/>
                  </a:cubicBezTo>
                  <a:cubicBezTo>
                    <a:pt x="1" y="117"/>
                    <a:pt x="2774" y="150"/>
                    <a:pt x="6199" y="150"/>
                  </a:cubicBezTo>
                  <a:cubicBezTo>
                    <a:pt x="9608" y="150"/>
                    <a:pt x="12398" y="117"/>
                    <a:pt x="12398" y="84"/>
                  </a:cubicBezTo>
                  <a:cubicBezTo>
                    <a:pt x="12398" y="33"/>
                    <a:pt x="9625" y="0"/>
                    <a:pt x="6199" y="0"/>
                  </a:cubicBezTo>
                  <a:close/>
                </a:path>
              </a:pathLst>
            </a:custGeom>
            <a:solidFill>
              <a:srgbClr val="19B5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5" name="Google Shape;975;p1"/>
            <p:cNvSpPr/>
            <p:nvPr/>
          </p:nvSpPr>
          <p:spPr>
            <a:xfrm>
              <a:off x="5366999" y="2348383"/>
              <a:ext cx="397388" cy="4872"/>
            </a:xfrm>
            <a:custGeom>
              <a:avLst/>
              <a:gdLst/>
              <a:ahLst/>
              <a:cxnLst/>
              <a:rect l="l" t="t" r="r" b="b"/>
              <a:pathLst>
                <a:path w="12399" h="152" extrusionOk="0">
                  <a:moveTo>
                    <a:pt x="6199" y="1"/>
                  </a:moveTo>
                  <a:cubicBezTo>
                    <a:pt x="2774" y="1"/>
                    <a:pt x="0" y="34"/>
                    <a:pt x="0" y="68"/>
                  </a:cubicBezTo>
                  <a:cubicBezTo>
                    <a:pt x="0" y="118"/>
                    <a:pt x="2774" y="151"/>
                    <a:pt x="6199" y="151"/>
                  </a:cubicBezTo>
                  <a:cubicBezTo>
                    <a:pt x="9624" y="151"/>
                    <a:pt x="12398" y="118"/>
                    <a:pt x="12398" y="68"/>
                  </a:cubicBezTo>
                  <a:cubicBezTo>
                    <a:pt x="12398" y="34"/>
                    <a:pt x="9624" y="1"/>
                    <a:pt x="6199" y="1"/>
                  </a:cubicBezTo>
                  <a:close/>
                </a:path>
              </a:pathLst>
            </a:custGeom>
            <a:solidFill>
              <a:srgbClr val="19B5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6" name="Google Shape;976;p1"/>
            <p:cNvSpPr/>
            <p:nvPr/>
          </p:nvSpPr>
          <p:spPr>
            <a:xfrm>
              <a:off x="5390556" y="2051728"/>
              <a:ext cx="140347" cy="4840"/>
            </a:xfrm>
            <a:custGeom>
              <a:avLst/>
              <a:gdLst/>
              <a:ahLst/>
              <a:cxnLst/>
              <a:rect l="l" t="t" r="r" b="b"/>
              <a:pathLst>
                <a:path w="4379" h="151" extrusionOk="0">
                  <a:moveTo>
                    <a:pt x="2189" y="0"/>
                  </a:moveTo>
                  <a:cubicBezTo>
                    <a:pt x="986" y="0"/>
                    <a:pt x="0" y="34"/>
                    <a:pt x="0" y="84"/>
                  </a:cubicBezTo>
                  <a:cubicBezTo>
                    <a:pt x="0" y="117"/>
                    <a:pt x="986" y="151"/>
                    <a:pt x="2189" y="151"/>
                  </a:cubicBezTo>
                  <a:cubicBezTo>
                    <a:pt x="3409" y="151"/>
                    <a:pt x="4378" y="117"/>
                    <a:pt x="4378" y="84"/>
                  </a:cubicBezTo>
                  <a:cubicBezTo>
                    <a:pt x="4378" y="34"/>
                    <a:pt x="3409" y="0"/>
                    <a:pt x="2189" y="0"/>
                  </a:cubicBezTo>
                  <a:close/>
                </a:path>
              </a:pathLst>
            </a:custGeom>
            <a:solidFill>
              <a:srgbClr val="19B5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7" name="Google Shape;977;p1"/>
            <p:cNvSpPr/>
            <p:nvPr/>
          </p:nvSpPr>
          <p:spPr>
            <a:xfrm>
              <a:off x="5387351" y="2155602"/>
              <a:ext cx="140315" cy="5384"/>
            </a:xfrm>
            <a:custGeom>
              <a:avLst/>
              <a:gdLst/>
              <a:ahLst/>
              <a:cxnLst/>
              <a:rect l="l" t="t" r="r" b="b"/>
              <a:pathLst>
                <a:path w="4378" h="168" extrusionOk="0">
                  <a:moveTo>
                    <a:pt x="2189" y="1"/>
                  </a:moveTo>
                  <a:cubicBezTo>
                    <a:pt x="969" y="1"/>
                    <a:pt x="0" y="51"/>
                    <a:pt x="0" y="84"/>
                  </a:cubicBezTo>
                  <a:cubicBezTo>
                    <a:pt x="0" y="134"/>
                    <a:pt x="969" y="168"/>
                    <a:pt x="2189" y="168"/>
                  </a:cubicBezTo>
                  <a:cubicBezTo>
                    <a:pt x="3392" y="168"/>
                    <a:pt x="4378" y="134"/>
                    <a:pt x="4378" y="84"/>
                  </a:cubicBezTo>
                  <a:cubicBezTo>
                    <a:pt x="4378" y="51"/>
                    <a:pt x="3392" y="1"/>
                    <a:pt x="2189" y="1"/>
                  </a:cubicBezTo>
                  <a:close/>
                </a:path>
              </a:pathLst>
            </a:custGeom>
            <a:solidFill>
              <a:srgbClr val="19B5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8" name="Google Shape;978;p1"/>
            <p:cNvSpPr/>
            <p:nvPr/>
          </p:nvSpPr>
          <p:spPr>
            <a:xfrm>
              <a:off x="5505679" y="2304475"/>
              <a:ext cx="140347" cy="5384"/>
            </a:xfrm>
            <a:custGeom>
              <a:avLst/>
              <a:gdLst/>
              <a:ahLst/>
              <a:cxnLst/>
              <a:rect l="l" t="t" r="r" b="b"/>
              <a:pathLst>
                <a:path w="4379" h="168" extrusionOk="0">
                  <a:moveTo>
                    <a:pt x="2190" y="1"/>
                  </a:moveTo>
                  <a:cubicBezTo>
                    <a:pt x="987" y="1"/>
                    <a:pt x="1" y="34"/>
                    <a:pt x="1" y="84"/>
                  </a:cubicBezTo>
                  <a:cubicBezTo>
                    <a:pt x="1" y="118"/>
                    <a:pt x="987" y="168"/>
                    <a:pt x="2190" y="168"/>
                  </a:cubicBezTo>
                  <a:cubicBezTo>
                    <a:pt x="3393" y="168"/>
                    <a:pt x="4378" y="118"/>
                    <a:pt x="4378" y="84"/>
                  </a:cubicBezTo>
                  <a:cubicBezTo>
                    <a:pt x="4378" y="34"/>
                    <a:pt x="3393" y="1"/>
                    <a:pt x="2190" y="1"/>
                  </a:cubicBezTo>
                  <a:close/>
                </a:path>
              </a:pathLst>
            </a:custGeom>
            <a:solidFill>
              <a:srgbClr val="19B5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9" name="Google Shape;979;p1"/>
            <p:cNvSpPr/>
            <p:nvPr/>
          </p:nvSpPr>
          <p:spPr>
            <a:xfrm>
              <a:off x="5682948" y="2051728"/>
              <a:ext cx="358287" cy="4840"/>
            </a:xfrm>
            <a:custGeom>
              <a:avLst/>
              <a:gdLst/>
              <a:ahLst/>
              <a:cxnLst/>
              <a:rect l="l" t="t" r="r" b="b"/>
              <a:pathLst>
                <a:path w="11179" h="151" extrusionOk="0">
                  <a:moveTo>
                    <a:pt x="5598" y="0"/>
                  </a:moveTo>
                  <a:cubicBezTo>
                    <a:pt x="2507" y="0"/>
                    <a:pt x="0" y="34"/>
                    <a:pt x="0" y="84"/>
                  </a:cubicBezTo>
                  <a:cubicBezTo>
                    <a:pt x="0" y="117"/>
                    <a:pt x="2507" y="151"/>
                    <a:pt x="5598" y="151"/>
                  </a:cubicBezTo>
                  <a:cubicBezTo>
                    <a:pt x="8689" y="151"/>
                    <a:pt x="11178" y="117"/>
                    <a:pt x="11178" y="84"/>
                  </a:cubicBezTo>
                  <a:cubicBezTo>
                    <a:pt x="11178" y="34"/>
                    <a:pt x="8689" y="0"/>
                    <a:pt x="5598"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0" name="Google Shape;980;p1"/>
            <p:cNvSpPr/>
            <p:nvPr/>
          </p:nvSpPr>
          <p:spPr>
            <a:xfrm>
              <a:off x="5572632" y="2162044"/>
              <a:ext cx="358287" cy="4840"/>
            </a:xfrm>
            <a:custGeom>
              <a:avLst/>
              <a:gdLst/>
              <a:ahLst/>
              <a:cxnLst/>
              <a:rect l="l" t="t" r="r" b="b"/>
              <a:pathLst>
                <a:path w="11179" h="151" extrusionOk="0">
                  <a:moveTo>
                    <a:pt x="5581" y="0"/>
                  </a:moveTo>
                  <a:cubicBezTo>
                    <a:pt x="2490" y="0"/>
                    <a:pt x="0" y="34"/>
                    <a:pt x="0" y="67"/>
                  </a:cubicBezTo>
                  <a:cubicBezTo>
                    <a:pt x="0" y="117"/>
                    <a:pt x="2490" y="151"/>
                    <a:pt x="5581" y="151"/>
                  </a:cubicBezTo>
                  <a:cubicBezTo>
                    <a:pt x="8672" y="151"/>
                    <a:pt x="11178" y="117"/>
                    <a:pt x="11178" y="67"/>
                  </a:cubicBezTo>
                  <a:cubicBezTo>
                    <a:pt x="11178" y="34"/>
                    <a:pt x="8672" y="0"/>
                    <a:pt x="5581"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1" name="Google Shape;981;p1"/>
            <p:cNvSpPr/>
            <p:nvPr/>
          </p:nvSpPr>
          <p:spPr>
            <a:xfrm>
              <a:off x="5695800" y="2304475"/>
              <a:ext cx="358287" cy="5384"/>
            </a:xfrm>
            <a:custGeom>
              <a:avLst/>
              <a:gdLst/>
              <a:ahLst/>
              <a:cxnLst/>
              <a:rect l="l" t="t" r="r" b="b"/>
              <a:pathLst>
                <a:path w="11179" h="168" extrusionOk="0">
                  <a:moveTo>
                    <a:pt x="5581" y="1"/>
                  </a:moveTo>
                  <a:cubicBezTo>
                    <a:pt x="2507" y="1"/>
                    <a:pt x="0" y="34"/>
                    <a:pt x="0" y="84"/>
                  </a:cubicBezTo>
                  <a:cubicBezTo>
                    <a:pt x="0" y="118"/>
                    <a:pt x="2507" y="168"/>
                    <a:pt x="5581" y="168"/>
                  </a:cubicBezTo>
                  <a:cubicBezTo>
                    <a:pt x="8672" y="168"/>
                    <a:pt x="11178" y="118"/>
                    <a:pt x="11178" y="84"/>
                  </a:cubicBezTo>
                  <a:cubicBezTo>
                    <a:pt x="11178" y="34"/>
                    <a:pt x="8672" y="1"/>
                    <a:pt x="5581"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2" name="Google Shape;982;p1"/>
            <p:cNvSpPr/>
            <p:nvPr/>
          </p:nvSpPr>
          <p:spPr>
            <a:xfrm>
              <a:off x="5368602" y="2431938"/>
              <a:ext cx="358287" cy="5384"/>
            </a:xfrm>
            <a:custGeom>
              <a:avLst/>
              <a:gdLst/>
              <a:ahLst/>
              <a:cxnLst/>
              <a:rect l="l" t="t" r="r" b="b"/>
              <a:pathLst>
                <a:path w="11179" h="168" extrusionOk="0">
                  <a:moveTo>
                    <a:pt x="5581" y="0"/>
                  </a:moveTo>
                  <a:cubicBezTo>
                    <a:pt x="2507" y="0"/>
                    <a:pt x="0" y="34"/>
                    <a:pt x="0" y="84"/>
                  </a:cubicBezTo>
                  <a:cubicBezTo>
                    <a:pt x="0" y="134"/>
                    <a:pt x="2507" y="167"/>
                    <a:pt x="5581" y="167"/>
                  </a:cubicBezTo>
                  <a:cubicBezTo>
                    <a:pt x="8672" y="167"/>
                    <a:pt x="11178" y="134"/>
                    <a:pt x="11178" y="84"/>
                  </a:cubicBezTo>
                  <a:cubicBezTo>
                    <a:pt x="11178" y="34"/>
                    <a:pt x="8672" y="0"/>
                    <a:pt x="5581"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3" name="Google Shape;983;p1"/>
            <p:cNvSpPr/>
            <p:nvPr/>
          </p:nvSpPr>
          <p:spPr>
            <a:xfrm>
              <a:off x="5764868" y="2431938"/>
              <a:ext cx="358287" cy="5384"/>
            </a:xfrm>
            <a:custGeom>
              <a:avLst/>
              <a:gdLst/>
              <a:ahLst/>
              <a:cxnLst/>
              <a:rect l="l" t="t" r="r" b="b"/>
              <a:pathLst>
                <a:path w="11179" h="168" extrusionOk="0">
                  <a:moveTo>
                    <a:pt x="5598" y="0"/>
                  </a:moveTo>
                  <a:cubicBezTo>
                    <a:pt x="2507" y="0"/>
                    <a:pt x="1" y="34"/>
                    <a:pt x="1" y="84"/>
                  </a:cubicBezTo>
                  <a:cubicBezTo>
                    <a:pt x="1" y="134"/>
                    <a:pt x="2507" y="167"/>
                    <a:pt x="5598" y="167"/>
                  </a:cubicBezTo>
                  <a:cubicBezTo>
                    <a:pt x="8673" y="167"/>
                    <a:pt x="11179" y="134"/>
                    <a:pt x="11179" y="84"/>
                  </a:cubicBezTo>
                  <a:cubicBezTo>
                    <a:pt x="11179" y="34"/>
                    <a:pt x="8673" y="0"/>
                    <a:pt x="5598"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4" name="Google Shape;984;p1"/>
            <p:cNvSpPr/>
            <p:nvPr/>
          </p:nvSpPr>
          <p:spPr>
            <a:xfrm>
              <a:off x="5368602" y="2473699"/>
              <a:ext cx="358287" cy="4840"/>
            </a:xfrm>
            <a:custGeom>
              <a:avLst/>
              <a:gdLst/>
              <a:ahLst/>
              <a:cxnLst/>
              <a:rect l="l" t="t" r="r" b="b"/>
              <a:pathLst>
                <a:path w="11179" h="151" extrusionOk="0">
                  <a:moveTo>
                    <a:pt x="5581" y="1"/>
                  </a:moveTo>
                  <a:cubicBezTo>
                    <a:pt x="2490" y="1"/>
                    <a:pt x="0" y="34"/>
                    <a:pt x="0" y="67"/>
                  </a:cubicBezTo>
                  <a:cubicBezTo>
                    <a:pt x="0" y="118"/>
                    <a:pt x="2507" y="151"/>
                    <a:pt x="5581" y="151"/>
                  </a:cubicBezTo>
                  <a:cubicBezTo>
                    <a:pt x="8672" y="151"/>
                    <a:pt x="11178" y="118"/>
                    <a:pt x="11178" y="67"/>
                  </a:cubicBezTo>
                  <a:cubicBezTo>
                    <a:pt x="11178" y="34"/>
                    <a:pt x="8672" y="1"/>
                    <a:pt x="5581"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5" name="Google Shape;985;p1"/>
            <p:cNvSpPr/>
            <p:nvPr/>
          </p:nvSpPr>
          <p:spPr>
            <a:xfrm>
              <a:off x="5385748" y="2081695"/>
              <a:ext cx="358800" cy="4872"/>
            </a:xfrm>
            <a:custGeom>
              <a:avLst/>
              <a:gdLst/>
              <a:ahLst/>
              <a:cxnLst/>
              <a:rect l="l" t="t" r="r" b="b"/>
              <a:pathLst>
                <a:path w="11195" h="152" extrusionOk="0">
                  <a:moveTo>
                    <a:pt x="5597" y="1"/>
                  </a:moveTo>
                  <a:cubicBezTo>
                    <a:pt x="2506" y="1"/>
                    <a:pt x="0" y="34"/>
                    <a:pt x="0" y="84"/>
                  </a:cubicBezTo>
                  <a:cubicBezTo>
                    <a:pt x="0" y="118"/>
                    <a:pt x="2506" y="151"/>
                    <a:pt x="5597" y="151"/>
                  </a:cubicBezTo>
                  <a:cubicBezTo>
                    <a:pt x="8689" y="151"/>
                    <a:pt x="11195" y="118"/>
                    <a:pt x="11195" y="84"/>
                  </a:cubicBezTo>
                  <a:cubicBezTo>
                    <a:pt x="11195" y="34"/>
                    <a:pt x="8689" y="1"/>
                    <a:pt x="5597"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6" name="Google Shape;986;p1"/>
            <p:cNvSpPr/>
            <p:nvPr/>
          </p:nvSpPr>
          <p:spPr>
            <a:xfrm>
              <a:off x="5556575" y="2052241"/>
              <a:ext cx="92144" cy="4872"/>
            </a:xfrm>
            <a:custGeom>
              <a:avLst/>
              <a:gdLst/>
              <a:ahLst/>
              <a:cxnLst/>
              <a:rect l="l" t="t" r="r" b="b"/>
              <a:pathLst>
                <a:path w="2875" h="152" extrusionOk="0">
                  <a:moveTo>
                    <a:pt x="1437" y="1"/>
                  </a:moveTo>
                  <a:cubicBezTo>
                    <a:pt x="635" y="1"/>
                    <a:pt x="0" y="34"/>
                    <a:pt x="0" y="85"/>
                  </a:cubicBezTo>
                  <a:cubicBezTo>
                    <a:pt x="0" y="118"/>
                    <a:pt x="635" y="151"/>
                    <a:pt x="1437" y="151"/>
                  </a:cubicBezTo>
                  <a:cubicBezTo>
                    <a:pt x="2222" y="151"/>
                    <a:pt x="2874" y="118"/>
                    <a:pt x="2874" y="85"/>
                  </a:cubicBezTo>
                  <a:cubicBezTo>
                    <a:pt x="2874" y="34"/>
                    <a:pt x="2222" y="1"/>
                    <a:pt x="1437" y="1"/>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7" name="Google Shape;987;p1"/>
            <p:cNvSpPr/>
            <p:nvPr/>
          </p:nvSpPr>
          <p:spPr>
            <a:xfrm>
              <a:off x="5371262" y="2266463"/>
              <a:ext cx="92144" cy="4840"/>
            </a:xfrm>
            <a:custGeom>
              <a:avLst/>
              <a:gdLst/>
              <a:ahLst/>
              <a:cxnLst/>
              <a:rect l="l" t="t" r="r" b="b"/>
              <a:pathLst>
                <a:path w="2875" h="151" extrusionOk="0">
                  <a:moveTo>
                    <a:pt x="1438" y="0"/>
                  </a:moveTo>
                  <a:cubicBezTo>
                    <a:pt x="636" y="0"/>
                    <a:pt x="1" y="34"/>
                    <a:pt x="1" y="84"/>
                  </a:cubicBezTo>
                  <a:cubicBezTo>
                    <a:pt x="1" y="117"/>
                    <a:pt x="636" y="151"/>
                    <a:pt x="1438" y="151"/>
                  </a:cubicBezTo>
                  <a:cubicBezTo>
                    <a:pt x="2240" y="151"/>
                    <a:pt x="2875" y="117"/>
                    <a:pt x="2875" y="84"/>
                  </a:cubicBezTo>
                  <a:cubicBezTo>
                    <a:pt x="2875" y="34"/>
                    <a:pt x="2240" y="0"/>
                    <a:pt x="1438" y="0"/>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8" name="Google Shape;988;p1"/>
            <p:cNvSpPr/>
            <p:nvPr/>
          </p:nvSpPr>
          <p:spPr>
            <a:xfrm>
              <a:off x="5369146" y="2304475"/>
              <a:ext cx="92144" cy="5384"/>
            </a:xfrm>
            <a:custGeom>
              <a:avLst/>
              <a:gdLst/>
              <a:ahLst/>
              <a:cxnLst/>
              <a:rect l="l" t="t" r="r" b="b"/>
              <a:pathLst>
                <a:path w="2875" h="168" extrusionOk="0">
                  <a:moveTo>
                    <a:pt x="1437" y="1"/>
                  </a:moveTo>
                  <a:cubicBezTo>
                    <a:pt x="635" y="1"/>
                    <a:pt x="0" y="34"/>
                    <a:pt x="0" y="84"/>
                  </a:cubicBezTo>
                  <a:cubicBezTo>
                    <a:pt x="0" y="118"/>
                    <a:pt x="635" y="168"/>
                    <a:pt x="1437" y="168"/>
                  </a:cubicBezTo>
                  <a:cubicBezTo>
                    <a:pt x="2239" y="168"/>
                    <a:pt x="2874" y="118"/>
                    <a:pt x="2874" y="84"/>
                  </a:cubicBezTo>
                  <a:cubicBezTo>
                    <a:pt x="2874" y="34"/>
                    <a:pt x="2239" y="1"/>
                    <a:pt x="1437" y="1"/>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9" name="Google Shape;989;p1"/>
            <p:cNvSpPr/>
            <p:nvPr/>
          </p:nvSpPr>
          <p:spPr>
            <a:xfrm>
              <a:off x="5263638" y="1917856"/>
              <a:ext cx="997684" cy="5384"/>
            </a:xfrm>
            <a:custGeom>
              <a:avLst/>
              <a:gdLst/>
              <a:ahLst/>
              <a:cxnLst/>
              <a:rect l="l" t="t" r="r" b="b"/>
              <a:pathLst>
                <a:path w="31129" h="168" extrusionOk="0">
                  <a:moveTo>
                    <a:pt x="15556" y="0"/>
                  </a:moveTo>
                  <a:cubicBezTo>
                    <a:pt x="6968" y="0"/>
                    <a:pt x="1" y="50"/>
                    <a:pt x="1" y="84"/>
                  </a:cubicBezTo>
                  <a:cubicBezTo>
                    <a:pt x="1" y="134"/>
                    <a:pt x="6968" y="167"/>
                    <a:pt x="15556" y="167"/>
                  </a:cubicBezTo>
                  <a:cubicBezTo>
                    <a:pt x="24161" y="167"/>
                    <a:pt x="31129" y="134"/>
                    <a:pt x="31129" y="84"/>
                  </a:cubicBezTo>
                  <a:cubicBezTo>
                    <a:pt x="31129" y="50"/>
                    <a:pt x="24161" y="0"/>
                    <a:pt x="15556"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0" name="Google Shape;990;p1"/>
            <p:cNvSpPr/>
            <p:nvPr/>
          </p:nvSpPr>
          <p:spPr>
            <a:xfrm>
              <a:off x="5315046" y="1875005"/>
              <a:ext cx="27339" cy="23877"/>
            </a:xfrm>
            <a:custGeom>
              <a:avLst/>
              <a:gdLst/>
              <a:ahLst/>
              <a:cxnLst/>
              <a:rect l="l" t="t" r="r" b="b"/>
              <a:pathLst>
                <a:path w="853" h="745" extrusionOk="0">
                  <a:moveTo>
                    <a:pt x="485" y="0"/>
                  </a:moveTo>
                  <a:cubicBezTo>
                    <a:pt x="168" y="0"/>
                    <a:pt x="1" y="401"/>
                    <a:pt x="235" y="635"/>
                  </a:cubicBezTo>
                  <a:cubicBezTo>
                    <a:pt x="310" y="711"/>
                    <a:pt x="401" y="744"/>
                    <a:pt x="489" y="744"/>
                  </a:cubicBezTo>
                  <a:cubicBezTo>
                    <a:pt x="676" y="744"/>
                    <a:pt x="853" y="595"/>
                    <a:pt x="853" y="368"/>
                  </a:cubicBezTo>
                  <a:cubicBezTo>
                    <a:pt x="853" y="168"/>
                    <a:pt x="686" y="0"/>
                    <a:pt x="485"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1" name="Google Shape;991;p1"/>
            <p:cNvSpPr/>
            <p:nvPr/>
          </p:nvSpPr>
          <p:spPr>
            <a:xfrm>
              <a:off x="5365909" y="1875005"/>
              <a:ext cx="27371" cy="23877"/>
            </a:xfrm>
            <a:custGeom>
              <a:avLst/>
              <a:gdLst/>
              <a:ahLst/>
              <a:cxnLst/>
              <a:rect l="l" t="t" r="r" b="b"/>
              <a:pathLst>
                <a:path w="854" h="745" extrusionOk="0">
                  <a:moveTo>
                    <a:pt x="485" y="0"/>
                  </a:moveTo>
                  <a:cubicBezTo>
                    <a:pt x="151" y="0"/>
                    <a:pt x="1" y="401"/>
                    <a:pt x="218" y="635"/>
                  </a:cubicBezTo>
                  <a:cubicBezTo>
                    <a:pt x="293" y="711"/>
                    <a:pt x="386" y="744"/>
                    <a:pt x="477" y="744"/>
                  </a:cubicBezTo>
                  <a:cubicBezTo>
                    <a:pt x="669" y="744"/>
                    <a:pt x="853" y="595"/>
                    <a:pt x="853" y="368"/>
                  </a:cubicBezTo>
                  <a:cubicBezTo>
                    <a:pt x="853" y="168"/>
                    <a:pt x="686" y="0"/>
                    <a:pt x="485"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2" name="Google Shape;992;p1"/>
            <p:cNvSpPr/>
            <p:nvPr/>
          </p:nvSpPr>
          <p:spPr>
            <a:xfrm>
              <a:off x="5416260" y="1875005"/>
              <a:ext cx="27883" cy="23877"/>
            </a:xfrm>
            <a:custGeom>
              <a:avLst/>
              <a:gdLst/>
              <a:ahLst/>
              <a:cxnLst/>
              <a:rect l="l" t="t" r="r" b="b"/>
              <a:pathLst>
                <a:path w="870" h="745" extrusionOk="0">
                  <a:moveTo>
                    <a:pt x="502" y="0"/>
                  </a:moveTo>
                  <a:cubicBezTo>
                    <a:pt x="168" y="0"/>
                    <a:pt x="1" y="401"/>
                    <a:pt x="234" y="635"/>
                  </a:cubicBezTo>
                  <a:cubicBezTo>
                    <a:pt x="310" y="711"/>
                    <a:pt x="402" y="744"/>
                    <a:pt x="493" y="744"/>
                  </a:cubicBezTo>
                  <a:cubicBezTo>
                    <a:pt x="685" y="744"/>
                    <a:pt x="869" y="595"/>
                    <a:pt x="869" y="368"/>
                  </a:cubicBezTo>
                  <a:cubicBezTo>
                    <a:pt x="869" y="168"/>
                    <a:pt x="702" y="0"/>
                    <a:pt x="502"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3" name="Google Shape;993;p1"/>
            <p:cNvSpPr/>
            <p:nvPr/>
          </p:nvSpPr>
          <p:spPr>
            <a:xfrm>
              <a:off x="6565990" y="1808052"/>
              <a:ext cx="1218862" cy="802244"/>
            </a:xfrm>
            <a:custGeom>
              <a:avLst/>
              <a:gdLst/>
              <a:ahLst/>
              <a:cxnLst/>
              <a:rect l="l" t="t" r="r" b="b"/>
              <a:pathLst>
                <a:path w="38030" h="25031" extrusionOk="0">
                  <a:moveTo>
                    <a:pt x="2607" y="1"/>
                  </a:moveTo>
                  <a:lnTo>
                    <a:pt x="1" y="25030"/>
                  </a:lnTo>
                  <a:lnTo>
                    <a:pt x="35139" y="25030"/>
                  </a:lnTo>
                  <a:lnTo>
                    <a:pt x="38030" y="1"/>
                  </a:ln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4" name="Google Shape;994;p1"/>
            <p:cNvSpPr/>
            <p:nvPr/>
          </p:nvSpPr>
          <p:spPr>
            <a:xfrm>
              <a:off x="6508684" y="1808052"/>
              <a:ext cx="1218862" cy="802244"/>
            </a:xfrm>
            <a:custGeom>
              <a:avLst/>
              <a:gdLst/>
              <a:ahLst/>
              <a:cxnLst/>
              <a:rect l="l" t="t" r="r" b="b"/>
              <a:pathLst>
                <a:path w="38030" h="25031" extrusionOk="0">
                  <a:moveTo>
                    <a:pt x="2608" y="1"/>
                  </a:moveTo>
                  <a:lnTo>
                    <a:pt x="1" y="25030"/>
                  </a:lnTo>
                  <a:lnTo>
                    <a:pt x="35139" y="25030"/>
                  </a:lnTo>
                  <a:lnTo>
                    <a:pt x="38030" y="1"/>
                  </a:ln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5" name="Google Shape;995;p1"/>
            <p:cNvSpPr/>
            <p:nvPr/>
          </p:nvSpPr>
          <p:spPr>
            <a:xfrm>
              <a:off x="6548330" y="1829494"/>
              <a:ext cx="1131012" cy="744393"/>
            </a:xfrm>
            <a:custGeom>
              <a:avLst/>
              <a:gdLst/>
              <a:ahLst/>
              <a:cxnLst/>
              <a:rect l="l" t="t" r="r" b="b"/>
              <a:pathLst>
                <a:path w="35289" h="23226" extrusionOk="0">
                  <a:moveTo>
                    <a:pt x="2406" y="0"/>
                  </a:moveTo>
                  <a:lnTo>
                    <a:pt x="0" y="23225"/>
                  </a:lnTo>
                  <a:lnTo>
                    <a:pt x="32599" y="23225"/>
                  </a:lnTo>
                  <a:lnTo>
                    <a:pt x="35289" y="0"/>
                  </a:ln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6" name="Google Shape;996;p1"/>
            <p:cNvSpPr/>
            <p:nvPr/>
          </p:nvSpPr>
          <p:spPr>
            <a:xfrm>
              <a:off x="6660794" y="1938720"/>
              <a:ext cx="54100" cy="499660"/>
            </a:xfrm>
            <a:custGeom>
              <a:avLst/>
              <a:gdLst/>
              <a:ahLst/>
              <a:cxnLst/>
              <a:rect l="l" t="t" r="r" b="b"/>
              <a:pathLst>
                <a:path w="1688" h="15590" extrusionOk="0">
                  <a:moveTo>
                    <a:pt x="1654" y="1"/>
                  </a:moveTo>
                  <a:lnTo>
                    <a:pt x="1654" y="1"/>
                  </a:lnTo>
                  <a:cubicBezTo>
                    <a:pt x="1604" y="1"/>
                    <a:pt x="1220" y="3493"/>
                    <a:pt x="769" y="7787"/>
                  </a:cubicBezTo>
                  <a:cubicBezTo>
                    <a:pt x="318" y="12098"/>
                    <a:pt x="0" y="15590"/>
                    <a:pt x="50" y="15590"/>
                  </a:cubicBezTo>
                  <a:cubicBezTo>
                    <a:pt x="50" y="15590"/>
                    <a:pt x="51" y="15590"/>
                    <a:pt x="51" y="15590"/>
                  </a:cubicBezTo>
                  <a:cubicBezTo>
                    <a:pt x="86" y="15590"/>
                    <a:pt x="486" y="12104"/>
                    <a:pt x="919" y="7804"/>
                  </a:cubicBezTo>
                  <a:cubicBezTo>
                    <a:pt x="1370" y="3510"/>
                    <a:pt x="1688" y="17"/>
                    <a:pt x="1654"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7" name="Google Shape;997;p1"/>
            <p:cNvSpPr/>
            <p:nvPr/>
          </p:nvSpPr>
          <p:spPr>
            <a:xfrm>
              <a:off x="6747553" y="1961219"/>
              <a:ext cx="104964" cy="5384"/>
            </a:xfrm>
            <a:custGeom>
              <a:avLst/>
              <a:gdLst/>
              <a:ahLst/>
              <a:cxnLst/>
              <a:rect l="l" t="t" r="r" b="b"/>
              <a:pathLst>
                <a:path w="3275" h="168" extrusionOk="0">
                  <a:moveTo>
                    <a:pt x="1637" y="1"/>
                  </a:moveTo>
                  <a:cubicBezTo>
                    <a:pt x="735" y="1"/>
                    <a:pt x="0" y="34"/>
                    <a:pt x="0" y="84"/>
                  </a:cubicBezTo>
                  <a:cubicBezTo>
                    <a:pt x="0" y="117"/>
                    <a:pt x="735" y="168"/>
                    <a:pt x="1637" y="168"/>
                  </a:cubicBezTo>
                  <a:cubicBezTo>
                    <a:pt x="2540" y="168"/>
                    <a:pt x="3275" y="117"/>
                    <a:pt x="3275" y="84"/>
                  </a:cubicBezTo>
                  <a:cubicBezTo>
                    <a:pt x="3275" y="34"/>
                    <a:pt x="2540" y="1"/>
                    <a:pt x="1637"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8" name="Google Shape;998;p1"/>
            <p:cNvSpPr/>
            <p:nvPr/>
          </p:nvSpPr>
          <p:spPr>
            <a:xfrm>
              <a:off x="6880881" y="1961219"/>
              <a:ext cx="417740" cy="5384"/>
            </a:xfrm>
            <a:custGeom>
              <a:avLst/>
              <a:gdLst/>
              <a:ahLst/>
              <a:cxnLst/>
              <a:rect l="l" t="t" r="r" b="b"/>
              <a:pathLst>
                <a:path w="13034" h="168" extrusionOk="0">
                  <a:moveTo>
                    <a:pt x="6517" y="1"/>
                  </a:moveTo>
                  <a:cubicBezTo>
                    <a:pt x="2924" y="1"/>
                    <a:pt x="0" y="34"/>
                    <a:pt x="0" y="84"/>
                  </a:cubicBezTo>
                  <a:cubicBezTo>
                    <a:pt x="0" y="117"/>
                    <a:pt x="2924" y="168"/>
                    <a:pt x="6517" y="168"/>
                  </a:cubicBezTo>
                  <a:cubicBezTo>
                    <a:pt x="10126" y="168"/>
                    <a:pt x="13033" y="117"/>
                    <a:pt x="13033" y="84"/>
                  </a:cubicBezTo>
                  <a:cubicBezTo>
                    <a:pt x="13033" y="34"/>
                    <a:pt x="10126" y="1"/>
                    <a:pt x="6517" y="1"/>
                  </a:cubicBezTo>
                  <a:close/>
                </a:path>
              </a:pathLst>
            </a:custGeom>
            <a:solidFill>
              <a:srgbClr val="19B5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9" name="Google Shape;999;p1"/>
            <p:cNvSpPr/>
            <p:nvPr/>
          </p:nvSpPr>
          <p:spPr>
            <a:xfrm>
              <a:off x="6735214" y="2225760"/>
              <a:ext cx="104996" cy="5384"/>
            </a:xfrm>
            <a:custGeom>
              <a:avLst/>
              <a:gdLst/>
              <a:ahLst/>
              <a:cxnLst/>
              <a:rect l="l" t="t" r="r" b="b"/>
              <a:pathLst>
                <a:path w="3276" h="168" extrusionOk="0">
                  <a:moveTo>
                    <a:pt x="1638" y="1"/>
                  </a:moveTo>
                  <a:cubicBezTo>
                    <a:pt x="736" y="1"/>
                    <a:pt x="1" y="34"/>
                    <a:pt x="1" y="84"/>
                  </a:cubicBezTo>
                  <a:cubicBezTo>
                    <a:pt x="1" y="117"/>
                    <a:pt x="736" y="168"/>
                    <a:pt x="1638" y="168"/>
                  </a:cubicBezTo>
                  <a:cubicBezTo>
                    <a:pt x="2540" y="168"/>
                    <a:pt x="3276" y="117"/>
                    <a:pt x="3276" y="84"/>
                  </a:cubicBezTo>
                  <a:cubicBezTo>
                    <a:pt x="3276" y="34"/>
                    <a:pt x="2540" y="1"/>
                    <a:pt x="1638"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0" name="Google Shape;1000;p1"/>
            <p:cNvSpPr/>
            <p:nvPr/>
          </p:nvSpPr>
          <p:spPr>
            <a:xfrm>
              <a:off x="6868574" y="2225760"/>
              <a:ext cx="417708" cy="5384"/>
            </a:xfrm>
            <a:custGeom>
              <a:avLst/>
              <a:gdLst/>
              <a:ahLst/>
              <a:cxnLst/>
              <a:rect l="l" t="t" r="r" b="b"/>
              <a:pathLst>
                <a:path w="13033" h="168" extrusionOk="0">
                  <a:moveTo>
                    <a:pt x="6516" y="1"/>
                  </a:moveTo>
                  <a:cubicBezTo>
                    <a:pt x="2907" y="1"/>
                    <a:pt x="0" y="34"/>
                    <a:pt x="0" y="84"/>
                  </a:cubicBezTo>
                  <a:cubicBezTo>
                    <a:pt x="0" y="117"/>
                    <a:pt x="2924" y="168"/>
                    <a:pt x="6516" y="168"/>
                  </a:cubicBezTo>
                  <a:cubicBezTo>
                    <a:pt x="10109" y="168"/>
                    <a:pt x="13033" y="117"/>
                    <a:pt x="13033" y="84"/>
                  </a:cubicBezTo>
                  <a:cubicBezTo>
                    <a:pt x="13033" y="34"/>
                    <a:pt x="10126" y="1"/>
                    <a:pt x="6516" y="1"/>
                  </a:cubicBezTo>
                  <a:close/>
                </a:path>
              </a:pathLst>
            </a:custGeom>
            <a:solidFill>
              <a:srgbClr val="19B5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1" name="Google Shape;1001;p1"/>
            <p:cNvSpPr/>
            <p:nvPr/>
          </p:nvSpPr>
          <p:spPr>
            <a:xfrm>
              <a:off x="6726111" y="2347870"/>
              <a:ext cx="417740" cy="4840"/>
            </a:xfrm>
            <a:custGeom>
              <a:avLst/>
              <a:gdLst/>
              <a:ahLst/>
              <a:cxnLst/>
              <a:rect l="l" t="t" r="r" b="b"/>
              <a:pathLst>
                <a:path w="13034" h="151" extrusionOk="0">
                  <a:moveTo>
                    <a:pt x="6517" y="0"/>
                  </a:moveTo>
                  <a:cubicBezTo>
                    <a:pt x="2925" y="0"/>
                    <a:pt x="1" y="33"/>
                    <a:pt x="1" y="84"/>
                  </a:cubicBezTo>
                  <a:cubicBezTo>
                    <a:pt x="1" y="117"/>
                    <a:pt x="2925" y="150"/>
                    <a:pt x="6517" y="150"/>
                  </a:cubicBezTo>
                  <a:cubicBezTo>
                    <a:pt x="10126" y="150"/>
                    <a:pt x="13033" y="117"/>
                    <a:pt x="13033" y="84"/>
                  </a:cubicBezTo>
                  <a:cubicBezTo>
                    <a:pt x="13033" y="33"/>
                    <a:pt x="10126" y="0"/>
                    <a:pt x="6517" y="0"/>
                  </a:cubicBezTo>
                  <a:close/>
                </a:path>
              </a:pathLst>
            </a:custGeom>
            <a:solidFill>
              <a:srgbClr val="19B5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2" name="Google Shape;1002;p1"/>
            <p:cNvSpPr/>
            <p:nvPr/>
          </p:nvSpPr>
          <p:spPr>
            <a:xfrm>
              <a:off x="6751271" y="2036184"/>
              <a:ext cx="147302" cy="4872"/>
            </a:xfrm>
            <a:custGeom>
              <a:avLst/>
              <a:gdLst/>
              <a:ahLst/>
              <a:cxnLst/>
              <a:rect l="l" t="t" r="r" b="b"/>
              <a:pathLst>
                <a:path w="4596" h="152" extrusionOk="0">
                  <a:moveTo>
                    <a:pt x="2290" y="1"/>
                  </a:moveTo>
                  <a:cubicBezTo>
                    <a:pt x="1020" y="1"/>
                    <a:pt x="1" y="34"/>
                    <a:pt x="1" y="68"/>
                  </a:cubicBezTo>
                  <a:cubicBezTo>
                    <a:pt x="1" y="118"/>
                    <a:pt x="1020" y="151"/>
                    <a:pt x="2290" y="151"/>
                  </a:cubicBezTo>
                  <a:cubicBezTo>
                    <a:pt x="3560" y="151"/>
                    <a:pt x="4596" y="118"/>
                    <a:pt x="4596" y="68"/>
                  </a:cubicBezTo>
                  <a:cubicBezTo>
                    <a:pt x="4596" y="34"/>
                    <a:pt x="3560" y="1"/>
                    <a:pt x="2290" y="1"/>
                  </a:cubicBezTo>
                  <a:close/>
                </a:path>
              </a:pathLst>
            </a:custGeom>
            <a:solidFill>
              <a:srgbClr val="19B5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3" name="Google Shape;1003;p1"/>
            <p:cNvSpPr/>
            <p:nvPr/>
          </p:nvSpPr>
          <p:spPr>
            <a:xfrm>
              <a:off x="6747553" y="2145443"/>
              <a:ext cx="147270" cy="4840"/>
            </a:xfrm>
            <a:custGeom>
              <a:avLst/>
              <a:gdLst/>
              <a:ahLst/>
              <a:cxnLst/>
              <a:rect l="l" t="t" r="r" b="b"/>
              <a:pathLst>
                <a:path w="4595" h="151" extrusionOk="0">
                  <a:moveTo>
                    <a:pt x="2289" y="0"/>
                  </a:moveTo>
                  <a:cubicBezTo>
                    <a:pt x="1019" y="0"/>
                    <a:pt x="0" y="34"/>
                    <a:pt x="0" y="84"/>
                  </a:cubicBezTo>
                  <a:cubicBezTo>
                    <a:pt x="0" y="117"/>
                    <a:pt x="1019" y="151"/>
                    <a:pt x="2289" y="151"/>
                  </a:cubicBezTo>
                  <a:cubicBezTo>
                    <a:pt x="3559" y="151"/>
                    <a:pt x="4595" y="117"/>
                    <a:pt x="4595" y="84"/>
                  </a:cubicBezTo>
                  <a:cubicBezTo>
                    <a:pt x="4595" y="34"/>
                    <a:pt x="3559" y="0"/>
                    <a:pt x="2289" y="0"/>
                  </a:cubicBezTo>
                  <a:close/>
                </a:path>
              </a:pathLst>
            </a:custGeom>
            <a:solidFill>
              <a:srgbClr val="19B5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4" name="Google Shape;1004;p1"/>
            <p:cNvSpPr/>
            <p:nvPr/>
          </p:nvSpPr>
          <p:spPr>
            <a:xfrm>
              <a:off x="6872324" y="2301815"/>
              <a:ext cx="147270" cy="5384"/>
            </a:xfrm>
            <a:custGeom>
              <a:avLst/>
              <a:gdLst/>
              <a:ahLst/>
              <a:cxnLst/>
              <a:rect l="l" t="t" r="r" b="b"/>
              <a:pathLst>
                <a:path w="4595" h="168" extrusionOk="0">
                  <a:moveTo>
                    <a:pt x="2289" y="0"/>
                  </a:moveTo>
                  <a:cubicBezTo>
                    <a:pt x="1019" y="0"/>
                    <a:pt x="0" y="34"/>
                    <a:pt x="0" y="84"/>
                  </a:cubicBezTo>
                  <a:cubicBezTo>
                    <a:pt x="0" y="134"/>
                    <a:pt x="1019" y="167"/>
                    <a:pt x="2289" y="167"/>
                  </a:cubicBezTo>
                  <a:cubicBezTo>
                    <a:pt x="3559" y="167"/>
                    <a:pt x="4595" y="134"/>
                    <a:pt x="4595" y="84"/>
                  </a:cubicBezTo>
                  <a:cubicBezTo>
                    <a:pt x="4595" y="34"/>
                    <a:pt x="3559" y="0"/>
                    <a:pt x="2289" y="0"/>
                  </a:cubicBezTo>
                  <a:close/>
                </a:path>
              </a:pathLst>
            </a:custGeom>
            <a:solidFill>
              <a:srgbClr val="19B5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5" name="Google Shape;1005;p1"/>
            <p:cNvSpPr/>
            <p:nvPr/>
          </p:nvSpPr>
          <p:spPr>
            <a:xfrm>
              <a:off x="7058662" y="2036184"/>
              <a:ext cx="377036" cy="4872"/>
            </a:xfrm>
            <a:custGeom>
              <a:avLst/>
              <a:gdLst/>
              <a:ahLst/>
              <a:cxnLst/>
              <a:rect l="l" t="t" r="r" b="b"/>
              <a:pathLst>
                <a:path w="11764" h="152" extrusionOk="0">
                  <a:moveTo>
                    <a:pt x="5882" y="1"/>
                  </a:moveTo>
                  <a:cubicBezTo>
                    <a:pt x="2624" y="1"/>
                    <a:pt x="1" y="34"/>
                    <a:pt x="1" y="68"/>
                  </a:cubicBezTo>
                  <a:cubicBezTo>
                    <a:pt x="1" y="118"/>
                    <a:pt x="2624" y="151"/>
                    <a:pt x="5882" y="151"/>
                  </a:cubicBezTo>
                  <a:cubicBezTo>
                    <a:pt x="9124" y="151"/>
                    <a:pt x="11764" y="118"/>
                    <a:pt x="11764" y="68"/>
                  </a:cubicBezTo>
                  <a:cubicBezTo>
                    <a:pt x="11764" y="34"/>
                    <a:pt x="9124" y="1"/>
                    <a:pt x="5882"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6" name="Google Shape;1006;p1"/>
            <p:cNvSpPr/>
            <p:nvPr/>
          </p:nvSpPr>
          <p:spPr>
            <a:xfrm>
              <a:off x="6941936" y="2151853"/>
              <a:ext cx="377036" cy="4872"/>
            </a:xfrm>
            <a:custGeom>
              <a:avLst/>
              <a:gdLst/>
              <a:ahLst/>
              <a:cxnLst/>
              <a:rect l="l" t="t" r="r" b="b"/>
              <a:pathLst>
                <a:path w="11764" h="152" extrusionOk="0">
                  <a:moveTo>
                    <a:pt x="5882" y="1"/>
                  </a:moveTo>
                  <a:cubicBezTo>
                    <a:pt x="2640" y="1"/>
                    <a:pt x="0" y="34"/>
                    <a:pt x="0" y="84"/>
                  </a:cubicBezTo>
                  <a:cubicBezTo>
                    <a:pt x="0" y="118"/>
                    <a:pt x="2640" y="151"/>
                    <a:pt x="5882" y="151"/>
                  </a:cubicBezTo>
                  <a:cubicBezTo>
                    <a:pt x="9140" y="151"/>
                    <a:pt x="11763" y="118"/>
                    <a:pt x="11763" y="84"/>
                  </a:cubicBezTo>
                  <a:cubicBezTo>
                    <a:pt x="11763" y="34"/>
                    <a:pt x="9140" y="1"/>
                    <a:pt x="5882"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7" name="Google Shape;1007;p1"/>
            <p:cNvSpPr/>
            <p:nvPr/>
          </p:nvSpPr>
          <p:spPr>
            <a:xfrm>
              <a:off x="7072059" y="2301815"/>
              <a:ext cx="377036" cy="5384"/>
            </a:xfrm>
            <a:custGeom>
              <a:avLst/>
              <a:gdLst/>
              <a:ahLst/>
              <a:cxnLst/>
              <a:rect l="l" t="t" r="r" b="b"/>
              <a:pathLst>
                <a:path w="11764" h="168" extrusionOk="0">
                  <a:moveTo>
                    <a:pt x="5882" y="0"/>
                  </a:moveTo>
                  <a:cubicBezTo>
                    <a:pt x="2624" y="0"/>
                    <a:pt x="0" y="34"/>
                    <a:pt x="0" y="84"/>
                  </a:cubicBezTo>
                  <a:cubicBezTo>
                    <a:pt x="0" y="134"/>
                    <a:pt x="2624" y="167"/>
                    <a:pt x="5882" y="167"/>
                  </a:cubicBezTo>
                  <a:cubicBezTo>
                    <a:pt x="9123" y="167"/>
                    <a:pt x="11763" y="134"/>
                    <a:pt x="11763" y="84"/>
                  </a:cubicBezTo>
                  <a:cubicBezTo>
                    <a:pt x="11763" y="34"/>
                    <a:pt x="9123" y="0"/>
                    <a:pt x="5882"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8" name="Google Shape;1008;p1"/>
            <p:cNvSpPr/>
            <p:nvPr/>
          </p:nvSpPr>
          <p:spPr>
            <a:xfrm>
              <a:off x="6727714" y="2436200"/>
              <a:ext cx="377036" cy="4872"/>
            </a:xfrm>
            <a:custGeom>
              <a:avLst/>
              <a:gdLst/>
              <a:ahLst/>
              <a:cxnLst/>
              <a:rect l="l" t="t" r="r" b="b"/>
              <a:pathLst>
                <a:path w="11764" h="152" extrusionOk="0">
                  <a:moveTo>
                    <a:pt x="5882" y="1"/>
                  </a:moveTo>
                  <a:cubicBezTo>
                    <a:pt x="2624" y="1"/>
                    <a:pt x="1" y="34"/>
                    <a:pt x="1" y="68"/>
                  </a:cubicBezTo>
                  <a:cubicBezTo>
                    <a:pt x="1" y="118"/>
                    <a:pt x="2624" y="151"/>
                    <a:pt x="5882" y="151"/>
                  </a:cubicBezTo>
                  <a:cubicBezTo>
                    <a:pt x="9124" y="151"/>
                    <a:pt x="11764" y="118"/>
                    <a:pt x="11764" y="68"/>
                  </a:cubicBezTo>
                  <a:cubicBezTo>
                    <a:pt x="11764" y="34"/>
                    <a:pt x="9124" y="1"/>
                    <a:pt x="5882"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9" name="Google Shape;1009;p1"/>
            <p:cNvSpPr/>
            <p:nvPr/>
          </p:nvSpPr>
          <p:spPr>
            <a:xfrm>
              <a:off x="7144364" y="2436200"/>
              <a:ext cx="377004" cy="4872"/>
            </a:xfrm>
            <a:custGeom>
              <a:avLst/>
              <a:gdLst/>
              <a:ahLst/>
              <a:cxnLst/>
              <a:rect l="l" t="t" r="r" b="b"/>
              <a:pathLst>
                <a:path w="11763" h="152" extrusionOk="0">
                  <a:moveTo>
                    <a:pt x="5881" y="1"/>
                  </a:moveTo>
                  <a:cubicBezTo>
                    <a:pt x="2640" y="1"/>
                    <a:pt x="0" y="34"/>
                    <a:pt x="0" y="68"/>
                  </a:cubicBezTo>
                  <a:cubicBezTo>
                    <a:pt x="0" y="118"/>
                    <a:pt x="2640" y="151"/>
                    <a:pt x="5881" y="151"/>
                  </a:cubicBezTo>
                  <a:cubicBezTo>
                    <a:pt x="9140" y="151"/>
                    <a:pt x="11763" y="118"/>
                    <a:pt x="11763" y="68"/>
                  </a:cubicBezTo>
                  <a:cubicBezTo>
                    <a:pt x="11763" y="34"/>
                    <a:pt x="9140" y="1"/>
                    <a:pt x="5881"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0" name="Google Shape;1010;p1"/>
            <p:cNvSpPr/>
            <p:nvPr/>
          </p:nvSpPr>
          <p:spPr>
            <a:xfrm>
              <a:off x="6727714" y="2479596"/>
              <a:ext cx="377036" cy="5384"/>
            </a:xfrm>
            <a:custGeom>
              <a:avLst/>
              <a:gdLst/>
              <a:ahLst/>
              <a:cxnLst/>
              <a:rect l="l" t="t" r="r" b="b"/>
              <a:pathLst>
                <a:path w="11764" h="168" extrusionOk="0">
                  <a:moveTo>
                    <a:pt x="5882" y="0"/>
                  </a:moveTo>
                  <a:cubicBezTo>
                    <a:pt x="2624" y="0"/>
                    <a:pt x="1" y="34"/>
                    <a:pt x="1" y="84"/>
                  </a:cubicBezTo>
                  <a:cubicBezTo>
                    <a:pt x="1" y="117"/>
                    <a:pt x="2624" y="167"/>
                    <a:pt x="5882" y="167"/>
                  </a:cubicBezTo>
                  <a:cubicBezTo>
                    <a:pt x="9124" y="167"/>
                    <a:pt x="11764" y="117"/>
                    <a:pt x="11764" y="84"/>
                  </a:cubicBezTo>
                  <a:cubicBezTo>
                    <a:pt x="11764" y="34"/>
                    <a:pt x="9124" y="0"/>
                    <a:pt x="5882"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1" name="Google Shape;1011;p1"/>
            <p:cNvSpPr/>
            <p:nvPr/>
          </p:nvSpPr>
          <p:spPr>
            <a:xfrm>
              <a:off x="6745918" y="2067241"/>
              <a:ext cx="377036" cy="5384"/>
            </a:xfrm>
            <a:custGeom>
              <a:avLst/>
              <a:gdLst/>
              <a:ahLst/>
              <a:cxnLst/>
              <a:rect l="l" t="t" r="r" b="b"/>
              <a:pathLst>
                <a:path w="11764" h="168" extrusionOk="0">
                  <a:moveTo>
                    <a:pt x="5882" y="1"/>
                  </a:moveTo>
                  <a:cubicBezTo>
                    <a:pt x="2641" y="1"/>
                    <a:pt x="1" y="34"/>
                    <a:pt x="1" y="84"/>
                  </a:cubicBezTo>
                  <a:cubicBezTo>
                    <a:pt x="1" y="134"/>
                    <a:pt x="2641" y="168"/>
                    <a:pt x="5882" y="168"/>
                  </a:cubicBezTo>
                  <a:cubicBezTo>
                    <a:pt x="9124" y="168"/>
                    <a:pt x="11764" y="134"/>
                    <a:pt x="11764" y="84"/>
                  </a:cubicBezTo>
                  <a:cubicBezTo>
                    <a:pt x="11764" y="34"/>
                    <a:pt x="9140" y="1"/>
                    <a:pt x="5882"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2" name="Google Shape;1012;p1"/>
            <p:cNvSpPr/>
            <p:nvPr/>
          </p:nvSpPr>
          <p:spPr>
            <a:xfrm>
              <a:off x="6925334" y="2036184"/>
              <a:ext cx="96951" cy="5384"/>
            </a:xfrm>
            <a:custGeom>
              <a:avLst/>
              <a:gdLst/>
              <a:ahLst/>
              <a:cxnLst/>
              <a:rect l="l" t="t" r="r" b="b"/>
              <a:pathLst>
                <a:path w="3025" h="168" extrusionOk="0">
                  <a:moveTo>
                    <a:pt x="1521" y="1"/>
                  </a:moveTo>
                  <a:cubicBezTo>
                    <a:pt x="685" y="1"/>
                    <a:pt x="0" y="51"/>
                    <a:pt x="0" y="84"/>
                  </a:cubicBezTo>
                  <a:cubicBezTo>
                    <a:pt x="0" y="134"/>
                    <a:pt x="685" y="168"/>
                    <a:pt x="1521" y="168"/>
                  </a:cubicBezTo>
                  <a:cubicBezTo>
                    <a:pt x="2356" y="168"/>
                    <a:pt x="3025" y="134"/>
                    <a:pt x="3025" y="84"/>
                  </a:cubicBezTo>
                  <a:cubicBezTo>
                    <a:pt x="3025" y="51"/>
                    <a:pt x="2356" y="1"/>
                    <a:pt x="1521" y="1"/>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3" name="Google Shape;1013;p1"/>
            <p:cNvSpPr/>
            <p:nvPr/>
          </p:nvSpPr>
          <p:spPr>
            <a:xfrm>
              <a:off x="6730406" y="2261624"/>
              <a:ext cx="97496" cy="5416"/>
            </a:xfrm>
            <a:custGeom>
              <a:avLst/>
              <a:gdLst/>
              <a:ahLst/>
              <a:cxnLst/>
              <a:rect l="l" t="t" r="r" b="b"/>
              <a:pathLst>
                <a:path w="3042" h="169" extrusionOk="0">
                  <a:moveTo>
                    <a:pt x="1521" y="1"/>
                  </a:moveTo>
                  <a:cubicBezTo>
                    <a:pt x="685" y="1"/>
                    <a:pt x="0" y="34"/>
                    <a:pt x="0" y="85"/>
                  </a:cubicBezTo>
                  <a:cubicBezTo>
                    <a:pt x="0" y="135"/>
                    <a:pt x="685" y="168"/>
                    <a:pt x="1521" y="168"/>
                  </a:cubicBezTo>
                  <a:cubicBezTo>
                    <a:pt x="2356" y="168"/>
                    <a:pt x="3041" y="135"/>
                    <a:pt x="3041" y="85"/>
                  </a:cubicBezTo>
                  <a:cubicBezTo>
                    <a:pt x="3041" y="34"/>
                    <a:pt x="2356" y="1"/>
                    <a:pt x="1521" y="1"/>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4" name="Google Shape;1014;p1"/>
            <p:cNvSpPr/>
            <p:nvPr/>
          </p:nvSpPr>
          <p:spPr>
            <a:xfrm>
              <a:off x="6728259" y="2301815"/>
              <a:ext cx="96951" cy="5384"/>
            </a:xfrm>
            <a:custGeom>
              <a:avLst/>
              <a:gdLst/>
              <a:ahLst/>
              <a:cxnLst/>
              <a:rect l="l" t="t" r="r" b="b"/>
              <a:pathLst>
                <a:path w="3025" h="168" extrusionOk="0">
                  <a:moveTo>
                    <a:pt x="1521" y="0"/>
                  </a:moveTo>
                  <a:cubicBezTo>
                    <a:pt x="686" y="0"/>
                    <a:pt x="1" y="34"/>
                    <a:pt x="1" y="84"/>
                  </a:cubicBezTo>
                  <a:cubicBezTo>
                    <a:pt x="1" y="134"/>
                    <a:pt x="686" y="167"/>
                    <a:pt x="1521" y="167"/>
                  </a:cubicBezTo>
                  <a:cubicBezTo>
                    <a:pt x="2356" y="167"/>
                    <a:pt x="3025" y="134"/>
                    <a:pt x="3025" y="84"/>
                  </a:cubicBezTo>
                  <a:cubicBezTo>
                    <a:pt x="3025" y="34"/>
                    <a:pt x="2356" y="0"/>
                    <a:pt x="1521" y="0"/>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5" name="Google Shape;1015;p1"/>
            <p:cNvSpPr/>
            <p:nvPr/>
          </p:nvSpPr>
          <p:spPr>
            <a:xfrm>
              <a:off x="6616885" y="1895356"/>
              <a:ext cx="1050150" cy="4840"/>
            </a:xfrm>
            <a:custGeom>
              <a:avLst/>
              <a:gdLst/>
              <a:ahLst/>
              <a:cxnLst/>
              <a:rect l="l" t="t" r="r" b="b"/>
              <a:pathLst>
                <a:path w="32766" h="151" extrusionOk="0">
                  <a:moveTo>
                    <a:pt x="16391" y="0"/>
                  </a:moveTo>
                  <a:cubicBezTo>
                    <a:pt x="7335" y="0"/>
                    <a:pt x="0" y="34"/>
                    <a:pt x="0" y="84"/>
                  </a:cubicBezTo>
                  <a:cubicBezTo>
                    <a:pt x="0" y="117"/>
                    <a:pt x="7335" y="151"/>
                    <a:pt x="16391" y="151"/>
                  </a:cubicBezTo>
                  <a:cubicBezTo>
                    <a:pt x="25431" y="151"/>
                    <a:pt x="32766" y="117"/>
                    <a:pt x="32766" y="84"/>
                  </a:cubicBezTo>
                  <a:cubicBezTo>
                    <a:pt x="32766" y="34"/>
                    <a:pt x="25431" y="0"/>
                    <a:pt x="16391"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6" name="Google Shape;1016;p1"/>
            <p:cNvSpPr/>
            <p:nvPr/>
          </p:nvSpPr>
          <p:spPr>
            <a:xfrm>
              <a:off x="6671498" y="1849845"/>
              <a:ext cx="28941" cy="25159"/>
            </a:xfrm>
            <a:custGeom>
              <a:avLst/>
              <a:gdLst/>
              <a:ahLst/>
              <a:cxnLst/>
              <a:rect l="l" t="t" r="r" b="b"/>
              <a:pathLst>
                <a:path w="903" h="785" extrusionOk="0">
                  <a:moveTo>
                    <a:pt x="518" y="0"/>
                  </a:moveTo>
                  <a:cubicBezTo>
                    <a:pt x="167" y="0"/>
                    <a:pt x="0" y="418"/>
                    <a:pt x="234" y="668"/>
                  </a:cubicBezTo>
                  <a:cubicBezTo>
                    <a:pt x="315" y="749"/>
                    <a:pt x="412" y="784"/>
                    <a:pt x="507" y="784"/>
                  </a:cubicBezTo>
                  <a:cubicBezTo>
                    <a:pt x="709" y="784"/>
                    <a:pt x="903" y="623"/>
                    <a:pt x="903" y="384"/>
                  </a:cubicBezTo>
                  <a:cubicBezTo>
                    <a:pt x="903" y="184"/>
                    <a:pt x="736" y="0"/>
                    <a:pt x="518"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7" name="Google Shape;1017;p1"/>
            <p:cNvSpPr/>
            <p:nvPr/>
          </p:nvSpPr>
          <p:spPr>
            <a:xfrm>
              <a:off x="6724509" y="1849845"/>
              <a:ext cx="29486" cy="25159"/>
            </a:xfrm>
            <a:custGeom>
              <a:avLst/>
              <a:gdLst/>
              <a:ahLst/>
              <a:cxnLst/>
              <a:rect l="l" t="t" r="r" b="b"/>
              <a:pathLst>
                <a:path w="920" h="785" extrusionOk="0">
                  <a:moveTo>
                    <a:pt x="519" y="0"/>
                  </a:moveTo>
                  <a:cubicBezTo>
                    <a:pt x="184" y="0"/>
                    <a:pt x="1" y="418"/>
                    <a:pt x="251" y="668"/>
                  </a:cubicBezTo>
                  <a:cubicBezTo>
                    <a:pt x="331" y="749"/>
                    <a:pt x="429" y="784"/>
                    <a:pt x="524" y="784"/>
                  </a:cubicBezTo>
                  <a:cubicBezTo>
                    <a:pt x="726" y="784"/>
                    <a:pt x="920" y="623"/>
                    <a:pt x="920" y="384"/>
                  </a:cubicBezTo>
                  <a:cubicBezTo>
                    <a:pt x="920" y="184"/>
                    <a:pt x="736" y="0"/>
                    <a:pt x="519"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8" name="Google Shape;1018;p1"/>
            <p:cNvSpPr/>
            <p:nvPr/>
          </p:nvSpPr>
          <p:spPr>
            <a:xfrm>
              <a:off x="6778064" y="1849845"/>
              <a:ext cx="28941" cy="25159"/>
            </a:xfrm>
            <a:custGeom>
              <a:avLst/>
              <a:gdLst/>
              <a:ahLst/>
              <a:cxnLst/>
              <a:rect l="l" t="t" r="r" b="b"/>
              <a:pathLst>
                <a:path w="903" h="785" extrusionOk="0">
                  <a:moveTo>
                    <a:pt x="518" y="0"/>
                  </a:moveTo>
                  <a:cubicBezTo>
                    <a:pt x="184" y="0"/>
                    <a:pt x="0" y="418"/>
                    <a:pt x="251" y="668"/>
                  </a:cubicBezTo>
                  <a:cubicBezTo>
                    <a:pt x="326" y="749"/>
                    <a:pt x="420" y="784"/>
                    <a:pt x="512" y="784"/>
                  </a:cubicBezTo>
                  <a:cubicBezTo>
                    <a:pt x="709" y="784"/>
                    <a:pt x="903" y="623"/>
                    <a:pt x="903" y="384"/>
                  </a:cubicBezTo>
                  <a:cubicBezTo>
                    <a:pt x="903" y="184"/>
                    <a:pt x="736" y="0"/>
                    <a:pt x="518"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9" name="Google Shape;1019;p1"/>
            <p:cNvSpPr/>
            <p:nvPr/>
          </p:nvSpPr>
          <p:spPr>
            <a:xfrm>
              <a:off x="5974250" y="894499"/>
              <a:ext cx="1164248" cy="766348"/>
            </a:xfrm>
            <a:custGeom>
              <a:avLst/>
              <a:gdLst/>
              <a:ahLst/>
              <a:cxnLst/>
              <a:rect l="l" t="t" r="r" b="b"/>
              <a:pathLst>
                <a:path w="36326" h="23911" extrusionOk="0">
                  <a:moveTo>
                    <a:pt x="2490" y="0"/>
                  </a:moveTo>
                  <a:lnTo>
                    <a:pt x="1" y="23910"/>
                  </a:lnTo>
                  <a:lnTo>
                    <a:pt x="33552" y="23910"/>
                  </a:lnTo>
                  <a:lnTo>
                    <a:pt x="36325" y="0"/>
                  </a:ln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0" name="Google Shape;1020;p1"/>
            <p:cNvSpPr/>
            <p:nvPr/>
          </p:nvSpPr>
          <p:spPr>
            <a:xfrm>
              <a:off x="5919637" y="894499"/>
              <a:ext cx="1164216" cy="766348"/>
            </a:xfrm>
            <a:custGeom>
              <a:avLst/>
              <a:gdLst/>
              <a:ahLst/>
              <a:cxnLst/>
              <a:rect l="l" t="t" r="r" b="b"/>
              <a:pathLst>
                <a:path w="36325" h="23911" extrusionOk="0">
                  <a:moveTo>
                    <a:pt x="2490" y="0"/>
                  </a:moveTo>
                  <a:lnTo>
                    <a:pt x="1" y="23910"/>
                  </a:lnTo>
                  <a:lnTo>
                    <a:pt x="33551" y="23910"/>
                  </a:lnTo>
                  <a:lnTo>
                    <a:pt x="36325" y="0"/>
                  </a:ln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1" name="Google Shape;1021;p1"/>
            <p:cNvSpPr/>
            <p:nvPr/>
          </p:nvSpPr>
          <p:spPr>
            <a:xfrm>
              <a:off x="5957136" y="915364"/>
              <a:ext cx="1080149" cy="710645"/>
            </a:xfrm>
            <a:custGeom>
              <a:avLst/>
              <a:gdLst/>
              <a:ahLst/>
              <a:cxnLst/>
              <a:rect l="l" t="t" r="r" b="b"/>
              <a:pathLst>
                <a:path w="33702" h="22173" extrusionOk="0">
                  <a:moveTo>
                    <a:pt x="2306" y="1"/>
                  </a:moveTo>
                  <a:lnTo>
                    <a:pt x="0" y="22173"/>
                  </a:lnTo>
                  <a:lnTo>
                    <a:pt x="31145" y="22173"/>
                  </a:lnTo>
                  <a:lnTo>
                    <a:pt x="33701" y="1"/>
                  </a:lnTo>
                  <a:close/>
                </a:path>
              </a:pathLst>
            </a:custGeom>
            <a:solidFill>
              <a:srgbClr val="FAFA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2" name="Google Shape;1022;p1"/>
            <p:cNvSpPr/>
            <p:nvPr/>
          </p:nvSpPr>
          <p:spPr>
            <a:xfrm>
              <a:off x="6065849" y="1029430"/>
              <a:ext cx="51953" cy="477192"/>
            </a:xfrm>
            <a:custGeom>
              <a:avLst/>
              <a:gdLst/>
              <a:ahLst/>
              <a:cxnLst/>
              <a:rect l="l" t="t" r="r" b="b"/>
              <a:pathLst>
                <a:path w="1621" h="14889" extrusionOk="0">
                  <a:moveTo>
                    <a:pt x="1571" y="1"/>
                  </a:moveTo>
                  <a:cubicBezTo>
                    <a:pt x="1537" y="1"/>
                    <a:pt x="1153" y="3326"/>
                    <a:pt x="735" y="7436"/>
                  </a:cubicBezTo>
                  <a:cubicBezTo>
                    <a:pt x="301" y="11546"/>
                    <a:pt x="0" y="14888"/>
                    <a:pt x="33" y="14888"/>
                  </a:cubicBezTo>
                  <a:cubicBezTo>
                    <a:pt x="34" y="14888"/>
                    <a:pt x="34" y="14888"/>
                    <a:pt x="34" y="14888"/>
                  </a:cubicBezTo>
                  <a:cubicBezTo>
                    <a:pt x="85" y="14888"/>
                    <a:pt x="469" y="11553"/>
                    <a:pt x="886" y="7453"/>
                  </a:cubicBezTo>
                  <a:cubicBezTo>
                    <a:pt x="1303" y="3342"/>
                    <a:pt x="1621" y="17"/>
                    <a:pt x="1571"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3" name="Google Shape;1023;p1"/>
            <p:cNvSpPr/>
            <p:nvPr/>
          </p:nvSpPr>
          <p:spPr>
            <a:xfrm>
              <a:off x="6148314" y="1050871"/>
              <a:ext cx="100701" cy="4840"/>
            </a:xfrm>
            <a:custGeom>
              <a:avLst/>
              <a:gdLst/>
              <a:ahLst/>
              <a:cxnLst/>
              <a:rect l="l" t="t" r="r" b="b"/>
              <a:pathLst>
                <a:path w="3142" h="151" extrusionOk="0">
                  <a:moveTo>
                    <a:pt x="1571" y="0"/>
                  </a:moveTo>
                  <a:cubicBezTo>
                    <a:pt x="702" y="0"/>
                    <a:pt x="0" y="33"/>
                    <a:pt x="0" y="84"/>
                  </a:cubicBezTo>
                  <a:cubicBezTo>
                    <a:pt x="0" y="117"/>
                    <a:pt x="702" y="150"/>
                    <a:pt x="1571" y="150"/>
                  </a:cubicBezTo>
                  <a:cubicBezTo>
                    <a:pt x="2440" y="150"/>
                    <a:pt x="3141" y="117"/>
                    <a:pt x="3141" y="84"/>
                  </a:cubicBezTo>
                  <a:cubicBezTo>
                    <a:pt x="3141" y="33"/>
                    <a:pt x="2440" y="0"/>
                    <a:pt x="1571"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4" name="Google Shape;1024;p1"/>
            <p:cNvSpPr/>
            <p:nvPr/>
          </p:nvSpPr>
          <p:spPr>
            <a:xfrm>
              <a:off x="6275745" y="1050871"/>
              <a:ext cx="398990" cy="4840"/>
            </a:xfrm>
            <a:custGeom>
              <a:avLst/>
              <a:gdLst/>
              <a:ahLst/>
              <a:cxnLst/>
              <a:rect l="l" t="t" r="r" b="b"/>
              <a:pathLst>
                <a:path w="12449" h="151" extrusionOk="0">
                  <a:moveTo>
                    <a:pt x="6233" y="0"/>
                  </a:moveTo>
                  <a:cubicBezTo>
                    <a:pt x="2791" y="0"/>
                    <a:pt x="1" y="33"/>
                    <a:pt x="1" y="84"/>
                  </a:cubicBezTo>
                  <a:cubicBezTo>
                    <a:pt x="1" y="117"/>
                    <a:pt x="2791" y="150"/>
                    <a:pt x="6233" y="150"/>
                  </a:cubicBezTo>
                  <a:cubicBezTo>
                    <a:pt x="9675" y="150"/>
                    <a:pt x="12449" y="117"/>
                    <a:pt x="12449" y="84"/>
                  </a:cubicBezTo>
                  <a:cubicBezTo>
                    <a:pt x="12449" y="33"/>
                    <a:pt x="9675" y="0"/>
                    <a:pt x="6233" y="0"/>
                  </a:cubicBezTo>
                  <a:close/>
                </a:path>
              </a:pathLst>
            </a:custGeom>
            <a:solidFill>
              <a:srgbClr val="19B5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5" name="Google Shape;1025;p1"/>
            <p:cNvSpPr/>
            <p:nvPr/>
          </p:nvSpPr>
          <p:spPr>
            <a:xfrm>
              <a:off x="6136520" y="1303617"/>
              <a:ext cx="100701" cy="4840"/>
            </a:xfrm>
            <a:custGeom>
              <a:avLst/>
              <a:gdLst/>
              <a:ahLst/>
              <a:cxnLst/>
              <a:rect l="l" t="t" r="r" b="b"/>
              <a:pathLst>
                <a:path w="3142" h="151" extrusionOk="0">
                  <a:moveTo>
                    <a:pt x="1571" y="0"/>
                  </a:moveTo>
                  <a:cubicBezTo>
                    <a:pt x="702" y="0"/>
                    <a:pt x="1" y="34"/>
                    <a:pt x="1" y="67"/>
                  </a:cubicBezTo>
                  <a:cubicBezTo>
                    <a:pt x="1" y="117"/>
                    <a:pt x="702" y="151"/>
                    <a:pt x="1571" y="151"/>
                  </a:cubicBezTo>
                  <a:cubicBezTo>
                    <a:pt x="2440" y="151"/>
                    <a:pt x="3142" y="117"/>
                    <a:pt x="3142" y="67"/>
                  </a:cubicBezTo>
                  <a:cubicBezTo>
                    <a:pt x="3142" y="34"/>
                    <a:pt x="2440" y="0"/>
                    <a:pt x="1571"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6" name="Google Shape;1026;p1"/>
            <p:cNvSpPr/>
            <p:nvPr/>
          </p:nvSpPr>
          <p:spPr>
            <a:xfrm>
              <a:off x="6263982" y="1303617"/>
              <a:ext cx="398990" cy="4840"/>
            </a:xfrm>
            <a:custGeom>
              <a:avLst/>
              <a:gdLst/>
              <a:ahLst/>
              <a:cxnLst/>
              <a:rect l="l" t="t" r="r" b="b"/>
              <a:pathLst>
                <a:path w="12449" h="151" extrusionOk="0">
                  <a:moveTo>
                    <a:pt x="6232" y="0"/>
                  </a:moveTo>
                  <a:cubicBezTo>
                    <a:pt x="2791" y="0"/>
                    <a:pt x="0" y="34"/>
                    <a:pt x="0" y="67"/>
                  </a:cubicBezTo>
                  <a:cubicBezTo>
                    <a:pt x="0" y="117"/>
                    <a:pt x="2791" y="151"/>
                    <a:pt x="6232" y="151"/>
                  </a:cubicBezTo>
                  <a:cubicBezTo>
                    <a:pt x="9674" y="151"/>
                    <a:pt x="12448" y="117"/>
                    <a:pt x="12448" y="67"/>
                  </a:cubicBezTo>
                  <a:cubicBezTo>
                    <a:pt x="12448" y="34"/>
                    <a:pt x="9674" y="0"/>
                    <a:pt x="6232" y="0"/>
                  </a:cubicBezTo>
                  <a:close/>
                </a:path>
              </a:pathLst>
            </a:custGeom>
            <a:solidFill>
              <a:srgbClr val="19B5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7" name="Google Shape;1027;p1"/>
            <p:cNvSpPr/>
            <p:nvPr/>
          </p:nvSpPr>
          <p:spPr>
            <a:xfrm>
              <a:off x="6127962" y="1419831"/>
              <a:ext cx="399503" cy="5384"/>
            </a:xfrm>
            <a:custGeom>
              <a:avLst/>
              <a:gdLst/>
              <a:ahLst/>
              <a:cxnLst/>
              <a:rect l="l" t="t" r="r" b="b"/>
              <a:pathLst>
                <a:path w="12465" h="168" extrusionOk="0">
                  <a:moveTo>
                    <a:pt x="6232" y="0"/>
                  </a:moveTo>
                  <a:cubicBezTo>
                    <a:pt x="2791" y="0"/>
                    <a:pt x="0" y="34"/>
                    <a:pt x="0" y="84"/>
                  </a:cubicBezTo>
                  <a:cubicBezTo>
                    <a:pt x="0" y="117"/>
                    <a:pt x="2791" y="167"/>
                    <a:pt x="6232" y="167"/>
                  </a:cubicBezTo>
                  <a:cubicBezTo>
                    <a:pt x="9674" y="167"/>
                    <a:pt x="12465" y="117"/>
                    <a:pt x="12465" y="84"/>
                  </a:cubicBezTo>
                  <a:cubicBezTo>
                    <a:pt x="12465" y="34"/>
                    <a:pt x="9674" y="0"/>
                    <a:pt x="6232" y="0"/>
                  </a:cubicBezTo>
                  <a:close/>
                </a:path>
              </a:pathLst>
            </a:custGeom>
            <a:solidFill>
              <a:srgbClr val="19B5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8" name="Google Shape;1028;p1"/>
            <p:cNvSpPr/>
            <p:nvPr/>
          </p:nvSpPr>
          <p:spPr>
            <a:xfrm>
              <a:off x="6152064" y="1122086"/>
              <a:ext cx="140860" cy="5384"/>
            </a:xfrm>
            <a:custGeom>
              <a:avLst/>
              <a:gdLst/>
              <a:ahLst/>
              <a:cxnLst/>
              <a:rect l="l" t="t" r="r" b="b"/>
              <a:pathLst>
                <a:path w="4395" h="168" extrusionOk="0">
                  <a:moveTo>
                    <a:pt x="2189" y="0"/>
                  </a:moveTo>
                  <a:cubicBezTo>
                    <a:pt x="986" y="0"/>
                    <a:pt x="0" y="34"/>
                    <a:pt x="0" y="84"/>
                  </a:cubicBezTo>
                  <a:cubicBezTo>
                    <a:pt x="0" y="134"/>
                    <a:pt x="986" y="167"/>
                    <a:pt x="2189" y="167"/>
                  </a:cubicBezTo>
                  <a:cubicBezTo>
                    <a:pt x="3409" y="167"/>
                    <a:pt x="4394" y="134"/>
                    <a:pt x="4394" y="84"/>
                  </a:cubicBezTo>
                  <a:cubicBezTo>
                    <a:pt x="4394" y="34"/>
                    <a:pt x="3409" y="0"/>
                    <a:pt x="2189" y="0"/>
                  </a:cubicBezTo>
                  <a:close/>
                </a:path>
              </a:pathLst>
            </a:custGeom>
            <a:solidFill>
              <a:srgbClr val="19B5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9" name="Google Shape;1029;p1"/>
            <p:cNvSpPr/>
            <p:nvPr/>
          </p:nvSpPr>
          <p:spPr>
            <a:xfrm>
              <a:off x="6148314" y="1226505"/>
              <a:ext cx="140860" cy="5384"/>
            </a:xfrm>
            <a:custGeom>
              <a:avLst/>
              <a:gdLst/>
              <a:ahLst/>
              <a:cxnLst/>
              <a:rect l="l" t="t" r="r" b="b"/>
              <a:pathLst>
                <a:path w="4395" h="168" extrusionOk="0">
                  <a:moveTo>
                    <a:pt x="2206" y="0"/>
                  </a:moveTo>
                  <a:cubicBezTo>
                    <a:pt x="986" y="0"/>
                    <a:pt x="0" y="51"/>
                    <a:pt x="0" y="84"/>
                  </a:cubicBezTo>
                  <a:cubicBezTo>
                    <a:pt x="0" y="134"/>
                    <a:pt x="986" y="168"/>
                    <a:pt x="2206" y="168"/>
                  </a:cubicBezTo>
                  <a:cubicBezTo>
                    <a:pt x="3409" y="168"/>
                    <a:pt x="4394" y="134"/>
                    <a:pt x="4394" y="84"/>
                  </a:cubicBezTo>
                  <a:cubicBezTo>
                    <a:pt x="4394" y="51"/>
                    <a:pt x="3409" y="0"/>
                    <a:pt x="2206" y="0"/>
                  </a:cubicBezTo>
                  <a:close/>
                </a:path>
              </a:pathLst>
            </a:custGeom>
            <a:solidFill>
              <a:srgbClr val="19B5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0" name="Google Shape;1030;p1"/>
            <p:cNvSpPr/>
            <p:nvPr/>
          </p:nvSpPr>
          <p:spPr>
            <a:xfrm>
              <a:off x="6267732" y="1375922"/>
              <a:ext cx="140860" cy="5384"/>
            </a:xfrm>
            <a:custGeom>
              <a:avLst/>
              <a:gdLst/>
              <a:ahLst/>
              <a:cxnLst/>
              <a:rect l="l" t="t" r="r" b="b"/>
              <a:pathLst>
                <a:path w="4395" h="168" extrusionOk="0">
                  <a:moveTo>
                    <a:pt x="2189" y="0"/>
                  </a:moveTo>
                  <a:cubicBezTo>
                    <a:pt x="986" y="0"/>
                    <a:pt x="0" y="50"/>
                    <a:pt x="0" y="84"/>
                  </a:cubicBezTo>
                  <a:cubicBezTo>
                    <a:pt x="0" y="134"/>
                    <a:pt x="986" y="167"/>
                    <a:pt x="2189" y="167"/>
                  </a:cubicBezTo>
                  <a:cubicBezTo>
                    <a:pt x="3409" y="167"/>
                    <a:pt x="4394" y="134"/>
                    <a:pt x="4394" y="84"/>
                  </a:cubicBezTo>
                  <a:cubicBezTo>
                    <a:pt x="4394" y="50"/>
                    <a:pt x="3409" y="0"/>
                    <a:pt x="2189" y="0"/>
                  </a:cubicBezTo>
                  <a:close/>
                </a:path>
              </a:pathLst>
            </a:custGeom>
            <a:solidFill>
              <a:srgbClr val="19B5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1" name="Google Shape;1031;p1"/>
            <p:cNvSpPr/>
            <p:nvPr/>
          </p:nvSpPr>
          <p:spPr>
            <a:xfrm>
              <a:off x="6445514" y="1122086"/>
              <a:ext cx="359889" cy="5384"/>
            </a:xfrm>
            <a:custGeom>
              <a:avLst/>
              <a:gdLst/>
              <a:ahLst/>
              <a:cxnLst/>
              <a:rect l="l" t="t" r="r" b="b"/>
              <a:pathLst>
                <a:path w="11229" h="168" extrusionOk="0">
                  <a:moveTo>
                    <a:pt x="5614" y="0"/>
                  </a:moveTo>
                  <a:cubicBezTo>
                    <a:pt x="2523" y="0"/>
                    <a:pt x="0" y="34"/>
                    <a:pt x="0" y="84"/>
                  </a:cubicBezTo>
                  <a:cubicBezTo>
                    <a:pt x="0" y="134"/>
                    <a:pt x="2523" y="167"/>
                    <a:pt x="5614" y="167"/>
                  </a:cubicBezTo>
                  <a:cubicBezTo>
                    <a:pt x="8722" y="167"/>
                    <a:pt x="11229" y="134"/>
                    <a:pt x="11229" y="84"/>
                  </a:cubicBezTo>
                  <a:cubicBezTo>
                    <a:pt x="11229" y="34"/>
                    <a:pt x="8722" y="0"/>
                    <a:pt x="5614"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2" name="Google Shape;1032;p1"/>
            <p:cNvSpPr/>
            <p:nvPr/>
          </p:nvSpPr>
          <p:spPr>
            <a:xfrm>
              <a:off x="6334653" y="1232915"/>
              <a:ext cx="359889" cy="4872"/>
            </a:xfrm>
            <a:custGeom>
              <a:avLst/>
              <a:gdLst/>
              <a:ahLst/>
              <a:cxnLst/>
              <a:rect l="l" t="t" r="r" b="b"/>
              <a:pathLst>
                <a:path w="11229" h="152" extrusionOk="0">
                  <a:moveTo>
                    <a:pt x="5615" y="1"/>
                  </a:moveTo>
                  <a:cubicBezTo>
                    <a:pt x="2507" y="1"/>
                    <a:pt x="1" y="34"/>
                    <a:pt x="1" y="84"/>
                  </a:cubicBezTo>
                  <a:cubicBezTo>
                    <a:pt x="1" y="118"/>
                    <a:pt x="2507" y="151"/>
                    <a:pt x="5615" y="151"/>
                  </a:cubicBezTo>
                  <a:cubicBezTo>
                    <a:pt x="8706" y="151"/>
                    <a:pt x="11229" y="118"/>
                    <a:pt x="11229" y="84"/>
                  </a:cubicBezTo>
                  <a:cubicBezTo>
                    <a:pt x="11229" y="34"/>
                    <a:pt x="8706" y="1"/>
                    <a:pt x="5615"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3" name="Google Shape;1033;p1"/>
            <p:cNvSpPr/>
            <p:nvPr/>
          </p:nvSpPr>
          <p:spPr>
            <a:xfrm>
              <a:off x="6458366" y="1375922"/>
              <a:ext cx="359889" cy="5384"/>
            </a:xfrm>
            <a:custGeom>
              <a:avLst/>
              <a:gdLst/>
              <a:ahLst/>
              <a:cxnLst/>
              <a:rect l="l" t="t" r="r" b="b"/>
              <a:pathLst>
                <a:path w="11229" h="168" extrusionOk="0">
                  <a:moveTo>
                    <a:pt x="5614" y="0"/>
                  </a:moveTo>
                  <a:cubicBezTo>
                    <a:pt x="2507" y="0"/>
                    <a:pt x="0" y="50"/>
                    <a:pt x="0" y="84"/>
                  </a:cubicBezTo>
                  <a:cubicBezTo>
                    <a:pt x="0" y="134"/>
                    <a:pt x="2507" y="167"/>
                    <a:pt x="5614" y="167"/>
                  </a:cubicBezTo>
                  <a:cubicBezTo>
                    <a:pt x="8722" y="167"/>
                    <a:pt x="11229" y="134"/>
                    <a:pt x="11229" y="84"/>
                  </a:cubicBezTo>
                  <a:cubicBezTo>
                    <a:pt x="11229" y="50"/>
                    <a:pt x="8722" y="0"/>
                    <a:pt x="5614"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4" name="Google Shape;1034;p1"/>
            <p:cNvSpPr/>
            <p:nvPr/>
          </p:nvSpPr>
          <p:spPr>
            <a:xfrm>
              <a:off x="6129565" y="1504443"/>
              <a:ext cx="359889" cy="4840"/>
            </a:xfrm>
            <a:custGeom>
              <a:avLst/>
              <a:gdLst/>
              <a:ahLst/>
              <a:cxnLst/>
              <a:rect l="l" t="t" r="r" b="b"/>
              <a:pathLst>
                <a:path w="11229" h="151" extrusionOk="0">
                  <a:moveTo>
                    <a:pt x="5614" y="0"/>
                  </a:moveTo>
                  <a:cubicBezTo>
                    <a:pt x="2523" y="0"/>
                    <a:pt x="0" y="34"/>
                    <a:pt x="0" y="67"/>
                  </a:cubicBezTo>
                  <a:cubicBezTo>
                    <a:pt x="0" y="117"/>
                    <a:pt x="2523" y="151"/>
                    <a:pt x="5614" y="151"/>
                  </a:cubicBezTo>
                  <a:cubicBezTo>
                    <a:pt x="8722" y="151"/>
                    <a:pt x="11228" y="117"/>
                    <a:pt x="11228" y="67"/>
                  </a:cubicBezTo>
                  <a:cubicBezTo>
                    <a:pt x="11228" y="34"/>
                    <a:pt x="8722" y="0"/>
                    <a:pt x="5614"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5" name="Google Shape;1035;p1"/>
            <p:cNvSpPr/>
            <p:nvPr/>
          </p:nvSpPr>
          <p:spPr>
            <a:xfrm>
              <a:off x="6527978" y="1504443"/>
              <a:ext cx="359889" cy="4840"/>
            </a:xfrm>
            <a:custGeom>
              <a:avLst/>
              <a:gdLst/>
              <a:ahLst/>
              <a:cxnLst/>
              <a:rect l="l" t="t" r="r" b="b"/>
              <a:pathLst>
                <a:path w="11229" h="151" extrusionOk="0">
                  <a:moveTo>
                    <a:pt x="5615" y="0"/>
                  </a:moveTo>
                  <a:cubicBezTo>
                    <a:pt x="2507" y="0"/>
                    <a:pt x="1" y="34"/>
                    <a:pt x="1" y="67"/>
                  </a:cubicBezTo>
                  <a:cubicBezTo>
                    <a:pt x="1" y="117"/>
                    <a:pt x="2507" y="151"/>
                    <a:pt x="5615" y="151"/>
                  </a:cubicBezTo>
                  <a:cubicBezTo>
                    <a:pt x="8706" y="151"/>
                    <a:pt x="11229" y="117"/>
                    <a:pt x="11229" y="67"/>
                  </a:cubicBezTo>
                  <a:cubicBezTo>
                    <a:pt x="11229" y="34"/>
                    <a:pt x="8706" y="0"/>
                    <a:pt x="5615"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6" name="Google Shape;1036;p1"/>
            <p:cNvSpPr/>
            <p:nvPr/>
          </p:nvSpPr>
          <p:spPr>
            <a:xfrm>
              <a:off x="6129565" y="1545659"/>
              <a:ext cx="359889" cy="5384"/>
            </a:xfrm>
            <a:custGeom>
              <a:avLst/>
              <a:gdLst/>
              <a:ahLst/>
              <a:cxnLst/>
              <a:rect l="l" t="t" r="r" b="b"/>
              <a:pathLst>
                <a:path w="11229" h="168" extrusionOk="0">
                  <a:moveTo>
                    <a:pt x="5614" y="1"/>
                  </a:moveTo>
                  <a:cubicBezTo>
                    <a:pt x="2507" y="1"/>
                    <a:pt x="0" y="51"/>
                    <a:pt x="0" y="84"/>
                  </a:cubicBezTo>
                  <a:cubicBezTo>
                    <a:pt x="0" y="134"/>
                    <a:pt x="2523" y="168"/>
                    <a:pt x="5614" y="168"/>
                  </a:cubicBezTo>
                  <a:cubicBezTo>
                    <a:pt x="8722" y="168"/>
                    <a:pt x="11228" y="134"/>
                    <a:pt x="11228" y="84"/>
                  </a:cubicBezTo>
                  <a:cubicBezTo>
                    <a:pt x="11228" y="51"/>
                    <a:pt x="8722" y="1"/>
                    <a:pt x="5614"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7" name="Google Shape;1037;p1"/>
            <p:cNvSpPr/>
            <p:nvPr/>
          </p:nvSpPr>
          <p:spPr>
            <a:xfrm>
              <a:off x="6147224" y="1152053"/>
              <a:ext cx="359889" cy="5416"/>
            </a:xfrm>
            <a:custGeom>
              <a:avLst/>
              <a:gdLst/>
              <a:ahLst/>
              <a:cxnLst/>
              <a:rect l="l" t="t" r="r" b="b"/>
              <a:pathLst>
                <a:path w="11229" h="169" extrusionOk="0">
                  <a:moveTo>
                    <a:pt x="5615" y="1"/>
                  </a:moveTo>
                  <a:cubicBezTo>
                    <a:pt x="2507" y="1"/>
                    <a:pt x="1" y="34"/>
                    <a:pt x="1" y="84"/>
                  </a:cubicBezTo>
                  <a:cubicBezTo>
                    <a:pt x="1" y="135"/>
                    <a:pt x="2507" y="168"/>
                    <a:pt x="5615" y="168"/>
                  </a:cubicBezTo>
                  <a:cubicBezTo>
                    <a:pt x="8706" y="168"/>
                    <a:pt x="11229" y="135"/>
                    <a:pt x="11229" y="84"/>
                  </a:cubicBezTo>
                  <a:cubicBezTo>
                    <a:pt x="11229" y="34"/>
                    <a:pt x="8723" y="1"/>
                    <a:pt x="5615"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8" name="Google Shape;1038;p1"/>
            <p:cNvSpPr/>
            <p:nvPr/>
          </p:nvSpPr>
          <p:spPr>
            <a:xfrm>
              <a:off x="6318596" y="1122599"/>
              <a:ext cx="92689" cy="4872"/>
            </a:xfrm>
            <a:custGeom>
              <a:avLst/>
              <a:gdLst/>
              <a:ahLst/>
              <a:cxnLst/>
              <a:rect l="l" t="t" r="r" b="b"/>
              <a:pathLst>
                <a:path w="2892" h="152" extrusionOk="0">
                  <a:moveTo>
                    <a:pt x="1437" y="1"/>
                  </a:moveTo>
                  <a:cubicBezTo>
                    <a:pt x="635" y="1"/>
                    <a:pt x="0" y="34"/>
                    <a:pt x="0" y="85"/>
                  </a:cubicBezTo>
                  <a:cubicBezTo>
                    <a:pt x="0" y="118"/>
                    <a:pt x="635" y="151"/>
                    <a:pt x="1437" y="151"/>
                  </a:cubicBezTo>
                  <a:cubicBezTo>
                    <a:pt x="2239" y="151"/>
                    <a:pt x="2891" y="118"/>
                    <a:pt x="2891" y="85"/>
                  </a:cubicBezTo>
                  <a:cubicBezTo>
                    <a:pt x="2891" y="34"/>
                    <a:pt x="2239" y="1"/>
                    <a:pt x="1437" y="1"/>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9" name="Google Shape;1039;p1"/>
            <p:cNvSpPr/>
            <p:nvPr/>
          </p:nvSpPr>
          <p:spPr>
            <a:xfrm>
              <a:off x="6132225" y="1337879"/>
              <a:ext cx="93233" cy="4872"/>
            </a:xfrm>
            <a:custGeom>
              <a:avLst/>
              <a:gdLst/>
              <a:ahLst/>
              <a:cxnLst/>
              <a:rect l="l" t="t" r="r" b="b"/>
              <a:pathLst>
                <a:path w="2909" h="152" extrusionOk="0">
                  <a:moveTo>
                    <a:pt x="1455" y="1"/>
                  </a:moveTo>
                  <a:cubicBezTo>
                    <a:pt x="653" y="1"/>
                    <a:pt x="1" y="34"/>
                    <a:pt x="1" y="84"/>
                  </a:cubicBezTo>
                  <a:cubicBezTo>
                    <a:pt x="1" y="118"/>
                    <a:pt x="653" y="151"/>
                    <a:pt x="1455" y="151"/>
                  </a:cubicBezTo>
                  <a:cubicBezTo>
                    <a:pt x="2257" y="151"/>
                    <a:pt x="2908" y="118"/>
                    <a:pt x="2908" y="84"/>
                  </a:cubicBezTo>
                  <a:cubicBezTo>
                    <a:pt x="2908" y="34"/>
                    <a:pt x="2257" y="1"/>
                    <a:pt x="1455" y="1"/>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0" name="Google Shape;1040;p1"/>
            <p:cNvSpPr/>
            <p:nvPr/>
          </p:nvSpPr>
          <p:spPr>
            <a:xfrm>
              <a:off x="6130110" y="1375922"/>
              <a:ext cx="92657" cy="5384"/>
            </a:xfrm>
            <a:custGeom>
              <a:avLst/>
              <a:gdLst/>
              <a:ahLst/>
              <a:cxnLst/>
              <a:rect l="l" t="t" r="r" b="b"/>
              <a:pathLst>
                <a:path w="2891" h="168" extrusionOk="0">
                  <a:moveTo>
                    <a:pt x="1454" y="0"/>
                  </a:moveTo>
                  <a:cubicBezTo>
                    <a:pt x="652" y="0"/>
                    <a:pt x="0" y="50"/>
                    <a:pt x="0" y="84"/>
                  </a:cubicBezTo>
                  <a:cubicBezTo>
                    <a:pt x="0" y="134"/>
                    <a:pt x="652" y="167"/>
                    <a:pt x="1454" y="167"/>
                  </a:cubicBezTo>
                  <a:cubicBezTo>
                    <a:pt x="2256" y="167"/>
                    <a:pt x="2891" y="134"/>
                    <a:pt x="2891" y="84"/>
                  </a:cubicBezTo>
                  <a:cubicBezTo>
                    <a:pt x="2891" y="50"/>
                    <a:pt x="2256" y="0"/>
                    <a:pt x="1454" y="0"/>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1" name="Google Shape;1041;p1"/>
            <p:cNvSpPr/>
            <p:nvPr/>
          </p:nvSpPr>
          <p:spPr>
            <a:xfrm>
              <a:off x="6024056" y="987668"/>
              <a:ext cx="1002524" cy="5384"/>
            </a:xfrm>
            <a:custGeom>
              <a:avLst/>
              <a:gdLst/>
              <a:ahLst/>
              <a:cxnLst/>
              <a:rect l="l" t="t" r="r" b="b"/>
              <a:pathLst>
                <a:path w="31280" h="168" extrusionOk="0">
                  <a:moveTo>
                    <a:pt x="15640" y="0"/>
                  </a:moveTo>
                  <a:cubicBezTo>
                    <a:pt x="7002" y="0"/>
                    <a:pt x="1" y="51"/>
                    <a:pt x="1" y="84"/>
                  </a:cubicBezTo>
                  <a:cubicBezTo>
                    <a:pt x="1" y="134"/>
                    <a:pt x="7002" y="168"/>
                    <a:pt x="15640" y="168"/>
                  </a:cubicBezTo>
                  <a:cubicBezTo>
                    <a:pt x="24278" y="168"/>
                    <a:pt x="31279" y="134"/>
                    <a:pt x="31279" y="84"/>
                  </a:cubicBezTo>
                  <a:cubicBezTo>
                    <a:pt x="31279" y="51"/>
                    <a:pt x="24278" y="0"/>
                    <a:pt x="15640"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2" name="Google Shape;1042;p1"/>
            <p:cNvSpPr/>
            <p:nvPr/>
          </p:nvSpPr>
          <p:spPr>
            <a:xfrm>
              <a:off x="6076009" y="944818"/>
              <a:ext cx="27883" cy="23877"/>
            </a:xfrm>
            <a:custGeom>
              <a:avLst/>
              <a:gdLst/>
              <a:ahLst/>
              <a:cxnLst/>
              <a:rect l="l" t="t" r="r" b="b"/>
              <a:pathLst>
                <a:path w="870" h="745" extrusionOk="0">
                  <a:moveTo>
                    <a:pt x="485" y="1"/>
                  </a:moveTo>
                  <a:cubicBezTo>
                    <a:pt x="168" y="1"/>
                    <a:pt x="0" y="402"/>
                    <a:pt x="234" y="636"/>
                  </a:cubicBezTo>
                  <a:cubicBezTo>
                    <a:pt x="310" y="711"/>
                    <a:pt x="401" y="745"/>
                    <a:pt x="490" y="745"/>
                  </a:cubicBezTo>
                  <a:cubicBezTo>
                    <a:pt x="678" y="745"/>
                    <a:pt x="858" y="595"/>
                    <a:pt x="869" y="368"/>
                  </a:cubicBezTo>
                  <a:cubicBezTo>
                    <a:pt x="853" y="168"/>
                    <a:pt x="702" y="1"/>
                    <a:pt x="485"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3" name="Google Shape;1043;p1"/>
            <p:cNvSpPr/>
            <p:nvPr/>
          </p:nvSpPr>
          <p:spPr>
            <a:xfrm>
              <a:off x="6126873" y="944818"/>
              <a:ext cx="27883" cy="23877"/>
            </a:xfrm>
            <a:custGeom>
              <a:avLst/>
              <a:gdLst/>
              <a:ahLst/>
              <a:cxnLst/>
              <a:rect l="l" t="t" r="r" b="b"/>
              <a:pathLst>
                <a:path w="870" h="745" extrusionOk="0">
                  <a:moveTo>
                    <a:pt x="502" y="1"/>
                  </a:moveTo>
                  <a:cubicBezTo>
                    <a:pt x="168" y="1"/>
                    <a:pt x="1" y="402"/>
                    <a:pt x="235" y="636"/>
                  </a:cubicBezTo>
                  <a:cubicBezTo>
                    <a:pt x="310" y="711"/>
                    <a:pt x="403" y="745"/>
                    <a:pt x="494" y="745"/>
                  </a:cubicBezTo>
                  <a:cubicBezTo>
                    <a:pt x="685" y="745"/>
                    <a:pt x="870" y="595"/>
                    <a:pt x="870" y="368"/>
                  </a:cubicBezTo>
                  <a:cubicBezTo>
                    <a:pt x="870" y="168"/>
                    <a:pt x="703" y="1"/>
                    <a:pt x="502"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4" name="Google Shape;1044;p1"/>
            <p:cNvSpPr/>
            <p:nvPr/>
          </p:nvSpPr>
          <p:spPr>
            <a:xfrm>
              <a:off x="6177768" y="944818"/>
              <a:ext cx="27851" cy="23877"/>
            </a:xfrm>
            <a:custGeom>
              <a:avLst/>
              <a:gdLst/>
              <a:ahLst/>
              <a:cxnLst/>
              <a:rect l="l" t="t" r="r" b="b"/>
              <a:pathLst>
                <a:path w="869" h="745" extrusionOk="0">
                  <a:moveTo>
                    <a:pt x="501" y="1"/>
                  </a:moveTo>
                  <a:cubicBezTo>
                    <a:pt x="167" y="1"/>
                    <a:pt x="0" y="402"/>
                    <a:pt x="234" y="636"/>
                  </a:cubicBezTo>
                  <a:cubicBezTo>
                    <a:pt x="309" y="711"/>
                    <a:pt x="402" y="745"/>
                    <a:pt x="493" y="745"/>
                  </a:cubicBezTo>
                  <a:cubicBezTo>
                    <a:pt x="685" y="745"/>
                    <a:pt x="869" y="595"/>
                    <a:pt x="869" y="368"/>
                  </a:cubicBezTo>
                  <a:cubicBezTo>
                    <a:pt x="869" y="168"/>
                    <a:pt x="702" y="1"/>
                    <a:pt x="501"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5" name="Google Shape;1045;p1"/>
            <p:cNvSpPr/>
            <p:nvPr/>
          </p:nvSpPr>
          <p:spPr>
            <a:xfrm>
              <a:off x="5144220" y="4554160"/>
              <a:ext cx="84099" cy="114611"/>
            </a:xfrm>
            <a:custGeom>
              <a:avLst/>
              <a:gdLst/>
              <a:ahLst/>
              <a:cxnLst/>
              <a:rect l="l" t="t" r="r" b="b"/>
              <a:pathLst>
                <a:path w="2624" h="3576" extrusionOk="0">
                  <a:moveTo>
                    <a:pt x="1" y="0"/>
                  </a:moveTo>
                  <a:lnTo>
                    <a:pt x="1" y="3576"/>
                  </a:lnTo>
                  <a:lnTo>
                    <a:pt x="2624" y="3576"/>
                  </a:lnTo>
                  <a:lnTo>
                    <a:pt x="2624" y="0"/>
                  </a:ln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6" name="Google Shape;1046;p1"/>
            <p:cNvSpPr/>
            <p:nvPr/>
          </p:nvSpPr>
          <p:spPr>
            <a:xfrm>
              <a:off x="5677051" y="3184856"/>
              <a:ext cx="743336" cy="35896"/>
            </a:xfrm>
            <a:custGeom>
              <a:avLst/>
              <a:gdLst/>
              <a:ahLst/>
              <a:cxnLst/>
              <a:rect l="l" t="t" r="r" b="b"/>
              <a:pathLst>
                <a:path w="23193" h="1120" extrusionOk="0">
                  <a:moveTo>
                    <a:pt x="1" y="0"/>
                  </a:moveTo>
                  <a:lnTo>
                    <a:pt x="1" y="1120"/>
                  </a:lnTo>
                  <a:lnTo>
                    <a:pt x="23192" y="1120"/>
                  </a:lnTo>
                  <a:lnTo>
                    <a:pt x="23192" y="0"/>
                  </a:ln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7" name="Google Shape;1047;p1"/>
            <p:cNvSpPr/>
            <p:nvPr/>
          </p:nvSpPr>
          <p:spPr>
            <a:xfrm>
              <a:off x="5968385" y="2698081"/>
              <a:ext cx="706895" cy="522671"/>
            </a:xfrm>
            <a:custGeom>
              <a:avLst/>
              <a:gdLst/>
              <a:ahLst/>
              <a:cxnLst/>
              <a:rect l="l" t="t" r="r" b="b"/>
              <a:pathLst>
                <a:path w="22056" h="16308" extrusionOk="0">
                  <a:moveTo>
                    <a:pt x="3943" y="0"/>
                  </a:moveTo>
                  <a:lnTo>
                    <a:pt x="0" y="16308"/>
                  </a:lnTo>
                  <a:lnTo>
                    <a:pt x="17694" y="16308"/>
                  </a:lnTo>
                  <a:lnTo>
                    <a:pt x="22055" y="0"/>
                  </a:ln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8" name="Google Shape;1048;p1"/>
            <p:cNvSpPr/>
            <p:nvPr/>
          </p:nvSpPr>
          <p:spPr>
            <a:xfrm>
              <a:off x="6003192" y="2722727"/>
              <a:ext cx="639430" cy="458411"/>
            </a:xfrm>
            <a:custGeom>
              <a:avLst/>
              <a:gdLst/>
              <a:ahLst/>
              <a:cxnLst/>
              <a:rect l="l" t="t" r="r" b="b"/>
              <a:pathLst>
                <a:path w="19951" h="14303" extrusionOk="0">
                  <a:moveTo>
                    <a:pt x="3693" y="0"/>
                  </a:moveTo>
                  <a:lnTo>
                    <a:pt x="0" y="14303"/>
                  </a:lnTo>
                  <a:lnTo>
                    <a:pt x="16174" y="14303"/>
                  </a:lnTo>
                  <a:lnTo>
                    <a:pt x="19950" y="0"/>
                  </a:lnTo>
                  <a:close/>
                </a:path>
              </a:pathLst>
            </a:custGeom>
            <a:solidFill>
              <a:srgbClr val="F5F5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9" name="Google Shape;1049;p1"/>
            <p:cNvSpPr/>
            <p:nvPr/>
          </p:nvSpPr>
          <p:spPr>
            <a:xfrm>
              <a:off x="6102258" y="2811057"/>
              <a:ext cx="380241" cy="130187"/>
            </a:xfrm>
            <a:custGeom>
              <a:avLst/>
              <a:gdLst/>
              <a:ahLst/>
              <a:cxnLst/>
              <a:rect l="l" t="t" r="r" b="b"/>
              <a:pathLst>
                <a:path w="11864" h="4062" extrusionOk="0">
                  <a:moveTo>
                    <a:pt x="1003" y="1"/>
                  </a:moveTo>
                  <a:lnTo>
                    <a:pt x="0" y="4061"/>
                  </a:lnTo>
                  <a:lnTo>
                    <a:pt x="10727" y="4061"/>
                  </a:lnTo>
                  <a:lnTo>
                    <a:pt x="11863" y="1"/>
                  </a:ln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0" name="Google Shape;1050;p1"/>
            <p:cNvSpPr/>
            <p:nvPr/>
          </p:nvSpPr>
          <p:spPr>
            <a:xfrm>
              <a:off x="6140814" y="2791795"/>
              <a:ext cx="269380" cy="4840"/>
            </a:xfrm>
            <a:custGeom>
              <a:avLst/>
              <a:gdLst/>
              <a:ahLst/>
              <a:cxnLst/>
              <a:rect l="l" t="t" r="r" b="b"/>
              <a:pathLst>
                <a:path w="8405" h="151" extrusionOk="0">
                  <a:moveTo>
                    <a:pt x="4194" y="0"/>
                  </a:moveTo>
                  <a:cubicBezTo>
                    <a:pt x="1872" y="0"/>
                    <a:pt x="0" y="34"/>
                    <a:pt x="0" y="67"/>
                  </a:cubicBezTo>
                  <a:cubicBezTo>
                    <a:pt x="0" y="117"/>
                    <a:pt x="1872" y="151"/>
                    <a:pt x="4194" y="151"/>
                  </a:cubicBezTo>
                  <a:cubicBezTo>
                    <a:pt x="6517" y="151"/>
                    <a:pt x="8405" y="117"/>
                    <a:pt x="8405" y="67"/>
                  </a:cubicBezTo>
                  <a:cubicBezTo>
                    <a:pt x="8405" y="34"/>
                    <a:pt x="6517" y="0"/>
                    <a:pt x="4194" y="0"/>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1" name="Google Shape;1051;p1"/>
            <p:cNvSpPr/>
            <p:nvPr/>
          </p:nvSpPr>
          <p:spPr>
            <a:xfrm>
              <a:off x="6144564" y="2833556"/>
              <a:ext cx="108714" cy="5384"/>
            </a:xfrm>
            <a:custGeom>
              <a:avLst/>
              <a:gdLst/>
              <a:ahLst/>
              <a:cxnLst/>
              <a:rect l="l" t="t" r="r" b="b"/>
              <a:pathLst>
                <a:path w="3392" h="168" extrusionOk="0">
                  <a:moveTo>
                    <a:pt x="1704" y="1"/>
                  </a:moveTo>
                  <a:cubicBezTo>
                    <a:pt x="769" y="1"/>
                    <a:pt x="0" y="34"/>
                    <a:pt x="0" y="84"/>
                  </a:cubicBezTo>
                  <a:cubicBezTo>
                    <a:pt x="0" y="118"/>
                    <a:pt x="769" y="168"/>
                    <a:pt x="1704" y="168"/>
                  </a:cubicBezTo>
                  <a:cubicBezTo>
                    <a:pt x="2640" y="168"/>
                    <a:pt x="3392" y="118"/>
                    <a:pt x="3392" y="84"/>
                  </a:cubicBezTo>
                  <a:cubicBezTo>
                    <a:pt x="3392" y="34"/>
                    <a:pt x="2640" y="1"/>
                    <a:pt x="1704"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2" name="Google Shape;1052;p1"/>
            <p:cNvSpPr/>
            <p:nvPr/>
          </p:nvSpPr>
          <p:spPr>
            <a:xfrm>
              <a:off x="6269848" y="2831409"/>
              <a:ext cx="70734" cy="5384"/>
            </a:xfrm>
            <a:custGeom>
              <a:avLst/>
              <a:gdLst/>
              <a:ahLst/>
              <a:cxnLst/>
              <a:rect l="l" t="t" r="r" b="b"/>
              <a:pathLst>
                <a:path w="2207" h="168" extrusionOk="0">
                  <a:moveTo>
                    <a:pt x="1104" y="1"/>
                  </a:moveTo>
                  <a:cubicBezTo>
                    <a:pt x="486" y="1"/>
                    <a:pt x="1" y="34"/>
                    <a:pt x="1" y="84"/>
                  </a:cubicBezTo>
                  <a:cubicBezTo>
                    <a:pt x="1" y="135"/>
                    <a:pt x="486" y="168"/>
                    <a:pt x="1104" y="168"/>
                  </a:cubicBezTo>
                  <a:cubicBezTo>
                    <a:pt x="1705" y="168"/>
                    <a:pt x="2207" y="135"/>
                    <a:pt x="2207" y="84"/>
                  </a:cubicBezTo>
                  <a:cubicBezTo>
                    <a:pt x="2207" y="34"/>
                    <a:pt x="1705" y="1"/>
                    <a:pt x="1104"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3" name="Google Shape;1053;p1"/>
            <p:cNvSpPr/>
            <p:nvPr/>
          </p:nvSpPr>
          <p:spPr>
            <a:xfrm>
              <a:off x="6141872" y="2857113"/>
              <a:ext cx="296719" cy="5384"/>
            </a:xfrm>
            <a:custGeom>
              <a:avLst/>
              <a:gdLst/>
              <a:ahLst/>
              <a:cxnLst/>
              <a:rect l="l" t="t" r="r" b="b"/>
              <a:pathLst>
                <a:path w="9258" h="168" extrusionOk="0">
                  <a:moveTo>
                    <a:pt x="4629" y="1"/>
                  </a:moveTo>
                  <a:cubicBezTo>
                    <a:pt x="2072" y="1"/>
                    <a:pt x="1" y="34"/>
                    <a:pt x="1" y="84"/>
                  </a:cubicBezTo>
                  <a:cubicBezTo>
                    <a:pt x="1" y="118"/>
                    <a:pt x="2072" y="168"/>
                    <a:pt x="4629" y="168"/>
                  </a:cubicBezTo>
                  <a:cubicBezTo>
                    <a:pt x="7185" y="168"/>
                    <a:pt x="9257" y="118"/>
                    <a:pt x="9257" y="84"/>
                  </a:cubicBezTo>
                  <a:cubicBezTo>
                    <a:pt x="9257" y="34"/>
                    <a:pt x="7185" y="1"/>
                    <a:pt x="4629" y="1"/>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4" name="Google Shape;1054;p1"/>
            <p:cNvSpPr/>
            <p:nvPr/>
          </p:nvSpPr>
          <p:spPr>
            <a:xfrm>
              <a:off x="6135462" y="2878554"/>
              <a:ext cx="96406" cy="5384"/>
            </a:xfrm>
            <a:custGeom>
              <a:avLst/>
              <a:gdLst/>
              <a:ahLst/>
              <a:cxnLst/>
              <a:rect l="l" t="t" r="r" b="b"/>
              <a:pathLst>
                <a:path w="3008" h="168" extrusionOk="0">
                  <a:moveTo>
                    <a:pt x="1504" y="0"/>
                  </a:moveTo>
                  <a:cubicBezTo>
                    <a:pt x="668" y="0"/>
                    <a:pt x="0" y="34"/>
                    <a:pt x="0" y="84"/>
                  </a:cubicBezTo>
                  <a:cubicBezTo>
                    <a:pt x="0" y="134"/>
                    <a:pt x="668" y="167"/>
                    <a:pt x="1504" y="167"/>
                  </a:cubicBezTo>
                  <a:cubicBezTo>
                    <a:pt x="2339" y="167"/>
                    <a:pt x="3008" y="134"/>
                    <a:pt x="3008" y="84"/>
                  </a:cubicBezTo>
                  <a:cubicBezTo>
                    <a:pt x="3008" y="34"/>
                    <a:pt x="2339" y="0"/>
                    <a:pt x="1504" y="0"/>
                  </a:cubicBezTo>
                  <a:close/>
                </a:path>
              </a:pathLst>
            </a:custGeom>
            <a:solidFill>
              <a:srgbClr val="19B5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5" name="Google Shape;1055;p1"/>
            <p:cNvSpPr/>
            <p:nvPr/>
          </p:nvSpPr>
          <p:spPr>
            <a:xfrm>
              <a:off x="6136520" y="2909611"/>
              <a:ext cx="275822" cy="4840"/>
            </a:xfrm>
            <a:custGeom>
              <a:avLst/>
              <a:gdLst/>
              <a:ahLst/>
              <a:cxnLst/>
              <a:rect l="l" t="t" r="r" b="b"/>
              <a:pathLst>
                <a:path w="8606" h="151" extrusionOk="0">
                  <a:moveTo>
                    <a:pt x="4295" y="0"/>
                  </a:moveTo>
                  <a:cubicBezTo>
                    <a:pt x="1922" y="0"/>
                    <a:pt x="1" y="34"/>
                    <a:pt x="1" y="67"/>
                  </a:cubicBezTo>
                  <a:cubicBezTo>
                    <a:pt x="1" y="117"/>
                    <a:pt x="1922" y="151"/>
                    <a:pt x="4295" y="151"/>
                  </a:cubicBezTo>
                  <a:cubicBezTo>
                    <a:pt x="6667" y="151"/>
                    <a:pt x="8605" y="117"/>
                    <a:pt x="8605" y="67"/>
                  </a:cubicBezTo>
                  <a:cubicBezTo>
                    <a:pt x="8605" y="34"/>
                    <a:pt x="6667" y="0"/>
                    <a:pt x="4295" y="0"/>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6" name="Google Shape;1056;p1"/>
            <p:cNvSpPr/>
            <p:nvPr/>
          </p:nvSpPr>
          <p:spPr>
            <a:xfrm>
              <a:off x="6102771" y="2976018"/>
              <a:ext cx="106598" cy="4840"/>
            </a:xfrm>
            <a:custGeom>
              <a:avLst/>
              <a:gdLst/>
              <a:ahLst/>
              <a:cxnLst/>
              <a:rect l="l" t="t" r="r" b="b"/>
              <a:pathLst>
                <a:path w="3326" h="151" extrusionOk="0">
                  <a:moveTo>
                    <a:pt x="1655" y="0"/>
                  </a:moveTo>
                  <a:cubicBezTo>
                    <a:pt x="736" y="0"/>
                    <a:pt x="1" y="34"/>
                    <a:pt x="1" y="84"/>
                  </a:cubicBezTo>
                  <a:cubicBezTo>
                    <a:pt x="1" y="117"/>
                    <a:pt x="736" y="151"/>
                    <a:pt x="1655" y="151"/>
                  </a:cubicBezTo>
                  <a:cubicBezTo>
                    <a:pt x="2574" y="151"/>
                    <a:pt x="3326" y="117"/>
                    <a:pt x="3326" y="84"/>
                  </a:cubicBezTo>
                  <a:cubicBezTo>
                    <a:pt x="3326" y="34"/>
                    <a:pt x="2574" y="0"/>
                    <a:pt x="1655" y="0"/>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7" name="Google Shape;1057;p1"/>
            <p:cNvSpPr/>
            <p:nvPr/>
          </p:nvSpPr>
          <p:spPr>
            <a:xfrm>
              <a:off x="6227542" y="2976018"/>
              <a:ext cx="72882" cy="5384"/>
            </a:xfrm>
            <a:custGeom>
              <a:avLst/>
              <a:gdLst/>
              <a:ahLst/>
              <a:cxnLst/>
              <a:rect l="l" t="t" r="r" b="b"/>
              <a:pathLst>
                <a:path w="2274" h="168" extrusionOk="0">
                  <a:moveTo>
                    <a:pt x="1137" y="0"/>
                  </a:moveTo>
                  <a:cubicBezTo>
                    <a:pt x="519" y="0"/>
                    <a:pt x="1" y="34"/>
                    <a:pt x="1" y="67"/>
                  </a:cubicBezTo>
                  <a:cubicBezTo>
                    <a:pt x="1" y="117"/>
                    <a:pt x="519" y="151"/>
                    <a:pt x="1137" y="167"/>
                  </a:cubicBezTo>
                  <a:cubicBezTo>
                    <a:pt x="1772" y="167"/>
                    <a:pt x="2273" y="134"/>
                    <a:pt x="2273" y="84"/>
                  </a:cubicBezTo>
                  <a:cubicBezTo>
                    <a:pt x="2273" y="50"/>
                    <a:pt x="1772" y="17"/>
                    <a:pt x="1137"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8" name="Google Shape;1058;p1"/>
            <p:cNvSpPr/>
            <p:nvPr/>
          </p:nvSpPr>
          <p:spPr>
            <a:xfrm>
              <a:off x="6320743" y="2973871"/>
              <a:ext cx="31089" cy="5384"/>
            </a:xfrm>
            <a:custGeom>
              <a:avLst/>
              <a:gdLst/>
              <a:ahLst/>
              <a:cxnLst/>
              <a:rect l="l" t="t" r="r" b="b"/>
              <a:pathLst>
                <a:path w="970" h="168" extrusionOk="0">
                  <a:moveTo>
                    <a:pt x="485" y="0"/>
                  </a:moveTo>
                  <a:cubicBezTo>
                    <a:pt x="217" y="0"/>
                    <a:pt x="0" y="34"/>
                    <a:pt x="0" y="84"/>
                  </a:cubicBezTo>
                  <a:cubicBezTo>
                    <a:pt x="0" y="134"/>
                    <a:pt x="217" y="167"/>
                    <a:pt x="485" y="167"/>
                  </a:cubicBezTo>
                  <a:cubicBezTo>
                    <a:pt x="752" y="167"/>
                    <a:pt x="969" y="134"/>
                    <a:pt x="969" y="84"/>
                  </a:cubicBezTo>
                  <a:cubicBezTo>
                    <a:pt x="969" y="34"/>
                    <a:pt x="752" y="0"/>
                    <a:pt x="485"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9" name="Google Shape;1059;p1"/>
            <p:cNvSpPr/>
            <p:nvPr/>
          </p:nvSpPr>
          <p:spPr>
            <a:xfrm>
              <a:off x="6104918" y="3002780"/>
              <a:ext cx="33781" cy="4840"/>
            </a:xfrm>
            <a:custGeom>
              <a:avLst/>
              <a:gdLst/>
              <a:ahLst/>
              <a:cxnLst/>
              <a:rect l="l" t="t" r="r" b="b"/>
              <a:pathLst>
                <a:path w="1054" h="151" extrusionOk="0">
                  <a:moveTo>
                    <a:pt x="519" y="1"/>
                  </a:moveTo>
                  <a:cubicBezTo>
                    <a:pt x="235" y="1"/>
                    <a:pt x="1" y="34"/>
                    <a:pt x="1" y="84"/>
                  </a:cubicBezTo>
                  <a:cubicBezTo>
                    <a:pt x="1" y="118"/>
                    <a:pt x="235" y="151"/>
                    <a:pt x="519" y="151"/>
                  </a:cubicBezTo>
                  <a:cubicBezTo>
                    <a:pt x="819" y="151"/>
                    <a:pt x="1053" y="118"/>
                    <a:pt x="1053" y="84"/>
                  </a:cubicBezTo>
                  <a:cubicBezTo>
                    <a:pt x="1053" y="34"/>
                    <a:pt x="819" y="1"/>
                    <a:pt x="519" y="1"/>
                  </a:cubicBezTo>
                  <a:close/>
                </a:path>
              </a:pathLst>
            </a:custGeom>
            <a:solidFill>
              <a:srgbClr val="19B5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0" name="Google Shape;1060;p1"/>
            <p:cNvSpPr/>
            <p:nvPr/>
          </p:nvSpPr>
          <p:spPr>
            <a:xfrm>
              <a:off x="6159019" y="3002780"/>
              <a:ext cx="80894" cy="4840"/>
            </a:xfrm>
            <a:custGeom>
              <a:avLst/>
              <a:gdLst/>
              <a:ahLst/>
              <a:cxnLst/>
              <a:rect l="l" t="t" r="r" b="b"/>
              <a:pathLst>
                <a:path w="2524" h="151" extrusionOk="0">
                  <a:moveTo>
                    <a:pt x="1270" y="1"/>
                  </a:moveTo>
                  <a:cubicBezTo>
                    <a:pt x="568" y="1"/>
                    <a:pt x="0" y="34"/>
                    <a:pt x="0" y="84"/>
                  </a:cubicBezTo>
                  <a:cubicBezTo>
                    <a:pt x="0" y="118"/>
                    <a:pt x="568" y="151"/>
                    <a:pt x="1270" y="151"/>
                  </a:cubicBezTo>
                  <a:cubicBezTo>
                    <a:pt x="1955" y="151"/>
                    <a:pt x="2523" y="118"/>
                    <a:pt x="2523" y="84"/>
                  </a:cubicBezTo>
                  <a:cubicBezTo>
                    <a:pt x="2523" y="34"/>
                    <a:pt x="1955" y="1"/>
                    <a:pt x="1270"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1" name="Google Shape;1061;p1"/>
            <p:cNvSpPr/>
            <p:nvPr/>
          </p:nvSpPr>
          <p:spPr>
            <a:xfrm>
              <a:off x="6265585" y="2999575"/>
              <a:ext cx="216370" cy="4840"/>
            </a:xfrm>
            <a:custGeom>
              <a:avLst/>
              <a:gdLst/>
              <a:ahLst/>
              <a:cxnLst/>
              <a:rect l="l" t="t" r="r" b="b"/>
              <a:pathLst>
                <a:path w="6751" h="151" extrusionOk="0">
                  <a:moveTo>
                    <a:pt x="3375" y="0"/>
                  </a:moveTo>
                  <a:cubicBezTo>
                    <a:pt x="1504" y="0"/>
                    <a:pt x="0" y="34"/>
                    <a:pt x="0" y="84"/>
                  </a:cubicBezTo>
                  <a:cubicBezTo>
                    <a:pt x="0" y="117"/>
                    <a:pt x="1504" y="151"/>
                    <a:pt x="3375" y="151"/>
                  </a:cubicBezTo>
                  <a:cubicBezTo>
                    <a:pt x="5230" y="151"/>
                    <a:pt x="6751" y="117"/>
                    <a:pt x="6751" y="84"/>
                  </a:cubicBezTo>
                  <a:cubicBezTo>
                    <a:pt x="6751" y="34"/>
                    <a:pt x="5230" y="0"/>
                    <a:pt x="3375" y="0"/>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2" name="Google Shape;1062;p1"/>
            <p:cNvSpPr/>
            <p:nvPr/>
          </p:nvSpPr>
          <p:spPr>
            <a:xfrm>
              <a:off x="6098508" y="3030087"/>
              <a:ext cx="34838" cy="5384"/>
            </a:xfrm>
            <a:custGeom>
              <a:avLst/>
              <a:gdLst/>
              <a:ahLst/>
              <a:cxnLst/>
              <a:rect l="l" t="t" r="r" b="b"/>
              <a:pathLst>
                <a:path w="1087" h="168" extrusionOk="0">
                  <a:moveTo>
                    <a:pt x="552" y="1"/>
                  </a:moveTo>
                  <a:cubicBezTo>
                    <a:pt x="251" y="1"/>
                    <a:pt x="0" y="34"/>
                    <a:pt x="0" y="84"/>
                  </a:cubicBezTo>
                  <a:cubicBezTo>
                    <a:pt x="0" y="134"/>
                    <a:pt x="251" y="168"/>
                    <a:pt x="552" y="168"/>
                  </a:cubicBezTo>
                  <a:cubicBezTo>
                    <a:pt x="852" y="168"/>
                    <a:pt x="1086" y="134"/>
                    <a:pt x="1086" y="84"/>
                  </a:cubicBezTo>
                  <a:cubicBezTo>
                    <a:pt x="1086" y="34"/>
                    <a:pt x="852" y="1"/>
                    <a:pt x="552"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3" name="Google Shape;1063;p1"/>
            <p:cNvSpPr/>
            <p:nvPr/>
          </p:nvSpPr>
          <p:spPr>
            <a:xfrm>
              <a:off x="6144564" y="3029029"/>
              <a:ext cx="42338" cy="5384"/>
            </a:xfrm>
            <a:custGeom>
              <a:avLst/>
              <a:gdLst/>
              <a:ahLst/>
              <a:cxnLst/>
              <a:rect l="l" t="t" r="r" b="b"/>
              <a:pathLst>
                <a:path w="1321" h="168" extrusionOk="0">
                  <a:moveTo>
                    <a:pt x="669" y="0"/>
                  </a:moveTo>
                  <a:cubicBezTo>
                    <a:pt x="301" y="0"/>
                    <a:pt x="0" y="50"/>
                    <a:pt x="0" y="84"/>
                  </a:cubicBezTo>
                  <a:cubicBezTo>
                    <a:pt x="0" y="134"/>
                    <a:pt x="301" y="167"/>
                    <a:pt x="669" y="167"/>
                  </a:cubicBezTo>
                  <a:cubicBezTo>
                    <a:pt x="1019" y="167"/>
                    <a:pt x="1320" y="134"/>
                    <a:pt x="1320" y="84"/>
                  </a:cubicBezTo>
                  <a:cubicBezTo>
                    <a:pt x="1320" y="50"/>
                    <a:pt x="1019" y="0"/>
                    <a:pt x="669"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4" name="Google Shape;1064;p1"/>
            <p:cNvSpPr/>
            <p:nvPr/>
          </p:nvSpPr>
          <p:spPr>
            <a:xfrm>
              <a:off x="6209337" y="3027427"/>
              <a:ext cx="136052" cy="4840"/>
            </a:xfrm>
            <a:custGeom>
              <a:avLst/>
              <a:gdLst/>
              <a:ahLst/>
              <a:cxnLst/>
              <a:rect l="l" t="t" r="r" b="b"/>
              <a:pathLst>
                <a:path w="4245" h="151" extrusionOk="0">
                  <a:moveTo>
                    <a:pt x="2123" y="0"/>
                  </a:moveTo>
                  <a:cubicBezTo>
                    <a:pt x="953" y="0"/>
                    <a:pt x="1" y="34"/>
                    <a:pt x="1" y="67"/>
                  </a:cubicBezTo>
                  <a:cubicBezTo>
                    <a:pt x="1" y="117"/>
                    <a:pt x="953" y="151"/>
                    <a:pt x="2123" y="151"/>
                  </a:cubicBezTo>
                  <a:cubicBezTo>
                    <a:pt x="3292" y="151"/>
                    <a:pt x="4245" y="117"/>
                    <a:pt x="4245" y="67"/>
                  </a:cubicBezTo>
                  <a:cubicBezTo>
                    <a:pt x="4245" y="34"/>
                    <a:pt x="3292" y="0"/>
                    <a:pt x="2123" y="0"/>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5" name="Google Shape;1065;p1"/>
            <p:cNvSpPr/>
            <p:nvPr/>
          </p:nvSpPr>
          <p:spPr>
            <a:xfrm>
              <a:off x="6096361" y="3075598"/>
              <a:ext cx="164961" cy="4872"/>
            </a:xfrm>
            <a:custGeom>
              <a:avLst/>
              <a:gdLst/>
              <a:ahLst/>
              <a:cxnLst/>
              <a:rect l="l" t="t" r="r" b="b"/>
              <a:pathLst>
                <a:path w="5147" h="152" extrusionOk="0">
                  <a:moveTo>
                    <a:pt x="2574" y="1"/>
                  </a:moveTo>
                  <a:cubicBezTo>
                    <a:pt x="1153" y="1"/>
                    <a:pt x="0" y="34"/>
                    <a:pt x="0" y="68"/>
                  </a:cubicBezTo>
                  <a:cubicBezTo>
                    <a:pt x="0" y="118"/>
                    <a:pt x="1153" y="151"/>
                    <a:pt x="2574" y="151"/>
                  </a:cubicBezTo>
                  <a:cubicBezTo>
                    <a:pt x="3994" y="151"/>
                    <a:pt x="5147" y="118"/>
                    <a:pt x="5147" y="68"/>
                  </a:cubicBezTo>
                  <a:cubicBezTo>
                    <a:pt x="5147" y="34"/>
                    <a:pt x="4010" y="1"/>
                    <a:pt x="2574" y="1"/>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6" name="Google Shape;1066;p1"/>
            <p:cNvSpPr/>
            <p:nvPr/>
          </p:nvSpPr>
          <p:spPr>
            <a:xfrm>
              <a:off x="6283245" y="3073482"/>
              <a:ext cx="74484" cy="4840"/>
            </a:xfrm>
            <a:custGeom>
              <a:avLst/>
              <a:gdLst/>
              <a:ahLst/>
              <a:cxnLst/>
              <a:rect l="l" t="t" r="r" b="b"/>
              <a:pathLst>
                <a:path w="2324" h="151" extrusionOk="0">
                  <a:moveTo>
                    <a:pt x="1154" y="0"/>
                  </a:moveTo>
                  <a:cubicBezTo>
                    <a:pt x="519" y="0"/>
                    <a:pt x="1" y="34"/>
                    <a:pt x="1" y="67"/>
                  </a:cubicBezTo>
                  <a:cubicBezTo>
                    <a:pt x="1" y="117"/>
                    <a:pt x="519" y="150"/>
                    <a:pt x="1154" y="150"/>
                  </a:cubicBezTo>
                  <a:cubicBezTo>
                    <a:pt x="1805" y="150"/>
                    <a:pt x="2323" y="117"/>
                    <a:pt x="2323" y="67"/>
                  </a:cubicBezTo>
                  <a:cubicBezTo>
                    <a:pt x="2323" y="34"/>
                    <a:pt x="1805" y="0"/>
                    <a:pt x="1154" y="0"/>
                  </a:cubicBezTo>
                  <a:close/>
                </a:path>
              </a:pathLst>
            </a:custGeom>
            <a:solidFill>
              <a:srgbClr val="19B5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7" name="Google Shape;1067;p1"/>
            <p:cNvSpPr/>
            <p:nvPr/>
          </p:nvSpPr>
          <p:spPr>
            <a:xfrm>
              <a:off x="6376959" y="3073482"/>
              <a:ext cx="123745" cy="4840"/>
            </a:xfrm>
            <a:custGeom>
              <a:avLst/>
              <a:gdLst/>
              <a:ahLst/>
              <a:cxnLst/>
              <a:rect l="l" t="t" r="r" b="b"/>
              <a:pathLst>
                <a:path w="3861" h="151" extrusionOk="0">
                  <a:moveTo>
                    <a:pt x="1922" y="0"/>
                  </a:moveTo>
                  <a:cubicBezTo>
                    <a:pt x="853" y="0"/>
                    <a:pt x="1" y="34"/>
                    <a:pt x="1" y="67"/>
                  </a:cubicBezTo>
                  <a:cubicBezTo>
                    <a:pt x="1" y="117"/>
                    <a:pt x="853" y="150"/>
                    <a:pt x="1922" y="150"/>
                  </a:cubicBezTo>
                  <a:cubicBezTo>
                    <a:pt x="2992" y="150"/>
                    <a:pt x="3860" y="117"/>
                    <a:pt x="3860" y="67"/>
                  </a:cubicBezTo>
                  <a:cubicBezTo>
                    <a:pt x="3860" y="34"/>
                    <a:pt x="2992" y="0"/>
                    <a:pt x="1922"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8" name="Google Shape;1068;p1"/>
            <p:cNvSpPr/>
            <p:nvPr/>
          </p:nvSpPr>
          <p:spPr>
            <a:xfrm>
              <a:off x="6441764" y="2789648"/>
              <a:ext cx="25736" cy="4840"/>
            </a:xfrm>
            <a:custGeom>
              <a:avLst/>
              <a:gdLst/>
              <a:ahLst/>
              <a:cxnLst/>
              <a:rect l="l" t="t" r="r" b="b"/>
              <a:pathLst>
                <a:path w="803" h="151" extrusionOk="0">
                  <a:moveTo>
                    <a:pt x="401" y="1"/>
                  </a:moveTo>
                  <a:cubicBezTo>
                    <a:pt x="184" y="1"/>
                    <a:pt x="0" y="34"/>
                    <a:pt x="0" y="84"/>
                  </a:cubicBezTo>
                  <a:cubicBezTo>
                    <a:pt x="0" y="118"/>
                    <a:pt x="184" y="151"/>
                    <a:pt x="401" y="151"/>
                  </a:cubicBezTo>
                  <a:cubicBezTo>
                    <a:pt x="619" y="151"/>
                    <a:pt x="802" y="118"/>
                    <a:pt x="802" y="84"/>
                  </a:cubicBezTo>
                  <a:cubicBezTo>
                    <a:pt x="802" y="34"/>
                    <a:pt x="619" y="1"/>
                    <a:pt x="401"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9" name="Google Shape;1069;p1"/>
            <p:cNvSpPr/>
            <p:nvPr/>
          </p:nvSpPr>
          <p:spPr>
            <a:xfrm>
              <a:off x="6149917" y="2771988"/>
              <a:ext cx="56248" cy="5384"/>
            </a:xfrm>
            <a:custGeom>
              <a:avLst/>
              <a:gdLst/>
              <a:ahLst/>
              <a:cxnLst/>
              <a:rect l="l" t="t" r="r" b="b"/>
              <a:pathLst>
                <a:path w="1755" h="168" extrusionOk="0">
                  <a:moveTo>
                    <a:pt x="886" y="0"/>
                  </a:moveTo>
                  <a:cubicBezTo>
                    <a:pt x="385" y="0"/>
                    <a:pt x="0" y="50"/>
                    <a:pt x="0" y="84"/>
                  </a:cubicBezTo>
                  <a:cubicBezTo>
                    <a:pt x="0" y="134"/>
                    <a:pt x="385" y="167"/>
                    <a:pt x="886" y="167"/>
                  </a:cubicBezTo>
                  <a:cubicBezTo>
                    <a:pt x="1370" y="167"/>
                    <a:pt x="1755" y="134"/>
                    <a:pt x="1755" y="84"/>
                  </a:cubicBezTo>
                  <a:cubicBezTo>
                    <a:pt x="1755" y="50"/>
                    <a:pt x="1370" y="0"/>
                    <a:pt x="886" y="0"/>
                  </a:cubicBezTo>
                  <a:close/>
                </a:path>
              </a:pathLst>
            </a:custGeom>
            <a:solidFill>
              <a:srgbClr val="19B5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0" name="Google Shape;1070;p1"/>
            <p:cNvSpPr/>
            <p:nvPr/>
          </p:nvSpPr>
          <p:spPr>
            <a:xfrm>
              <a:off x="6112418" y="2722727"/>
              <a:ext cx="530203" cy="32691"/>
            </a:xfrm>
            <a:custGeom>
              <a:avLst/>
              <a:gdLst/>
              <a:ahLst/>
              <a:cxnLst/>
              <a:rect l="l" t="t" r="r" b="b"/>
              <a:pathLst>
                <a:path w="16543" h="1020" extrusionOk="0">
                  <a:moveTo>
                    <a:pt x="285" y="0"/>
                  </a:moveTo>
                  <a:lnTo>
                    <a:pt x="1" y="1019"/>
                  </a:lnTo>
                  <a:lnTo>
                    <a:pt x="16275" y="1019"/>
                  </a:lnTo>
                  <a:lnTo>
                    <a:pt x="16542" y="0"/>
                  </a:ln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1" name="Google Shape;1071;p1"/>
            <p:cNvSpPr/>
            <p:nvPr/>
          </p:nvSpPr>
          <p:spPr>
            <a:xfrm>
              <a:off x="6135462" y="2733432"/>
              <a:ext cx="13397" cy="11442"/>
            </a:xfrm>
            <a:custGeom>
              <a:avLst/>
              <a:gdLst/>
              <a:ahLst/>
              <a:cxnLst/>
              <a:rect l="l" t="t" r="r" b="b"/>
              <a:pathLst>
                <a:path w="418" h="357" extrusionOk="0">
                  <a:moveTo>
                    <a:pt x="251" y="0"/>
                  </a:moveTo>
                  <a:cubicBezTo>
                    <a:pt x="84" y="0"/>
                    <a:pt x="0" y="184"/>
                    <a:pt x="117" y="301"/>
                  </a:cubicBezTo>
                  <a:cubicBezTo>
                    <a:pt x="155" y="339"/>
                    <a:pt x="201" y="356"/>
                    <a:pt x="245" y="356"/>
                  </a:cubicBezTo>
                  <a:cubicBezTo>
                    <a:pt x="335" y="356"/>
                    <a:pt x="418" y="285"/>
                    <a:pt x="418" y="184"/>
                  </a:cubicBezTo>
                  <a:cubicBezTo>
                    <a:pt x="418" y="84"/>
                    <a:pt x="334" y="0"/>
                    <a:pt x="251" y="0"/>
                  </a:cubicBezTo>
                  <a:close/>
                </a:path>
              </a:pathLst>
            </a:custGeom>
            <a:solidFill>
              <a:srgbClr val="FAFA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2" name="Google Shape;1072;p1"/>
            <p:cNvSpPr/>
            <p:nvPr/>
          </p:nvSpPr>
          <p:spPr>
            <a:xfrm>
              <a:off x="6155269" y="2733432"/>
              <a:ext cx="13429" cy="11442"/>
            </a:xfrm>
            <a:custGeom>
              <a:avLst/>
              <a:gdLst/>
              <a:ahLst/>
              <a:cxnLst/>
              <a:rect l="l" t="t" r="r" b="b"/>
              <a:pathLst>
                <a:path w="419" h="357" extrusionOk="0">
                  <a:moveTo>
                    <a:pt x="234" y="0"/>
                  </a:moveTo>
                  <a:cubicBezTo>
                    <a:pt x="84" y="0"/>
                    <a:pt x="0" y="184"/>
                    <a:pt x="117" y="301"/>
                  </a:cubicBezTo>
                  <a:cubicBezTo>
                    <a:pt x="150" y="339"/>
                    <a:pt x="194" y="356"/>
                    <a:pt x="237" y="356"/>
                  </a:cubicBezTo>
                  <a:cubicBezTo>
                    <a:pt x="327" y="356"/>
                    <a:pt x="418" y="285"/>
                    <a:pt x="418" y="184"/>
                  </a:cubicBezTo>
                  <a:cubicBezTo>
                    <a:pt x="418" y="84"/>
                    <a:pt x="335" y="0"/>
                    <a:pt x="234" y="0"/>
                  </a:cubicBezTo>
                  <a:close/>
                </a:path>
              </a:pathLst>
            </a:custGeom>
            <a:solidFill>
              <a:srgbClr val="FAFA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3" name="Google Shape;1073;p1"/>
            <p:cNvSpPr/>
            <p:nvPr/>
          </p:nvSpPr>
          <p:spPr>
            <a:xfrm>
              <a:off x="6175076" y="2733432"/>
              <a:ext cx="12884" cy="11442"/>
            </a:xfrm>
            <a:custGeom>
              <a:avLst/>
              <a:gdLst/>
              <a:ahLst/>
              <a:cxnLst/>
              <a:rect l="l" t="t" r="r" b="b"/>
              <a:pathLst>
                <a:path w="402" h="357" extrusionOk="0">
                  <a:moveTo>
                    <a:pt x="234" y="0"/>
                  </a:moveTo>
                  <a:cubicBezTo>
                    <a:pt x="67" y="0"/>
                    <a:pt x="1" y="184"/>
                    <a:pt x="101" y="301"/>
                  </a:cubicBezTo>
                  <a:cubicBezTo>
                    <a:pt x="139" y="339"/>
                    <a:pt x="185" y="356"/>
                    <a:pt x="228" y="356"/>
                  </a:cubicBezTo>
                  <a:cubicBezTo>
                    <a:pt x="318" y="356"/>
                    <a:pt x="402" y="285"/>
                    <a:pt x="402" y="184"/>
                  </a:cubicBezTo>
                  <a:cubicBezTo>
                    <a:pt x="402" y="84"/>
                    <a:pt x="335" y="0"/>
                    <a:pt x="234" y="0"/>
                  </a:cubicBezTo>
                  <a:close/>
                </a:path>
              </a:pathLst>
            </a:custGeom>
            <a:solidFill>
              <a:srgbClr val="FAFA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4" name="Google Shape;1074;p1"/>
            <p:cNvSpPr/>
            <p:nvPr/>
          </p:nvSpPr>
          <p:spPr>
            <a:xfrm>
              <a:off x="6033158" y="3269468"/>
              <a:ext cx="1236008" cy="720837"/>
            </a:xfrm>
            <a:custGeom>
              <a:avLst/>
              <a:gdLst/>
              <a:ahLst/>
              <a:cxnLst/>
              <a:rect l="l" t="t" r="r" b="b"/>
              <a:pathLst>
                <a:path w="38565" h="22491" extrusionOk="0">
                  <a:moveTo>
                    <a:pt x="1" y="0"/>
                  </a:moveTo>
                  <a:lnTo>
                    <a:pt x="1" y="22490"/>
                  </a:lnTo>
                  <a:lnTo>
                    <a:pt x="38564" y="22490"/>
                  </a:lnTo>
                  <a:lnTo>
                    <a:pt x="38564" y="0"/>
                  </a:ln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5" name="Google Shape;1075;p1"/>
            <p:cNvSpPr/>
            <p:nvPr/>
          </p:nvSpPr>
          <p:spPr>
            <a:xfrm>
              <a:off x="6033158" y="3269468"/>
              <a:ext cx="562862" cy="720837"/>
            </a:xfrm>
            <a:custGeom>
              <a:avLst/>
              <a:gdLst/>
              <a:ahLst/>
              <a:cxnLst/>
              <a:rect l="l" t="t" r="r" b="b"/>
              <a:pathLst>
                <a:path w="17562" h="22491" extrusionOk="0">
                  <a:moveTo>
                    <a:pt x="1" y="0"/>
                  </a:moveTo>
                  <a:lnTo>
                    <a:pt x="1" y="22490"/>
                  </a:lnTo>
                  <a:lnTo>
                    <a:pt x="17561" y="22490"/>
                  </a:lnTo>
                  <a:lnTo>
                    <a:pt x="17561" y="0"/>
                  </a:ln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6" name="Google Shape;1076;p1"/>
            <p:cNvSpPr/>
            <p:nvPr/>
          </p:nvSpPr>
          <p:spPr>
            <a:xfrm>
              <a:off x="6083509" y="3311229"/>
              <a:ext cx="457354" cy="205665"/>
            </a:xfrm>
            <a:custGeom>
              <a:avLst/>
              <a:gdLst/>
              <a:ahLst/>
              <a:cxnLst/>
              <a:rect l="l" t="t" r="r" b="b"/>
              <a:pathLst>
                <a:path w="14270" h="6417" extrusionOk="0">
                  <a:moveTo>
                    <a:pt x="152" y="83"/>
                  </a:moveTo>
                  <a:cubicBezTo>
                    <a:pt x="152" y="83"/>
                    <a:pt x="152" y="83"/>
                    <a:pt x="151" y="84"/>
                  </a:cubicBezTo>
                  <a:lnTo>
                    <a:pt x="151" y="84"/>
                  </a:lnTo>
                  <a:lnTo>
                    <a:pt x="151" y="84"/>
                  </a:lnTo>
                  <a:cubicBezTo>
                    <a:pt x="152" y="83"/>
                    <a:pt x="152" y="83"/>
                    <a:pt x="152" y="83"/>
                  </a:cubicBezTo>
                  <a:close/>
                  <a:moveTo>
                    <a:pt x="84" y="1"/>
                  </a:moveTo>
                  <a:cubicBezTo>
                    <a:pt x="58" y="27"/>
                    <a:pt x="9" y="76"/>
                    <a:pt x="0" y="84"/>
                  </a:cubicBezTo>
                  <a:lnTo>
                    <a:pt x="0" y="84"/>
                  </a:lnTo>
                  <a:lnTo>
                    <a:pt x="0" y="903"/>
                  </a:lnTo>
                  <a:lnTo>
                    <a:pt x="0" y="1722"/>
                  </a:lnTo>
                  <a:lnTo>
                    <a:pt x="0" y="3309"/>
                  </a:lnTo>
                  <a:cubicBezTo>
                    <a:pt x="0" y="4345"/>
                    <a:pt x="0" y="5364"/>
                    <a:pt x="0" y="6333"/>
                  </a:cubicBezTo>
                  <a:lnTo>
                    <a:pt x="0" y="6417"/>
                  </a:lnTo>
                  <a:lnTo>
                    <a:pt x="84" y="6417"/>
                  </a:lnTo>
                  <a:lnTo>
                    <a:pt x="10243" y="6383"/>
                  </a:lnTo>
                  <a:cubicBezTo>
                    <a:pt x="11496" y="6367"/>
                    <a:pt x="12482" y="6367"/>
                    <a:pt x="13167" y="6350"/>
                  </a:cubicBezTo>
                  <a:lnTo>
                    <a:pt x="14136" y="6350"/>
                  </a:lnTo>
                  <a:cubicBezTo>
                    <a:pt x="14169" y="6350"/>
                    <a:pt x="14186" y="6333"/>
                    <a:pt x="14203" y="6333"/>
                  </a:cubicBezTo>
                  <a:lnTo>
                    <a:pt x="13935" y="6333"/>
                  </a:lnTo>
                  <a:lnTo>
                    <a:pt x="13133" y="6317"/>
                  </a:lnTo>
                  <a:cubicBezTo>
                    <a:pt x="12448" y="6317"/>
                    <a:pt x="11446" y="6300"/>
                    <a:pt x="10193" y="6300"/>
                  </a:cubicBezTo>
                  <a:lnTo>
                    <a:pt x="151" y="6267"/>
                  </a:lnTo>
                  <a:lnTo>
                    <a:pt x="151" y="6267"/>
                  </a:lnTo>
                  <a:cubicBezTo>
                    <a:pt x="151" y="5317"/>
                    <a:pt x="151" y="4321"/>
                    <a:pt x="151" y="3309"/>
                  </a:cubicBezTo>
                  <a:lnTo>
                    <a:pt x="151" y="1722"/>
                  </a:lnTo>
                  <a:lnTo>
                    <a:pt x="151" y="903"/>
                  </a:lnTo>
                  <a:lnTo>
                    <a:pt x="151" y="168"/>
                  </a:lnTo>
                  <a:lnTo>
                    <a:pt x="151" y="168"/>
                  </a:lnTo>
                  <a:lnTo>
                    <a:pt x="14153" y="151"/>
                  </a:lnTo>
                  <a:lnTo>
                    <a:pt x="14153" y="151"/>
                  </a:lnTo>
                  <a:cubicBezTo>
                    <a:pt x="14169" y="2042"/>
                    <a:pt x="14169" y="3572"/>
                    <a:pt x="14186" y="4646"/>
                  </a:cubicBezTo>
                  <a:cubicBezTo>
                    <a:pt x="14186" y="5180"/>
                    <a:pt x="14186" y="5598"/>
                    <a:pt x="14186" y="5899"/>
                  </a:cubicBezTo>
                  <a:cubicBezTo>
                    <a:pt x="14203" y="6032"/>
                    <a:pt x="14203" y="6133"/>
                    <a:pt x="14203" y="6216"/>
                  </a:cubicBezTo>
                  <a:cubicBezTo>
                    <a:pt x="14203" y="6266"/>
                    <a:pt x="14203" y="6300"/>
                    <a:pt x="14203" y="6333"/>
                  </a:cubicBezTo>
                  <a:cubicBezTo>
                    <a:pt x="14219" y="6300"/>
                    <a:pt x="14219" y="6266"/>
                    <a:pt x="14219" y="6233"/>
                  </a:cubicBezTo>
                  <a:cubicBezTo>
                    <a:pt x="14219" y="6149"/>
                    <a:pt x="14219" y="6049"/>
                    <a:pt x="14219" y="5916"/>
                  </a:cubicBezTo>
                  <a:cubicBezTo>
                    <a:pt x="14219" y="5615"/>
                    <a:pt x="14219" y="5214"/>
                    <a:pt x="14236" y="4679"/>
                  </a:cubicBezTo>
                  <a:cubicBezTo>
                    <a:pt x="14236" y="3576"/>
                    <a:pt x="14253" y="2022"/>
                    <a:pt x="14270" y="84"/>
                  </a:cubicBezTo>
                  <a:lnTo>
                    <a:pt x="14270" y="34"/>
                  </a:lnTo>
                  <a:lnTo>
                    <a:pt x="14203" y="34"/>
                  </a:lnTo>
                  <a:lnTo>
                    <a:pt x="84" y="1"/>
                  </a:ln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7" name="Google Shape;1077;p1"/>
            <p:cNvSpPr/>
            <p:nvPr/>
          </p:nvSpPr>
          <p:spPr>
            <a:xfrm>
              <a:off x="6285937" y="3392636"/>
              <a:ext cx="46601" cy="43107"/>
            </a:xfrm>
            <a:custGeom>
              <a:avLst/>
              <a:gdLst/>
              <a:ahLst/>
              <a:cxnLst/>
              <a:rect l="l" t="t" r="r" b="b"/>
              <a:pathLst>
                <a:path w="1454" h="1345" extrusionOk="0">
                  <a:moveTo>
                    <a:pt x="808" y="1"/>
                  </a:moveTo>
                  <a:cubicBezTo>
                    <a:pt x="737" y="1"/>
                    <a:pt x="667" y="12"/>
                    <a:pt x="602" y="34"/>
                  </a:cubicBezTo>
                  <a:cubicBezTo>
                    <a:pt x="0" y="251"/>
                    <a:pt x="0" y="1103"/>
                    <a:pt x="602" y="1304"/>
                  </a:cubicBezTo>
                  <a:cubicBezTo>
                    <a:pt x="669" y="1331"/>
                    <a:pt x="741" y="1344"/>
                    <a:pt x="814" y="1344"/>
                  </a:cubicBezTo>
                  <a:cubicBezTo>
                    <a:pt x="960" y="1344"/>
                    <a:pt x="1109" y="1293"/>
                    <a:pt x="1220" y="1203"/>
                  </a:cubicBezTo>
                  <a:cubicBezTo>
                    <a:pt x="1337" y="1103"/>
                    <a:pt x="1420" y="969"/>
                    <a:pt x="1437" y="836"/>
                  </a:cubicBezTo>
                  <a:cubicBezTo>
                    <a:pt x="1454" y="736"/>
                    <a:pt x="1437" y="669"/>
                    <a:pt x="1420" y="669"/>
                  </a:cubicBezTo>
                  <a:cubicBezTo>
                    <a:pt x="1387" y="836"/>
                    <a:pt x="1287" y="1003"/>
                    <a:pt x="1153" y="1103"/>
                  </a:cubicBezTo>
                  <a:cubicBezTo>
                    <a:pt x="1056" y="1168"/>
                    <a:pt x="945" y="1205"/>
                    <a:pt x="833" y="1205"/>
                  </a:cubicBezTo>
                  <a:cubicBezTo>
                    <a:pt x="772" y="1205"/>
                    <a:pt x="711" y="1194"/>
                    <a:pt x="652" y="1170"/>
                  </a:cubicBezTo>
                  <a:cubicBezTo>
                    <a:pt x="184" y="1003"/>
                    <a:pt x="184" y="351"/>
                    <a:pt x="652" y="184"/>
                  </a:cubicBezTo>
                  <a:cubicBezTo>
                    <a:pt x="719" y="157"/>
                    <a:pt x="788" y="144"/>
                    <a:pt x="857" y="144"/>
                  </a:cubicBezTo>
                  <a:cubicBezTo>
                    <a:pt x="961" y="144"/>
                    <a:pt x="1063" y="174"/>
                    <a:pt x="1153" y="234"/>
                  </a:cubicBezTo>
                  <a:cubicBezTo>
                    <a:pt x="1287" y="351"/>
                    <a:pt x="1387" y="502"/>
                    <a:pt x="1420" y="669"/>
                  </a:cubicBezTo>
                  <a:cubicBezTo>
                    <a:pt x="1437" y="669"/>
                    <a:pt x="1454" y="619"/>
                    <a:pt x="1437" y="518"/>
                  </a:cubicBezTo>
                  <a:cubicBezTo>
                    <a:pt x="1420" y="368"/>
                    <a:pt x="1337" y="251"/>
                    <a:pt x="1220" y="151"/>
                  </a:cubicBezTo>
                  <a:cubicBezTo>
                    <a:pt x="1107" y="49"/>
                    <a:pt x="956" y="1"/>
                    <a:pt x="808"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8" name="Google Shape;1078;p1"/>
            <p:cNvSpPr/>
            <p:nvPr/>
          </p:nvSpPr>
          <p:spPr>
            <a:xfrm>
              <a:off x="6083509" y="3531861"/>
              <a:ext cx="457354" cy="205665"/>
            </a:xfrm>
            <a:custGeom>
              <a:avLst/>
              <a:gdLst/>
              <a:ahLst/>
              <a:cxnLst/>
              <a:rect l="l" t="t" r="r" b="b"/>
              <a:pathLst>
                <a:path w="14270" h="6417" extrusionOk="0">
                  <a:moveTo>
                    <a:pt x="152" y="83"/>
                  </a:moveTo>
                  <a:cubicBezTo>
                    <a:pt x="152" y="83"/>
                    <a:pt x="152" y="83"/>
                    <a:pt x="151" y="84"/>
                  </a:cubicBezTo>
                  <a:lnTo>
                    <a:pt x="151" y="84"/>
                  </a:lnTo>
                  <a:lnTo>
                    <a:pt x="151" y="84"/>
                  </a:lnTo>
                  <a:cubicBezTo>
                    <a:pt x="152" y="83"/>
                    <a:pt x="152" y="83"/>
                    <a:pt x="152" y="83"/>
                  </a:cubicBezTo>
                  <a:close/>
                  <a:moveTo>
                    <a:pt x="84" y="1"/>
                  </a:moveTo>
                  <a:cubicBezTo>
                    <a:pt x="58" y="27"/>
                    <a:pt x="9" y="76"/>
                    <a:pt x="0" y="84"/>
                  </a:cubicBezTo>
                  <a:lnTo>
                    <a:pt x="0" y="84"/>
                  </a:lnTo>
                  <a:lnTo>
                    <a:pt x="0" y="903"/>
                  </a:lnTo>
                  <a:lnTo>
                    <a:pt x="0" y="1705"/>
                  </a:lnTo>
                  <a:lnTo>
                    <a:pt x="0" y="3309"/>
                  </a:lnTo>
                  <a:cubicBezTo>
                    <a:pt x="0" y="4345"/>
                    <a:pt x="0" y="5364"/>
                    <a:pt x="0" y="6333"/>
                  </a:cubicBezTo>
                  <a:lnTo>
                    <a:pt x="0" y="6417"/>
                  </a:lnTo>
                  <a:lnTo>
                    <a:pt x="84" y="6417"/>
                  </a:lnTo>
                  <a:lnTo>
                    <a:pt x="10243" y="6367"/>
                  </a:lnTo>
                  <a:cubicBezTo>
                    <a:pt x="11496" y="6367"/>
                    <a:pt x="12482" y="6350"/>
                    <a:pt x="13167" y="6350"/>
                  </a:cubicBezTo>
                  <a:lnTo>
                    <a:pt x="13952" y="6350"/>
                  </a:lnTo>
                  <a:cubicBezTo>
                    <a:pt x="14019" y="6333"/>
                    <a:pt x="14086" y="6333"/>
                    <a:pt x="14136" y="6333"/>
                  </a:cubicBezTo>
                  <a:cubicBezTo>
                    <a:pt x="14086" y="6333"/>
                    <a:pt x="14019" y="6333"/>
                    <a:pt x="13935" y="6316"/>
                  </a:cubicBezTo>
                  <a:lnTo>
                    <a:pt x="13133" y="6316"/>
                  </a:lnTo>
                  <a:lnTo>
                    <a:pt x="10193" y="6300"/>
                  </a:lnTo>
                  <a:lnTo>
                    <a:pt x="151" y="6267"/>
                  </a:lnTo>
                  <a:lnTo>
                    <a:pt x="151" y="6267"/>
                  </a:lnTo>
                  <a:cubicBezTo>
                    <a:pt x="151" y="5317"/>
                    <a:pt x="151" y="4321"/>
                    <a:pt x="151" y="3309"/>
                  </a:cubicBezTo>
                  <a:lnTo>
                    <a:pt x="151" y="1705"/>
                  </a:lnTo>
                  <a:lnTo>
                    <a:pt x="151" y="903"/>
                  </a:lnTo>
                  <a:lnTo>
                    <a:pt x="151" y="167"/>
                  </a:lnTo>
                  <a:lnTo>
                    <a:pt x="151" y="167"/>
                  </a:lnTo>
                  <a:cubicBezTo>
                    <a:pt x="5580" y="151"/>
                    <a:pt x="10530" y="151"/>
                    <a:pt x="14153" y="134"/>
                  </a:cubicBezTo>
                  <a:lnTo>
                    <a:pt x="14153" y="134"/>
                  </a:lnTo>
                  <a:cubicBezTo>
                    <a:pt x="14169" y="2033"/>
                    <a:pt x="14169" y="3569"/>
                    <a:pt x="14186" y="4646"/>
                  </a:cubicBezTo>
                  <a:cubicBezTo>
                    <a:pt x="14186" y="5180"/>
                    <a:pt x="14186" y="5598"/>
                    <a:pt x="14186" y="5882"/>
                  </a:cubicBezTo>
                  <a:cubicBezTo>
                    <a:pt x="14203" y="6032"/>
                    <a:pt x="14203" y="6133"/>
                    <a:pt x="14203" y="6216"/>
                  </a:cubicBezTo>
                  <a:cubicBezTo>
                    <a:pt x="14203" y="6250"/>
                    <a:pt x="14203" y="6300"/>
                    <a:pt x="14203" y="6333"/>
                  </a:cubicBezTo>
                  <a:cubicBezTo>
                    <a:pt x="14219" y="6300"/>
                    <a:pt x="14219" y="6266"/>
                    <a:pt x="14219" y="6233"/>
                  </a:cubicBezTo>
                  <a:cubicBezTo>
                    <a:pt x="14219" y="6149"/>
                    <a:pt x="14219" y="6049"/>
                    <a:pt x="14219" y="5915"/>
                  </a:cubicBezTo>
                  <a:cubicBezTo>
                    <a:pt x="14219" y="5615"/>
                    <a:pt x="14219" y="5197"/>
                    <a:pt x="14236" y="4679"/>
                  </a:cubicBezTo>
                  <a:cubicBezTo>
                    <a:pt x="14236" y="3576"/>
                    <a:pt x="14253" y="2006"/>
                    <a:pt x="14270" y="84"/>
                  </a:cubicBezTo>
                  <a:lnTo>
                    <a:pt x="14270" y="34"/>
                  </a:lnTo>
                  <a:lnTo>
                    <a:pt x="14203" y="34"/>
                  </a:lnTo>
                  <a:lnTo>
                    <a:pt x="84" y="1"/>
                  </a:ln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9" name="Google Shape;1079;p1"/>
            <p:cNvSpPr/>
            <p:nvPr/>
          </p:nvSpPr>
          <p:spPr>
            <a:xfrm>
              <a:off x="6285937" y="3613268"/>
              <a:ext cx="46601" cy="42851"/>
            </a:xfrm>
            <a:custGeom>
              <a:avLst/>
              <a:gdLst/>
              <a:ahLst/>
              <a:cxnLst/>
              <a:rect l="l" t="t" r="r" b="b"/>
              <a:pathLst>
                <a:path w="1454" h="1337" extrusionOk="0">
                  <a:moveTo>
                    <a:pt x="808" y="1"/>
                  </a:moveTo>
                  <a:cubicBezTo>
                    <a:pt x="737" y="1"/>
                    <a:pt x="667" y="12"/>
                    <a:pt x="602" y="34"/>
                  </a:cubicBezTo>
                  <a:cubicBezTo>
                    <a:pt x="0" y="251"/>
                    <a:pt x="0" y="1086"/>
                    <a:pt x="602" y="1304"/>
                  </a:cubicBezTo>
                  <a:cubicBezTo>
                    <a:pt x="667" y="1325"/>
                    <a:pt x="737" y="1336"/>
                    <a:pt x="808" y="1336"/>
                  </a:cubicBezTo>
                  <a:cubicBezTo>
                    <a:pt x="956" y="1336"/>
                    <a:pt x="1107" y="1288"/>
                    <a:pt x="1220" y="1187"/>
                  </a:cubicBezTo>
                  <a:cubicBezTo>
                    <a:pt x="1337" y="1103"/>
                    <a:pt x="1420" y="969"/>
                    <a:pt x="1437" y="819"/>
                  </a:cubicBezTo>
                  <a:cubicBezTo>
                    <a:pt x="1454" y="719"/>
                    <a:pt x="1437" y="669"/>
                    <a:pt x="1420" y="669"/>
                  </a:cubicBezTo>
                  <a:cubicBezTo>
                    <a:pt x="1387" y="836"/>
                    <a:pt x="1287" y="986"/>
                    <a:pt x="1153" y="1103"/>
                  </a:cubicBezTo>
                  <a:cubicBezTo>
                    <a:pt x="1056" y="1168"/>
                    <a:pt x="945" y="1205"/>
                    <a:pt x="833" y="1205"/>
                  </a:cubicBezTo>
                  <a:cubicBezTo>
                    <a:pt x="772" y="1205"/>
                    <a:pt x="711" y="1194"/>
                    <a:pt x="652" y="1170"/>
                  </a:cubicBezTo>
                  <a:cubicBezTo>
                    <a:pt x="184" y="986"/>
                    <a:pt x="184" y="351"/>
                    <a:pt x="652" y="167"/>
                  </a:cubicBezTo>
                  <a:cubicBezTo>
                    <a:pt x="711" y="144"/>
                    <a:pt x="772" y="133"/>
                    <a:pt x="833" y="133"/>
                  </a:cubicBezTo>
                  <a:cubicBezTo>
                    <a:pt x="945" y="133"/>
                    <a:pt x="1056" y="169"/>
                    <a:pt x="1153" y="234"/>
                  </a:cubicBezTo>
                  <a:cubicBezTo>
                    <a:pt x="1287" y="351"/>
                    <a:pt x="1387" y="502"/>
                    <a:pt x="1420" y="669"/>
                  </a:cubicBezTo>
                  <a:cubicBezTo>
                    <a:pt x="1437" y="669"/>
                    <a:pt x="1454" y="619"/>
                    <a:pt x="1437" y="518"/>
                  </a:cubicBezTo>
                  <a:cubicBezTo>
                    <a:pt x="1420" y="368"/>
                    <a:pt x="1337" y="234"/>
                    <a:pt x="1220" y="151"/>
                  </a:cubicBezTo>
                  <a:cubicBezTo>
                    <a:pt x="1107" y="49"/>
                    <a:pt x="956" y="1"/>
                    <a:pt x="808"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0" name="Google Shape;1080;p1"/>
            <p:cNvSpPr/>
            <p:nvPr/>
          </p:nvSpPr>
          <p:spPr>
            <a:xfrm>
              <a:off x="6083509" y="3752494"/>
              <a:ext cx="457354" cy="205120"/>
            </a:xfrm>
            <a:custGeom>
              <a:avLst/>
              <a:gdLst/>
              <a:ahLst/>
              <a:cxnLst/>
              <a:rect l="l" t="t" r="r" b="b"/>
              <a:pathLst>
                <a:path w="14270" h="6400" extrusionOk="0">
                  <a:moveTo>
                    <a:pt x="14157" y="6326"/>
                  </a:moveTo>
                  <a:cubicBezTo>
                    <a:pt x="14149" y="6326"/>
                    <a:pt x="14141" y="6327"/>
                    <a:pt x="14136" y="6333"/>
                  </a:cubicBezTo>
                  <a:lnTo>
                    <a:pt x="14203" y="6333"/>
                  </a:lnTo>
                  <a:cubicBezTo>
                    <a:pt x="14192" y="6333"/>
                    <a:pt x="14173" y="6326"/>
                    <a:pt x="14157" y="6326"/>
                  </a:cubicBezTo>
                  <a:close/>
                  <a:moveTo>
                    <a:pt x="84" y="1"/>
                  </a:moveTo>
                  <a:cubicBezTo>
                    <a:pt x="58" y="26"/>
                    <a:pt x="9" y="76"/>
                    <a:pt x="0" y="84"/>
                  </a:cubicBezTo>
                  <a:lnTo>
                    <a:pt x="0" y="84"/>
                  </a:lnTo>
                  <a:lnTo>
                    <a:pt x="0" y="903"/>
                  </a:lnTo>
                  <a:lnTo>
                    <a:pt x="0" y="1705"/>
                  </a:lnTo>
                  <a:lnTo>
                    <a:pt x="0" y="3292"/>
                  </a:lnTo>
                  <a:cubicBezTo>
                    <a:pt x="0" y="4345"/>
                    <a:pt x="0" y="5364"/>
                    <a:pt x="0" y="6333"/>
                  </a:cubicBezTo>
                  <a:lnTo>
                    <a:pt x="0" y="6400"/>
                  </a:lnTo>
                  <a:lnTo>
                    <a:pt x="84" y="6400"/>
                  </a:lnTo>
                  <a:lnTo>
                    <a:pt x="10243" y="6366"/>
                  </a:lnTo>
                  <a:lnTo>
                    <a:pt x="13167" y="6350"/>
                  </a:lnTo>
                  <a:lnTo>
                    <a:pt x="13952" y="6333"/>
                  </a:lnTo>
                  <a:lnTo>
                    <a:pt x="14136" y="6333"/>
                  </a:lnTo>
                  <a:lnTo>
                    <a:pt x="13935" y="6316"/>
                  </a:lnTo>
                  <a:lnTo>
                    <a:pt x="13133" y="6316"/>
                  </a:lnTo>
                  <a:lnTo>
                    <a:pt x="10193" y="6283"/>
                  </a:lnTo>
                  <a:lnTo>
                    <a:pt x="151" y="6250"/>
                  </a:lnTo>
                  <a:lnTo>
                    <a:pt x="151" y="6250"/>
                  </a:lnTo>
                  <a:cubicBezTo>
                    <a:pt x="151" y="5306"/>
                    <a:pt x="151" y="4315"/>
                    <a:pt x="151" y="3292"/>
                  </a:cubicBezTo>
                  <a:lnTo>
                    <a:pt x="151" y="1705"/>
                  </a:lnTo>
                  <a:lnTo>
                    <a:pt x="151" y="903"/>
                  </a:lnTo>
                  <a:lnTo>
                    <a:pt x="151" y="151"/>
                  </a:lnTo>
                  <a:lnTo>
                    <a:pt x="151" y="151"/>
                  </a:lnTo>
                  <a:lnTo>
                    <a:pt x="14153" y="134"/>
                  </a:lnTo>
                  <a:lnTo>
                    <a:pt x="14153" y="134"/>
                  </a:lnTo>
                  <a:cubicBezTo>
                    <a:pt x="14169" y="2016"/>
                    <a:pt x="14169" y="3552"/>
                    <a:pt x="14186" y="4629"/>
                  </a:cubicBezTo>
                  <a:cubicBezTo>
                    <a:pt x="14186" y="5163"/>
                    <a:pt x="14186" y="5581"/>
                    <a:pt x="14186" y="5882"/>
                  </a:cubicBezTo>
                  <a:cubicBezTo>
                    <a:pt x="14203" y="6016"/>
                    <a:pt x="14203" y="6133"/>
                    <a:pt x="14203" y="6216"/>
                  </a:cubicBezTo>
                  <a:cubicBezTo>
                    <a:pt x="14203" y="6249"/>
                    <a:pt x="14203" y="6283"/>
                    <a:pt x="14203" y="6333"/>
                  </a:cubicBezTo>
                  <a:cubicBezTo>
                    <a:pt x="14219" y="6300"/>
                    <a:pt x="14219" y="6266"/>
                    <a:pt x="14219" y="6233"/>
                  </a:cubicBezTo>
                  <a:cubicBezTo>
                    <a:pt x="14219" y="6149"/>
                    <a:pt x="14219" y="6032"/>
                    <a:pt x="14219" y="5915"/>
                  </a:cubicBezTo>
                  <a:cubicBezTo>
                    <a:pt x="14219" y="5615"/>
                    <a:pt x="14219" y="5197"/>
                    <a:pt x="14236" y="4662"/>
                  </a:cubicBezTo>
                  <a:cubicBezTo>
                    <a:pt x="14236" y="3576"/>
                    <a:pt x="14253" y="2006"/>
                    <a:pt x="14270" y="84"/>
                  </a:cubicBezTo>
                  <a:lnTo>
                    <a:pt x="14270" y="17"/>
                  </a:lnTo>
                  <a:lnTo>
                    <a:pt x="14203" y="17"/>
                  </a:lnTo>
                  <a:cubicBezTo>
                    <a:pt x="10560" y="17"/>
                    <a:pt x="5564" y="17"/>
                    <a:pt x="84"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1" name="Google Shape;1081;p1"/>
            <p:cNvSpPr/>
            <p:nvPr/>
          </p:nvSpPr>
          <p:spPr>
            <a:xfrm>
              <a:off x="6285937" y="3833676"/>
              <a:ext cx="46601" cy="43075"/>
            </a:xfrm>
            <a:custGeom>
              <a:avLst/>
              <a:gdLst/>
              <a:ahLst/>
              <a:cxnLst/>
              <a:rect l="l" t="t" r="r" b="b"/>
              <a:pathLst>
                <a:path w="1454" h="1344" extrusionOk="0">
                  <a:moveTo>
                    <a:pt x="809" y="0"/>
                  </a:moveTo>
                  <a:cubicBezTo>
                    <a:pt x="738" y="0"/>
                    <a:pt x="667" y="13"/>
                    <a:pt x="602" y="41"/>
                  </a:cubicBezTo>
                  <a:cubicBezTo>
                    <a:pt x="0" y="241"/>
                    <a:pt x="0" y="1093"/>
                    <a:pt x="602" y="1310"/>
                  </a:cubicBezTo>
                  <a:cubicBezTo>
                    <a:pt x="667" y="1332"/>
                    <a:pt x="737" y="1343"/>
                    <a:pt x="808" y="1343"/>
                  </a:cubicBezTo>
                  <a:cubicBezTo>
                    <a:pt x="956" y="1343"/>
                    <a:pt x="1107" y="1295"/>
                    <a:pt x="1220" y="1194"/>
                  </a:cubicBezTo>
                  <a:cubicBezTo>
                    <a:pt x="1337" y="1093"/>
                    <a:pt x="1420" y="976"/>
                    <a:pt x="1437" y="826"/>
                  </a:cubicBezTo>
                  <a:cubicBezTo>
                    <a:pt x="1454" y="726"/>
                    <a:pt x="1437" y="676"/>
                    <a:pt x="1420" y="676"/>
                  </a:cubicBezTo>
                  <a:cubicBezTo>
                    <a:pt x="1387" y="843"/>
                    <a:pt x="1287" y="993"/>
                    <a:pt x="1153" y="1110"/>
                  </a:cubicBezTo>
                  <a:cubicBezTo>
                    <a:pt x="1063" y="1170"/>
                    <a:pt x="961" y="1200"/>
                    <a:pt x="857" y="1200"/>
                  </a:cubicBezTo>
                  <a:cubicBezTo>
                    <a:pt x="788" y="1200"/>
                    <a:pt x="719" y="1187"/>
                    <a:pt x="652" y="1160"/>
                  </a:cubicBezTo>
                  <a:cubicBezTo>
                    <a:pt x="184" y="993"/>
                    <a:pt x="184" y="341"/>
                    <a:pt x="652" y="174"/>
                  </a:cubicBezTo>
                  <a:cubicBezTo>
                    <a:pt x="711" y="151"/>
                    <a:pt x="772" y="140"/>
                    <a:pt x="833" y="140"/>
                  </a:cubicBezTo>
                  <a:cubicBezTo>
                    <a:pt x="945" y="140"/>
                    <a:pt x="1056" y="176"/>
                    <a:pt x="1153" y="241"/>
                  </a:cubicBezTo>
                  <a:cubicBezTo>
                    <a:pt x="1287" y="341"/>
                    <a:pt x="1387" y="508"/>
                    <a:pt x="1420" y="676"/>
                  </a:cubicBezTo>
                  <a:cubicBezTo>
                    <a:pt x="1437" y="676"/>
                    <a:pt x="1454" y="625"/>
                    <a:pt x="1437" y="525"/>
                  </a:cubicBezTo>
                  <a:cubicBezTo>
                    <a:pt x="1404" y="375"/>
                    <a:pt x="1337" y="241"/>
                    <a:pt x="1220" y="158"/>
                  </a:cubicBezTo>
                  <a:cubicBezTo>
                    <a:pt x="1107" y="56"/>
                    <a:pt x="957" y="0"/>
                    <a:pt x="809"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2" name="Google Shape;1082;p1"/>
            <p:cNvSpPr/>
            <p:nvPr/>
          </p:nvSpPr>
          <p:spPr>
            <a:xfrm>
              <a:off x="4384346" y="3269468"/>
              <a:ext cx="825768" cy="1307736"/>
            </a:xfrm>
            <a:custGeom>
              <a:avLst/>
              <a:gdLst/>
              <a:ahLst/>
              <a:cxnLst/>
              <a:rect l="l" t="t" r="r" b="b"/>
              <a:pathLst>
                <a:path w="25765" h="40803" extrusionOk="0">
                  <a:moveTo>
                    <a:pt x="0" y="0"/>
                  </a:moveTo>
                  <a:lnTo>
                    <a:pt x="0" y="40786"/>
                  </a:lnTo>
                  <a:lnTo>
                    <a:pt x="25765" y="40803"/>
                  </a:lnTo>
                  <a:lnTo>
                    <a:pt x="25765" y="0"/>
                  </a:ln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3" name="Google Shape;1083;p1"/>
            <p:cNvSpPr/>
            <p:nvPr/>
          </p:nvSpPr>
          <p:spPr>
            <a:xfrm>
              <a:off x="4344155" y="3219118"/>
              <a:ext cx="2969977" cy="68587"/>
            </a:xfrm>
            <a:custGeom>
              <a:avLst/>
              <a:gdLst/>
              <a:ahLst/>
              <a:cxnLst/>
              <a:rect l="l" t="t" r="r" b="b"/>
              <a:pathLst>
                <a:path w="92667" h="2140" extrusionOk="0">
                  <a:moveTo>
                    <a:pt x="1" y="1"/>
                  </a:moveTo>
                  <a:lnTo>
                    <a:pt x="1" y="2140"/>
                  </a:lnTo>
                  <a:lnTo>
                    <a:pt x="92667" y="2140"/>
                  </a:lnTo>
                  <a:lnTo>
                    <a:pt x="92667" y="1"/>
                  </a:ln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4" name="Google Shape;1084;p1"/>
            <p:cNvSpPr/>
            <p:nvPr/>
          </p:nvSpPr>
          <p:spPr>
            <a:xfrm>
              <a:off x="4384346" y="3287673"/>
              <a:ext cx="92112" cy="1386996"/>
            </a:xfrm>
            <a:custGeom>
              <a:avLst/>
              <a:gdLst/>
              <a:ahLst/>
              <a:cxnLst/>
              <a:rect l="l" t="t" r="r" b="b"/>
              <a:pathLst>
                <a:path w="2874" h="43276" extrusionOk="0">
                  <a:moveTo>
                    <a:pt x="0" y="1"/>
                  </a:moveTo>
                  <a:lnTo>
                    <a:pt x="0" y="43276"/>
                  </a:lnTo>
                  <a:lnTo>
                    <a:pt x="2874" y="43276"/>
                  </a:lnTo>
                  <a:lnTo>
                    <a:pt x="2874" y="1"/>
                  </a:ln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5" name="Google Shape;1085;p1"/>
            <p:cNvSpPr/>
            <p:nvPr/>
          </p:nvSpPr>
          <p:spPr>
            <a:xfrm>
              <a:off x="7177023" y="3287673"/>
              <a:ext cx="92144" cy="1387541"/>
            </a:xfrm>
            <a:custGeom>
              <a:avLst/>
              <a:gdLst/>
              <a:ahLst/>
              <a:cxnLst/>
              <a:rect l="l" t="t" r="r" b="b"/>
              <a:pathLst>
                <a:path w="2875" h="43293" extrusionOk="0">
                  <a:moveTo>
                    <a:pt x="0" y="1"/>
                  </a:moveTo>
                  <a:lnTo>
                    <a:pt x="0" y="43292"/>
                  </a:lnTo>
                  <a:lnTo>
                    <a:pt x="2874" y="43292"/>
                  </a:lnTo>
                  <a:lnTo>
                    <a:pt x="2874" y="1"/>
                  </a:ln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6" name="Google Shape;1086;p1"/>
            <p:cNvSpPr/>
            <p:nvPr/>
          </p:nvSpPr>
          <p:spPr>
            <a:xfrm>
              <a:off x="6595988" y="3287673"/>
              <a:ext cx="92144" cy="1387541"/>
            </a:xfrm>
            <a:custGeom>
              <a:avLst/>
              <a:gdLst/>
              <a:ahLst/>
              <a:cxnLst/>
              <a:rect l="l" t="t" r="r" b="b"/>
              <a:pathLst>
                <a:path w="2875" h="43293" extrusionOk="0">
                  <a:moveTo>
                    <a:pt x="0" y="1"/>
                  </a:moveTo>
                  <a:lnTo>
                    <a:pt x="0" y="43292"/>
                  </a:lnTo>
                  <a:lnTo>
                    <a:pt x="2874" y="43292"/>
                  </a:lnTo>
                  <a:lnTo>
                    <a:pt x="2874" y="1"/>
                  </a:ln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7" name="Google Shape;1087;p1"/>
            <p:cNvSpPr/>
            <p:nvPr/>
          </p:nvSpPr>
          <p:spPr>
            <a:xfrm>
              <a:off x="4366655" y="3216457"/>
              <a:ext cx="395241" cy="5384"/>
            </a:xfrm>
            <a:custGeom>
              <a:avLst/>
              <a:gdLst/>
              <a:ahLst/>
              <a:cxnLst/>
              <a:rect l="l" t="t" r="r" b="b"/>
              <a:pathLst>
                <a:path w="12332" h="168" extrusionOk="0">
                  <a:moveTo>
                    <a:pt x="6166" y="0"/>
                  </a:moveTo>
                  <a:cubicBezTo>
                    <a:pt x="2758" y="0"/>
                    <a:pt x="1" y="34"/>
                    <a:pt x="1" y="84"/>
                  </a:cubicBezTo>
                  <a:cubicBezTo>
                    <a:pt x="1" y="134"/>
                    <a:pt x="2758" y="167"/>
                    <a:pt x="6166" y="167"/>
                  </a:cubicBezTo>
                  <a:cubicBezTo>
                    <a:pt x="9575" y="167"/>
                    <a:pt x="12332" y="134"/>
                    <a:pt x="12332" y="84"/>
                  </a:cubicBezTo>
                  <a:cubicBezTo>
                    <a:pt x="12332" y="34"/>
                    <a:pt x="9575" y="0"/>
                    <a:pt x="6166" y="0"/>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8" name="Google Shape;1088;p1"/>
            <p:cNvSpPr/>
            <p:nvPr/>
          </p:nvSpPr>
          <p:spPr>
            <a:xfrm>
              <a:off x="5441964" y="4502207"/>
              <a:ext cx="344890" cy="158808"/>
            </a:xfrm>
            <a:custGeom>
              <a:avLst/>
              <a:gdLst/>
              <a:ahLst/>
              <a:cxnLst/>
              <a:rect l="l" t="t" r="r" b="b"/>
              <a:pathLst>
                <a:path w="10761" h="4955" extrusionOk="0">
                  <a:moveTo>
                    <a:pt x="151" y="0"/>
                  </a:moveTo>
                  <a:lnTo>
                    <a:pt x="1" y="4528"/>
                  </a:lnTo>
                  <a:lnTo>
                    <a:pt x="351" y="4562"/>
                  </a:lnTo>
                  <a:cubicBezTo>
                    <a:pt x="1584" y="4665"/>
                    <a:pt x="5727" y="4955"/>
                    <a:pt x="8065" y="4955"/>
                  </a:cubicBezTo>
                  <a:cubicBezTo>
                    <a:pt x="8770" y="4955"/>
                    <a:pt x="9310" y="4928"/>
                    <a:pt x="9558" y="4863"/>
                  </a:cubicBezTo>
                  <a:cubicBezTo>
                    <a:pt x="10761" y="4528"/>
                    <a:pt x="5865" y="3275"/>
                    <a:pt x="5865" y="3275"/>
                  </a:cubicBezTo>
                  <a:lnTo>
                    <a:pt x="5949" y="184"/>
                  </a:lnTo>
                  <a:lnTo>
                    <a:pt x="151" y="0"/>
                  </a:lnTo>
                  <a:close/>
                </a:path>
              </a:pathLst>
            </a:custGeom>
            <a:solidFill>
              <a:srgbClr val="19B5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9" name="Google Shape;1089;p1"/>
            <p:cNvSpPr/>
            <p:nvPr/>
          </p:nvSpPr>
          <p:spPr>
            <a:xfrm>
              <a:off x="5441964" y="4629670"/>
              <a:ext cx="319731" cy="30576"/>
            </a:xfrm>
            <a:custGeom>
              <a:avLst/>
              <a:gdLst/>
              <a:ahLst/>
              <a:cxnLst/>
              <a:rect l="l" t="t" r="r" b="b"/>
              <a:pathLst>
                <a:path w="9976" h="954" extrusionOk="0">
                  <a:moveTo>
                    <a:pt x="8255" y="0"/>
                  </a:moveTo>
                  <a:cubicBezTo>
                    <a:pt x="7920" y="0"/>
                    <a:pt x="7720" y="735"/>
                    <a:pt x="7720" y="735"/>
                  </a:cubicBezTo>
                  <a:lnTo>
                    <a:pt x="1" y="418"/>
                  </a:lnTo>
                  <a:lnTo>
                    <a:pt x="1" y="551"/>
                  </a:lnTo>
                  <a:cubicBezTo>
                    <a:pt x="1946" y="786"/>
                    <a:pt x="5552" y="954"/>
                    <a:pt x="7791" y="954"/>
                  </a:cubicBezTo>
                  <a:cubicBezTo>
                    <a:pt x="8897" y="954"/>
                    <a:pt x="9670" y="913"/>
                    <a:pt x="9742" y="819"/>
                  </a:cubicBezTo>
                  <a:cubicBezTo>
                    <a:pt x="9976" y="551"/>
                    <a:pt x="8255" y="0"/>
                    <a:pt x="8255"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0" name="Google Shape;1090;p1"/>
            <p:cNvSpPr/>
            <p:nvPr/>
          </p:nvSpPr>
          <p:spPr>
            <a:xfrm>
              <a:off x="5439272" y="4643035"/>
              <a:ext cx="315468" cy="10737"/>
            </a:xfrm>
            <a:custGeom>
              <a:avLst/>
              <a:gdLst/>
              <a:ahLst/>
              <a:cxnLst/>
              <a:rect l="l" t="t" r="r" b="b"/>
              <a:pathLst>
                <a:path w="9843" h="335" extrusionOk="0">
                  <a:moveTo>
                    <a:pt x="1" y="1"/>
                  </a:moveTo>
                  <a:cubicBezTo>
                    <a:pt x="34" y="17"/>
                    <a:pt x="68" y="17"/>
                    <a:pt x="101" y="17"/>
                  </a:cubicBezTo>
                  <a:cubicBezTo>
                    <a:pt x="185" y="17"/>
                    <a:pt x="285" y="34"/>
                    <a:pt x="385" y="34"/>
                  </a:cubicBezTo>
                  <a:lnTo>
                    <a:pt x="1438" y="118"/>
                  </a:lnTo>
                  <a:cubicBezTo>
                    <a:pt x="2323" y="185"/>
                    <a:pt x="3560" y="251"/>
                    <a:pt x="4913" y="285"/>
                  </a:cubicBezTo>
                  <a:cubicBezTo>
                    <a:pt x="6267" y="335"/>
                    <a:pt x="7503" y="335"/>
                    <a:pt x="8389" y="335"/>
                  </a:cubicBezTo>
                  <a:lnTo>
                    <a:pt x="9441" y="318"/>
                  </a:lnTo>
                  <a:lnTo>
                    <a:pt x="9842" y="318"/>
                  </a:lnTo>
                  <a:cubicBezTo>
                    <a:pt x="9809" y="302"/>
                    <a:pt x="9775" y="302"/>
                    <a:pt x="9742" y="302"/>
                  </a:cubicBezTo>
                  <a:lnTo>
                    <a:pt x="9441" y="302"/>
                  </a:lnTo>
                  <a:lnTo>
                    <a:pt x="8389" y="285"/>
                  </a:lnTo>
                  <a:cubicBezTo>
                    <a:pt x="7503" y="285"/>
                    <a:pt x="6267" y="251"/>
                    <a:pt x="4913" y="218"/>
                  </a:cubicBezTo>
                  <a:cubicBezTo>
                    <a:pt x="3560" y="168"/>
                    <a:pt x="2323" y="118"/>
                    <a:pt x="1438" y="68"/>
                  </a:cubicBezTo>
                  <a:cubicBezTo>
                    <a:pt x="1020" y="51"/>
                    <a:pt x="669" y="34"/>
                    <a:pt x="385" y="17"/>
                  </a:cubicBezTo>
                  <a:lnTo>
                    <a:pt x="101" y="1"/>
                  </a:ln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1" name="Google Shape;1091;p1"/>
            <p:cNvSpPr/>
            <p:nvPr/>
          </p:nvSpPr>
          <p:spPr>
            <a:xfrm>
              <a:off x="5688845" y="4627523"/>
              <a:ext cx="19294" cy="28396"/>
            </a:xfrm>
            <a:custGeom>
              <a:avLst/>
              <a:gdLst/>
              <a:ahLst/>
              <a:cxnLst/>
              <a:rect l="l" t="t" r="r" b="b"/>
              <a:pathLst>
                <a:path w="602" h="886" extrusionOk="0">
                  <a:moveTo>
                    <a:pt x="602" y="0"/>
                  </a:moveTo>
                  <a:cubicBezTo>
                    <a:pt x="234" y="134"/>
                    <a:pt x="0" y="501"/>
                    <a:pt x="17" y="886"/>
                  </a:cubicBezTo>
                  <a:cubicBezTo>
                    <a:pt x="100" y="535"/>
                    <a:pt x="301" y="217"/>
                    <a:pt x="602"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2" name="Google Shape;1092;p1"/>
            <p:cNvSpPr/>
            <p:nvPr/>
          </p:nvSpPr>
          <p:spPr>
            <a:xfrm>
              <a:off x="5634745" y="4611402"/>
              <a:ext cx="11282" cy="15128"/>
            </a:xfrm>
            <a:custGeom>
              <a:avLst/>
              <a:gdLst/>
              <a:ahLst/>
              <a:cxnLst/>
              <a:rect l="l" t="t" r="r" b="b"/>
              <a:pathLst>
                <a:path w="352" h="472" extrusionOk="0">
                  <a:moveTo>
                    <a:pt x="330" y="0"/>
                  </a:moveTo>
                  <a:cubicBezTo>
                    <a:pt x="306" y="0"/>
                    <a:pt x="228" y="95"/>
                    <a:pt x="151" y="219"/>
                  </a:cubicBezTo>
                  <a:cubicBezTo>
                    <a:pt x="67" y="336"/>
                    <a:pt x="1" y="453"/>
                    <a:pt x="17" y="470"/>
                  </a:cubicBezTo>
                  <a:cubicBezTo>
                    <a:pt x="19" y="471"/>
                    <a:pt x="20" y="472"/>
                    <a:pt x="22" y="472"/>
                  </a:cubicBezTo>
                  <a:cubicBezTo>
                    <a:pt x="46" y="472"/>
                    <a:pt x="125" y="376"/>
                    <a:pt x="218" y="253"/>
                  </a:cubicBezTo>
                  <a:cubicBezTo>
                    <a:pt x="301" y="119"/>
                    <a:pt x="351" y="2"/>
                    <a:pt x="335" y="2"/>
                  </a:cubicBezTo>
                  <a:cubicBezTo>
                    <a:pt x="334" y="1"/>
                    <a:pt x="332" y="0"/>
                    <a:pt x="330"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3" name="Google Shape;1093;p1"/>
            <p:cNvSpPr/>
            <p:nvPr/>
          </p:nvSpPr>
          <p:spPr>
            <a:xfrm>
              <a:off x="5620290" y="4607620"/>
              <a:ext cx="12884" cy="10384"/>
            </a:xfrm>
            <a:custGeom>
              <a:avLst/>
              <a:gdLst/>
              <a:ahLst/>
              <a:cxnLst/>
              <a:rect l="l" t="t" r="r" b="b"/>
              <a:pathLst>
                <a:path w="402" h="324" extrusionOk="0">
                  <a:moveTo>
                    <a:pt x="377" y="0"/>
                  </a:moveTo>
                  <a:cubicBezTo>
                    <a:pt x="350" y="0"/>
                    <a:pt x="272" y="62"/>
                    <a:pt x="168" y="137"/>
                  </a:cubicBezTo>
                  <a:cubicBezTo>
                    <a:pt x="67" y="220"/>
                    <a:pt x="0" y="304"/>
                    <a:pt x="17" y="320"/>
                  </a:cubicBezTo>
                  <a:cubicBezTo>
                    <a:pt x="17" y="323"/>
                    <a:pt x="19" y="324"/>
                    <a:pt x="22" y="324"/>
                  </a:cubicBezTo>
                  <a:cubicBezTo>
                    <a:pt x="43" y="324"/>
                    <a:pt x="130" y="274"/>
                    <a:pt x="218" y="187"/>
                  </a:cubicBezTo>
                  <a:cubicBezTo>
                    <a:pt x="318" y="103"/>
                    <a:pt x="401" y="20"/>
                    <a:pt x="385" y="3"/>
                  </a:cubicBezTo>
                  <a:cubicBezTo>
                    <a:pt x="383" y="1"/>
                    <a:pt x="381" y="0"/>
                    <a:pt x="377"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4" name="Google Shape;1094;p1"/>
            <p:cNvSpPr/>
            <p:nvPr/>
          </p:nvSpPr>
          <p:spPr>
            <a:xfrm>
              <a:off x="5560132" y="4599319"/>
              <a:ext cx="102496" cy="85157"/>
            </a:xfrm>
            <a:custGeom>
              <a:avLst/>
              <a:gdLst/>
              <a:ahLst/>
              <a:cxnLst/>
              <a:rect l="l" t="t" r="r" b="b"/>
              <a:pathLst>
                <a:path w="3198" h="2657" extrusionOk="0">
                  <a:moveTo>
                    <a:pt x="1786" y="0"/>
                  </a:moveTo>
                  <a:cubicBezTo>
                    <a:pt x="1728" y="0"/>
                    <a:pt x="1669" y="9"/>
                    <a:pt x="1610" y="28"/>
                  </a:cubicBezTo>
                  <a:cubicBezTo>
                    <a:pt x="0" y="337"/>
                    <a:pt x="274" y="2657"/>
                    <a:pt x="1815" y="2657"/>
                  </a:cubicBezTo>
                  <a:cubicBezTo>
                    <a:pt x="1857" y="2657"/>
                    <a:pt x="1900" y="2655"/>
                    <a:pt x="1944" y="2651"/>
                  </a:cubicBezTo>
                  <a:cubicBezTo>
                    <a:pt x="2663" y="2601"/>
                    <a:pt x="3197" y="2016"/>
                    <a:pt x="3181" y="1315"/>
                  </a:cubicBezTo>
                  <a:cubicBezTo>
                    <a:pt x="3181" y="613"/>
                    <a:pt x="2613" y="28"/>
                    <a:pt x="1911" y="11"/>
                  </a:cubicBezTo>
                  <a:cubicBezTo>
                    <a:pt x="1869" y="4"/>
                    <a:pt x="1828" y="0"/>
                    <a:pt x="1786"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5" name="Google Shape;1095;p1"/>
            <p:cNvSpPr/>
            <p:nvPr/>
          </p:nvSpPr>
          <p:spPr>
            <a:xfrm>
              <a:off x="5608496" y="4587877"/>
              <a:ext cx="21986" cy="3429"/>
            </a:xfrm>
            <a:custGeom>
              <a:avLst/>
              <a:gdLst/>
              <a:ahLst/>
              <a:cxnLst/>
              <a:rect l="l" t="t" r="r" b="b"/>
              <a:pathLst>
                <a:path w="686" h="107" extrusionOk="0">
                  <a:moveTo>
                    <a:pt x="1" y="1"/>
                  </a:moveTo>
                  <a:lnTo>
                    <a:pt x="1" y="1"/>
                  </a:lnTo>
                  <a:cubicBezTo>
                    <a:pt x="134" y="73"/>
                    <a:pt x="281" y="107"/>
                    <a:pt x="424" y="107"/>
                  </a:cubicBezTo>
                  <a:cubicBezTo>
                    <a:pt x="514" y="107"/>
                    <a:pt x="602" y="93"/>
                    <a:pt x="686" y="68"/>
                  </a:cubicBezTo>
                  <a:cubicBezTo>
                    <a:pt x="469" y="51"/>
                    <a:pt x="235" y="18"/>
                    <a:pt x="1"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6" name="Google Shape;1096;p1"/>
            <p:cNvSpPr/>
            <p:nvPr/>
          </p:nvSpPr>
          <p:spPr>
            <a:xfrm>
              <a:off x="5642245" y="4594447"/>
              <a:ext cx="35383" cy="19166"/>
            </a:xfrm>
            <a:custGeom>
              <a:avLst/>
              <a:gdLst/>
              <a:ahLst/>
              <a:cxnLst/>
              <a:rect l="l" t="t" r="r" b="b"/>
              <a:pathLst>
                <a:path w="1104" h="598" extrusionOk="0">
                  <a:moveTo>
                    <a:pt x="735" y="67"/>
                  </a:moveTo>
                  <a:cubicBezTo>
                    <a:pt x="829" y="67"/>
                    <a:pt x="922" y="90"/>
                    <a:pt x="1003" y="130"/>
                  </a:cubicBezTo>
                  <a:cubicBezTo>
                    <a:pt x="1053" y="180"/>
                    <a:pt x="1036" y="247"/>
                    <a:pt x="970" y="280"/>
                  </a:cubicBezTo>
                  <a:cubicBezTo>
                    <a:pt x="903" y="314"/>
                    <a:pt x="819" y="347"/>
                    <a:pt x="752" y="364"/>
                  </a:cubicBezTo>
                  <a:cubicBezTo>
                    <a:pt x="619" y="414"/>
                    <a:pt x="502" y="431"/>
                    <a:pt x="368" y="464"/>
                  </a:cubicBezTo>
                  <a:cubicBezTo>
                    <a:pt x="254" y="480"/>
                    <a:pt x="164" y="485"/>
                    <a:pt x="101" y="487"/>
                  </a:cubicBezTo>
                  <a:lnTo>
                    <a:pt x="101" y="487"/>
                  </a:lnTo>
                  <a:cubicBezTo>
                    <a:pt x="137" y="415"/>
                    <a:pt x="178" y="348"/>
                    <a:pt x="234" y="280"/>
                  </a:cubicBezTo>
                  <a:cubicBezTo>
                    <a:pt x="318" y="197"/>
                    <a:pt x="435" y="130"/>
                    <a:pt x="552" y="97"/>
                  </a:cubicBezTo>
                  <a:cubicBezTo>
                    <a:pt x="611" y="77"/>
                    <a:pt x="673" y="67"/>
                    <a:pt x="735" y="67"/>
                  </a:cubicBezTo>
                  <a:close/>
                  <a:moveTo>
                    <a:pt x="718" y="0"/>
                  </a:moveTo>
                  <a:cubicBezTo>
                    <a:pt x="522" y="0"/>
                    <a:pt x="330" y="86"/>
                    <a:pt x="201" y="247"/>
                  </a:cubicBezTo>
                  <a:cubicBezTo>
                    <a:pt x="137" y="327"/>
                    <a:pt x="88" y="408"/>
                    <a:pt x="69" y="488"/>
                  </a:cubicBezTo>
                  <a:lnTo>
                    <a:pt x="69" y="488"/>
                  </a:lnTo>
                  <a:cubicBezTo>
                    <a:pt x="24" y="489"/>
                    <a:pt x="1" y="491"/>
                    <a:pt x="1" y="498"/>
                  </a:cubicBezTo>
                  <a:cubicBezTo>
                    <a:pt x="21" y="500"/>
                    <a:pt x="42" y="503"/>
                    <a:pt x="63" y="506"/>
                  </a:cubicBezTo>
                  <a:lnTo>
                    <a:pt x="63" y="506"/>
                  </a:lnTo>
                  <a:cubicBezTo>
                    <a:pt x="51" y="537"/>
                    <a:pt x="51" y="567"/>
                    <a:pt x="51" y="598"/>
                  </a:cubicBezTo>
                  <a:cubicBezTo>
                    <a:pt x="64" y="567"/>
                    <a:pt x="77" y="538"/>
                    <a:pt x="90" y="510"/>
                  </a:cubicBezTo>
                  <a:lnTo>
                    <a:pt x="90" y="510"/>
                  </a:lnTo>
                  <a:cubicBezTo>
                    <a:pt x="147" y="516"/>
                    <a:pt x="205" y="521"/>
                    <a:pt x="262" y="521"/>
                  </a:cubicBezTo>
                  <a:cubicBezTo>
                    <a:pt x="298" y="521"/>
                    <a:pt x="334" y="519"/>
                    <a:pt x="368" y="514"/>
                  </a:cubicBezTo>
                  <a:cubicBezTo>
                    <a:pt x="502" y="498"/>
                    <a:pt x="635" y="464"/>
                    <a:pt x="769" y="431"/>
                  </a:cubicBezTo>
                  <a:cubicBezTo>
                    <a:pt x="853" y="414"/>
                    <a:pt x="919" y="381"/>
                    <a:pt x="1003" y="347"/>
                  </a:cubicBezTo>
                  <a:cubicBezTo>
                    <a:pt x="1053" y="314"/>
                    <a:pt x="1087" y="280"/>
                    <a:pt x="1103" y="230"/>
                  </a:cubicBezTo>
                  <a:cubicBezTo>
                    <a:pt x="1103" y="180"/>
                    <a:pt x="1087" y="113"/>
                    <a:pt x="1036" y="80"/>
                  </a:cubicBezTo>
                  <a:cubicBezTo>
                    <a:pt x="935" y="26"/>
                    <a:pt x="826" y="0"/>
                    <a:pt x="718"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7" name="Google Shape;1097;p1"/>
            <p:cNvSpPr/>
            <p:nvPr/>
          </p:nvSpPr>
          <p:spPr>
            <a:xfrm>
              <a:off x="5629937" y="4587364"/>
              <a:ext cx="17692" cy="23589"/>
            </a:xfrm>
            <a:custGeom>
              <a:avLst/>
              <a:gdLst/>
              <a:ahLst/>
              <a:cxnLst/>
              <a:rect l="l" t="t" r="r" b="b"/>
              <a:pathLst>
                <a:path w="552" h="736" extrusionOk="0">
                  <a:moveTo>
                    <a:pt x="134" y="0"/>
                  </a:moveTo>
                  <a:cubicBezTo>
                    <a:pt x="50" y="17"/>
                    <a:pt x="0" y="100"/>
                    <a:pt x="17" y="184"/>
                  </a:cubicBezTo>
                  <a:cubicBezTo>
                    <a:pt x="17" y="234"/>
                    <a:pt x="34" y="301"/>
                    <a:pt x="67" y="351"/>
                  </a:cubicBezTo>
                  <a:cubicBezTo>
                    <a:pt x="117" y="435"/>
                    <a:pt x="167" y="501"/>
                    <a:pt x="234" y="568"/>
                  </a:cubicBezTo>
                  <a:cubicBezTo>
                    <a:pt x="301" y="635"/>
                    <a:pt x="368" y="702"/>
                    <a:pt x="451" y="735"/>
                  </a:cubicBezTo>
                  <a:cubicBezTo>
                    <a:pt x="451" y="719"/>
                    <a:pt x="368" y="668"/>
                    <a:pt x="284" y="535"/>
                  </a:cubicBezTo>
                  <a:cubicBezTo>
                    <a:pt x="217" y="468"/>
                    <a:pt x="167" y="401"/>
                    <a:pt x="134" y="318"/>
                  </a:cubicBezTo>
                  <a:cubicBezTo>
                    <a:pt x="84" y="234"/>
                    <a:pt x="50" y="84"/>
                    <a:pt x="151" y="84"/>
                  </a:cubicBezTo>
                  <a:cubicBezTo>
                    <a:pt x="157" y="82"/>
                    <a:pt x="163" y="82"/>
                    <a:pt x="170" y="82"/>
                  </a:cubicBezTo>
                  <a:cubicBezTo>
                    <a:pt x="249" y="82"/>
                    <a:pt x="338" y="172"/>
                    <a:pt x="385" y="234"/>
                  </a:cubicBezTo>
                  <a:cubicBezTo>
                    <a:pt x="435" y="318"/>
                    <a:pt x="468" y="401"/>
                    <a:pt x="485" y="485"/>
                  </a:cubicBezTo>
                  <a:cubicBezTo>
                    <a:pt x="485" y="568"/>
                    <a:pt x="485" y="652"/>
                    <a:pt x="485" y="735"/>
                  </a:cubicBezTo>
                  <a:cubicBezTo>
                    <a:pt x="535" y="668"/>
                    <a:pt x="552" y="568"/>
                    <a:pt x="535" y="485"/>
                  </a:cubicBezTo>
                  <a:cubicBezTo>
                    <a:pt x="518" y="384"/>
                    <a:pt x="485" y="284"/>
                    <a:pt x="435" y="201"/>
                  </a:cubicBezTo>
                  <a:cubicBezTo>
                    <a:pt x="385" y="100"/>
                    <a:pt x="268" y="17"/>
                    <a:pt x="134"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8" name="Google Shape;1098;p1"/>
            <p:cNvSpPr/>
            <p:nvPr/>
          </p:nvSpPr>
          <p:spPr>
            <a:xfrm>
              <a:off x="5444656" y="4591242"/>
              <a:ext cx="64805" cy="55575"/>
            </a:xfrm>
            <a:custGeom>
              <a:avLst/>
              <a:gdLst/>
              <a:ahLst/>
              <a:cxnLst/>
              <a:rect l="l" t="t" r="r" b="b"/>
              <a:pathLst>
                <a:path w="2022" h="1734" extrusionOk="0">
                  <a:moveTo>
                    <a:pt x="276" y="0"/>
                  </a:moveTo>
                  <a:cubicBezTo>
                    <a:pt x="221" y="0"/>
                    <a:pt x="167" y="4"/>
                    <a:pt x="117" y="13"/>
                  </a:cubicBezTo>
                  <a:cubicBezTo>
                    <a:pt x="67" y="13"/>
                    <a:pt x="33" y="29"/>
                    <a:pt x="0" y="29"/>
                  </a:cubicBezTo>
                  <a:cubicBezTo>
                    <a:pt x="0" y="46"/>
                    <a:pt x="167" y="29"/>
                    <a:pt x="418" y="63"/>
                  </a:cubicBezTo>
                  <a:cubicBezTo>
                    <a:pt x="1120" y="163"/>
                    <a:pt x="1704" y="648"/>
                    <a:pt x="1905" y="1316"/>
                  </a:cubicBezTo>
                  <a:cubicBezTo>
                    <a:pt x="1988" y="1567"/>
                    <a:pt x="1988" y="1734"/>
                    <a:pt x="2005" y="1734"/>
                  </a:cubicBezTo>
                  <a:cubicBezTo>
                    <a:pt x="2005" y="1700"/>
                    <a:pt x="2022" y="1667"/>
                    <a:pt x="2005" y="1617"/>
                  </a:cubicBezTo>
                  <a:cubicBezTo>
                    <a:pt x="2005" y="1517"/>
                    <a:pt x="1988" y="1416"/>
                    <a:pt x="1955" y="1299"/>
                  </a:cubicBezTo>
                  <a:cubicBezTo>
                    <a:pt x="1771" y="598"/>
                    <a:pt x="1153" y="96"/>
                    <a:pt x="434" y="13"/>
                  </a:cubicBezTo>
                  <a:cubicBezTo>
                    <a:pt x="384" y="4"/>
                    <a:pt x="330" y="0"/>
                    <a:pt x="276"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9" name="Google Shape;1099;p1"/>
            <p:cNvSpPr/>
            <p:nvPr/>
          </p:nvSpPr>
          <p:spPr>
            <a:xfrm>
              <a:off x="5462316" y="4515604"/>
              <a:ext cx="4327" cy="76600"/>
            </a:xfrm>
            <a:custGeom>
              <a:avLst/>
              <a:gdLst/>
              <a:ahLst/>
              <a:cxnLst/>
              <a:rect l="l" t="t" r="r" b="b"/>
              <a:pathLst>
                <a:path w="135" h="2390" extrusionOk="0">
                  <a:moveTo>
                    <a:pt x="117" y="0"/>
                  </a:moveTo>
                  <a:lnTo>
                    <a:pt x="117" y="0"/>
                  </a:lnTo>
                  <a:cubicBezTo>
                    <a:pt x="34" y="785"/>
                    <a:pt x="0" y="1587"/>
                    <a:pt x="17" y="2389"/>
                  </a:cubicBezTo>
                  <a:cubicBezTo>
                    <a:pt x="101" y="1587"/>
                    <a:pt x="134" y="802"/>
                    <a:pt x="117"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0" name="Google Shape;1100;p1"/>
            <p:cNvSpPr/>
            <p:nvPr/>
          </p:nvSpPr>
          <p:spPr>
            <a:xfrm>
              <a:off x="5532986" y="4630568"/>
              <a:ext cx="54132" cy="3814"/>
            </a:xfrm>
            <a:custGeom>
              <a:avLst/>
              <a:gdLst/>
              <a:ahLst/>
              <a:cxnLst/>
              <a:rect l="l" t="t" r="r" b="b"/>
              <a:pathLst>
                <a:path w="1689" h="119" extrusionOk="0">
                  <a:moveTo>
                    <a:pt x="41" y="1"/>
                  </a:moveTo>
                  <a:cubicBezTo>
                    <a:pt x="15" y="1"/>
                    <a:pt x="1" y="2"/>
                    <a:pt x="1" y="5"/>
                  </a:cubicBezTo>
                  <a:cubicBezTo>
                    <a:pt x="344" y="78"/>
                    <a:pt x="700" y="119"/>
                    <a:pt x="1053" y="119"/>
                  </a:cubicBezTo>
                  <a:cubicBezTo>
                    <a:pt x="1267" y="119"/>
                    <a:pt x="1480" y="104"/>
                    <a:pt x="1689" y="72"/>
                  </a:cubicBezTo>
                  <a:cubicBezTo>
                    <a:pt x="1689" y="56"/>
                    <a:pt x="1321" y="56"/>
                    <a:pt x="853" y="39"/>
                  </a:cubicBezTo>
                  <a:cubicBezTo>
                    <a:pt x="475" y="25"/>
                    <a:pt x="151" y="1"/>
                    <a:pt x="41"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1" name="Google Shape;1101;p1"/>
            <p:cNvSpPr/>
            <p:nvPr/>
          </p:nvSpPr>
          <p:spPr>
            <a:xfrm>
              <a:off x="5496064" y="4629542"/>
              <a:ext cx="5897" cy="10865"/>
            </a:xfrm>
            <a:custGeom>
              <a:avLst/>
              <a:gdLst/>
              <a:ahLst/>
              <a:cxnLst/>
              <a:rect l="l" t="t" r="r" b="b"/>
              <a:pathLst>
                <a:path w="184" h="339" extrusionOk="0">
                  <a:moveTo>
                    <a:pt x="25" y="1"/>
                  </a:moveTo>
                  <a:cubicBezTo>
                    <a:pt x="22" y="1"/>
                    <a:pt x="19" y="2"/>
                    <a:pt x="17" y="4"/>
                  </a:cubicBezTo>
                  <a:cubicBezTo>
                    <a:pt x="0" y="4"/>
                    <a:pt x="50" y="71"/>
                    <a:pt x="84" y="171"/>
                  </a:cubicBezTo>
                  <a:cubicBezTo>
                    <a:pt x="117" y="255"/>
                    <a:pt x="134" y="338"/>
                    <a:pt x="150" y="338"/>
                  </a:cubicBezTo>
                  <a:cubicBezTo>
                    <a:pt x="184" y="322"/>
                    <a:pt x="184" y="238"/>
                    <a:pt x="150" y="138"/>
                  </a:cubicBezTo>
                  <a:cubicBezTo>
                    <a:pt x="107" y="50"/>
                    <a:pt x="50" y="1"/>
                    <a:pt x="25"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2" name="Google Shape;1102;p1"/>
            <p:cNvSpPr/>
            <p:nvPr/>
          </p:nvSpPr>
          <p:spPr>
            <a:xfrm>
              <a:off x="5483212" y="4611850"/>
              <a:ext cx="7500" cy="7275"/>
            </a:xfrm>
            <a:custGeom>
              <a:avLst/>
              <a:gdLst/>
              <a:ahLst/>
              <a:cxnLst/>
              <a:rect l="l" t="t" r="r" b="b"/>
              <a:pathLst>
                <a:path w="234" h="227" extrusionOk="0">
                  <a:moveTo>
                    <a:pt x="13" y="0"/>
                  </a:moveTo>
                  <a:cubicBezTo>
                    <a:pt x="7" y="0"/>
                    <a:pt x="3" y="2"/>
                    <a:pt x="0" y="5"/>
                  </a:cubicBezTo>
                  <a:cubicBezTo>
                    <a:pt x="0" y="21"/>
                    <a:pt x="33" y="72"/>
                    <a:pt x="84" y="138"/>
                  </a:cubicBezTo>
                  <a:cubicBezTo>
                    <a:pt x="139" y="194"/>
                    <a:pt x="183" y="226"/>
                    <a:pt x="206" y="226"/>
                  </a:cubicBezTo>
                  <a:cubicBezTo>
                    <a:pt x="211" y="226"/>
                    <a:pt x="214" y="225"/>
                    <a:pt x="217" y="222"/>
                  </a:cubicBezTo>
                  <a:cubicBezTo>
                    <a:pt x="234" y="222"/>
                    <a:pt x="201" y="155"/>
                    <a:pt x="134" y="88"/>
                  </a:cubicBezTo>
                  <a:cubicBezTo>
                    <a:pt x="92" y="33"/>
                    <a:pt x="39" y="0"/>
                    <a:pt x="13"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3" name="Google Shape;1103;p1"/>
            <p:cNvSpPr/>
            <p:nvPr/>
          </p:nvSpPr>
          <p:spPr>
            <a:xfrm>
              <a:off x="5463918" y="4602428"/>
              <a:ext cx="11282" cy="4872"/>
            </a:xfrm>
            <a:custGeom>
              <a:avLst/>
              <a:gdLst/>
              <a:ahLst/>
              <a:cxnLst/>
              <a:rect l="l" t="t" r="r" b="b"/>
              <a:pathLst>
                <a:path w="352" h="152" extrusionOk="0">
                  <a:moveTo>
                    <a:pt x="103" y="0"/>
                  </a:moveTo>
                  <a:cubicBezTo>
                    <a:pt x="40" y="0"/>
                    <a:pt x="1" y="20"/>
                    <a:pt x="1" y="31"/>
                  </a:cubicBezTo>
                  <a:cubicBezTo>
                    <a:pt x="1" y="48"/>
                    <a:pt x="84" y="48"/>
                    <a:pt x="168" y="81"/>
                  </a:cubicBezTo>
                  <a:cubicBezTo>
                    <a:pt x="240" y="110"/>
                    <a:pt x="299" y="152"/>
                    <a:pt x="325" y="152"/>
                  </a:cubicBezTo>
                  <a:cubicBezTo>
                    <a:pt x="329" y="152"/>
                    <a:pt x="332" y="151"/>
                    <a:pt x="335" y="148"/>
                  </a:cubicBezTo>
                  <a:cubicBezTo>
                    <a:pt x="351" y="148"/>
                    <a:pt x="301" y="65"/>
                    <a:pt x="201" y="15"/>
                  </a:cubicBezTo>
                  <a:cubicBezTo>
                    <a:pt x="165" y="4"/>
                    <a:pt x="132" y="0"/>
                    <a:pt x="103"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4" name="Google Shape;1104;p1"/>
            <p:cNvSpPr/>
            <p:nvPr/>
          </p:nvSpPr>
          <p:spPr>
            <a:xfrm>
              <a:off x="5450009" y="4598902"/>
              <a:ext cx="5897" cy="3333"/>
            </a:xfrm>
            <a:custGeom>
              <a:avLst/>
              <a:gdLst/>
              <a:ahLst/>
              <a:cxnLst/>
              <a:rect l="l" t="t" r="r" b="b"/>
              <a:pathLst>
                <a:path w="184" h="104" extrusionOk="0">
                  <a:moveTo>
                    <a:pt x="19" y="1"/>
                  </a:moveTo>
                  <a:cubicBezTo>
                    <a:pt x="11" y="1"/>
                    <a:pt x="5" y="3"/>
                    <a:pt x="0" y="8"/>
                  </a:cubicBezTo>
                  <a:cubicBezTo>
                    <a:pt x="0" y="41"/>
                    <a:pt x="34" y="58"/>
                    <a:pt x="84" y="91"/>
                  </a:cubicBezTo>
                  <a:cubicBezTo>
                    <a:pt x="109" y="100"/>
                    <a:pt x="130" y="104"/>
                    <a:pt x="146" y="104"/>
                  </a:cubicBezTo>
                  <a:cubicBezTo>
                    <a:pt x="163" y="104"/>
                    <a:pt x="176" y="100"/>
                    <a:pt x="184" y="91"/>
                  </a:cubicBezTo>
                  <a:cubicBezTo>
                    <a:pt x="184" y="75"/>
                    <a:pt x="151" y="41"/>
                    <a:pt x="100" y="24"/>
                  </a:cubicBezTo>
                  <a:cubicBezTo>
                    <a:pt x="65" y="13"/>
                    <a:pt x="38" y="1"/>
                    <a:pt x="19"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5" name="Google Shape;1105;p1"/>
            <p:cNvSpPr/>
            <p:nvPr/>
          </p:nvSpPr>
          <p:spPr>
            <a:xfrm>
              <a:off x="5444111" y="4567525"/>
              <a:ext cx="186916" cy="22531"/>
            </a:xfrm>
            <a:custGeom>
              <a:avLst/>
              <a:gdLst/>
              <a:ahLst/>
              <a:cxnLst/>
              <a:rect l="l" t="t" r="r" b="b"/>
              <a:pathLst>
                <a:path w="5832" h="703" extrusionOk="0">
                  <a:moveTo>
                    <a:pt x="5832" y="1"/>
                  </a:moveTo>
                  <a:lnTo>
                    <a:pt x="0" y="252"/>
                  </a:lnTo>
                  <a:lnTo>
                    <a:pt x="34" y="619"/>
                  </a:lnTo>
                  <a:lnTo>
                    <a:pt x="5815" y="703"/>
                  </a:lnTo>
                  <a:lnTo>
                    <a:pt x="5832" y="1"/>
                  </a:ln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6" name="Google Shape;1106;p1"/>
            <p:cNvSpPr/>
            <p:nvPr/>
          </p:nvSpPr>
          <p:spPr>
            <a:xfrm>
              <a:off x="5735959" y="4522559"/>
              <a:ext cx="344890" cy="152526"/>
            </a:xfrm>
            <a:custGeom>
              <a:avLst/>
              <a:gdLst/>
              <a:ahLst/>
              <a:cxnLst/>
              <a:rect l="l" t="t" r="r" b="b"/>
              <a:pathLst>
                <a:path w="10761" h="4759" extrusionOk="0">
                  <a:moveTo>
                    <a:pt x="34" y="0"/>
                  </a:moveTo>
                  <a:lnTo>
                    <a:pt x="1" y="4528"/>
                  </a:lnTo>
                  <a:lnTo>
                    <a:pt x="351" y="4562"/>
                  </a:lnTo>
                  <a:cubicBezTo>
                    <a:pt x="1407" y="4617"/>
                    <a:pt x="4606" y="4759"/>
                    <a:pt x="6974" y="4759"/>
                  </a:cubicBezTo>
                  <a:cubicBezTo>
                    <a:pt x="8204" y="4759"/>
                    <a:pt x="9209" y="4720"/>
                    <a:pt x="9575" y="4612"/>
                  </a:cubicBezTo>
                  <a:cubicBezTo>
                    <a:pt x="10761" y="4244"/>
                    <a:pt x="5849" y="3125"/>
                    <a:pt x="5849" y="3125"/>
                  </a:cubicBezTo>
                  <a:lnTo>
                    <a:pt x="5832" y="17"/>
                  </a:lnTo>
                  <a:lnTo>
                    <a:pt x="34" y="0"/>
                  </a:lnTo>
                  <a:close/>
                </a:path>
              </a:pathLst>
            </a:custGeom>
            <a:solidFill>
              <a:srgbClr val="19B5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7" name="Google Shape;1107;p1"/>
            <p:cNvSpPr/>
            <p:nvPr/>
          </p:nvSpPr>
          <p:spPr>
            <a:xfrm>
              <a:off x="5735959" y="4643035"/>
              <a:ext cx="319731" cy="31569"/>
            </a:xfrm>
            <a:custGeom>
              <a:avLst/>
              <a:gdLst/>
              <a:ahLst/>
              <a:cxnLst/>
              <a:rect l="l" t="t" r="r" b="b"/>
              <a:pathLst>
                <a:path w="9976" h="985" extrusionOk="0">
                  <a:moveTo>
                    <a:pt x="8255" y="1"/>
                  </a:moveTo>
                  <a:cubicBezTo>
                    <a:pt x="7904" y="17"/>
                    <a:pt x="7737" y="736"/>
                    <a:pt x="7737" y="736"/>
                  </a:cubicBezTo>
                  <a:lnTo>
                    <a:pt x="17" y="636"/>
                  </a:lnTo>
                  <a:lnTo>
                    <a:pt x="1" y="769"/>
                  </a:lnTo>
                  <a:cubicBezTo>
                    <a:pt x="1529" y="909"/>
                    <a:pt x="4066" y="985"/>
                    <a:pt x="6170" y="985"/>
                  </a:cubicBezTo>
                  <a:cubicBezTo>
                    <a:pt x="8093" y="985"/>
                    <a:pt x="9655" y="922"/>
                    <a:pt x="9758" y="786"/>
                  </a:cubicBezTo>
                  <a:cubicBezTo>
                    <a:pt x="9976" y="502"/>
                    <a:pt x="8255" y="1"/>
                    <a:pt x="8255"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8" name="Google Shape;1108;p1"/>
            <p:cNvSpPr/>
            <p:nvPr/>
          </p:nvSpPr>
          <p:spPr>
            <a:xfrm>
              <a:off x="5733267" y="4663387"/>
              <a:ext cx="315468" cy="5384"/>
            </a:xfrm>
            <a:custGeom>
              <a:avLst/>
              <a:gdLst/>
              <a:ahLst/>
              <a:cxnLst/>
              <a:rect l="l" t="t" r="r" b="b"/>
              <a:pathLst>
                <a:path w="9843" h="168" extrusionOk="0">
                  <a:moveTo>
                    <a:pt x="1" y="1"/>
                  </a:moveTo>
                  <a:cubicBezTo>
                    <a:pt x="34" y="17"/>
                    <a:pt x="68" y="17"/>
                    <a:pt x="101" y="17"/>
                  </a:cubicBezTo>
                  <a:lnTo>
                    <a:pt x="385" y="34"/>
                  </a:lnTo>
                  <a:lnTo>
                    <a:pt x="1438" y="84"/>
                  </a:lnTo>
                  <a:cubicBezTo>
                    <a:pt x="2323" y="118"/>
                    <a:pt x="3560" y="151"/>
                    <a:pt x="4913" y="168"/>
                  </a:cubicBezTo>
                  <a:cubicBezTo>
                    <a:pt x="6283" y="168"/>
                    <a:pt x="7503" y="151"/>
                    <a:pt x="8405" y="118"/>
                  </a:cubicBezTo>
                  <a:lnTo>
                    <a:pt x="9458" y="84"/>
                  </a:lnTo>
                  <a:lnTo>
                    <a:pt x="9742" y="68"/>
                  </a:lnTo>
                  <a:cubicBezTo>
                    <a:pt x="9775" y="68"/>
                    <a:pt x="9809" y="68"/>
                    <a:pt x="9842" y="51"/>
                  </a:cubicBezTo>
                  <a:lnTo>
                    <a:pt x="9458" y="51"/>
                  </a:lnTo>
                  <a:lnTo>
                    <a:pt x="8405" y="68"/>
                  </a:lnTo>
                  <a:cubicBezTo>
                    <a:pt x="7767" y="79"/>
                    <a:pt x="6971" y="91"/>
                    <a:pt x="6074" y="91"/>
                  </a:cubicBezTo>
                  <a:cubicBezTo>
                    <a:pt x="5703" y="91"/>
                    <a:pt x="5315" y="89"/>
                    <a:pt x="4913" y="84"/>
                  </a:cubicBezTo>
                  <a:cubicBezTo>
                    <a:pt x="3560" y="84"/>
                    <a:pt x="2340" y="51"/>
                    <a:pt x="1438" y="34"/>
                  </a:cubicBezTo>
                  <a:cubicBezTo>
                    <a:pt x="1020" y="17"/>
                    <a:pt x="669" y="17"/>
                    <a:pt x="385"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9" name="Google Shape;1109;p1"/>
            <p:cNvSpPr/>
            <p:nvPr/>
          </p:nvSpPr>
          <p:spPr>
            <a:xfrm>
              <a:off x="5982840" y="4640888"/>
              <a:ext cx="18749" cy="28973"/>
            </a:xfrm>
            <a:custGeom>
              <a:avLst/>
              <a:gdLst/>
              <a:ahLst/>
              <a:cxnLst/>
              <a:rect l="l" t="t" r="r" b="b"/>
              <a:pathLst>
                <a:path w="585" h="904" extrusionOk="0">
                  <a:moveTo>
                    <a:pt x="585" y="1"/>
                  </a:moveTo>
                  <a:lnTo>
                    <a:pt x="585" y="1"/>
                  </a:lnTo>
                  <a:cubicBezTo>
                    <a:pt x="234" y="151"/>
                    <a:pt x="0" y="519"/>
                    <a:pt x="34" y="903"/>
                  </a:cubicBezTo>
                  <a:cubicBezTo>
                    <a:pt x="100" y="536"/>
                    <a:pt x="301" y="218"/>
                    <a:pt x="585"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0" name="Google Shape;1110;p1"/>
            <p:cNvSpPr/>
            <p:nvPr/>
          </p:nvSpPr>
          <p:spPr>
            <a:xfrm>
              <a:off x="5928195" y="4626369"/>
              <a:ext cx="11282" cy="15160"/>
            </a:xfrm>
            <a:custGeom>
              <a:avLst/>
              <a:gdLst/>
              <a:ahLst/>
              <a:cxnLst/>
              <a:rect l="l" t="t" r="r" b="b"/>
              <a:pathLst>
                <a:path w="352" h="473" extrusionOk="0">
                  <a:moveTo>
                    <a:pt x="330" y="1"/>
                  </a:moveTo>
                  <a:cubicBezTo>
                    <a:pt x="306" y="1"/>
                    <a:pt x="229" y="96"/>
                    <a:pt x="151" y="220"/>
                  </a:cubicBezTo>
                  <a:cubicBezTo>
                    <a:pt x="68" y="354"/>
                    <a:pt x="1" y="471"/>
                    <a:pt x="18" y="471"/>
                  </a:cubicBezTo>
                  <a:cubicBezTo>
                    <a:pt x="19" y="472"/>
                    <a:pt x="20" y="472"/>
                    <a:pt x="22" y="472"/>
                  </a:cubicBezTo>
                  <a:cubicBezTo>
                    <a:pt x="47" y="472"/>
                    <a:pt x="124" y="377"/>
                    <a:pt x="201" y="253"/>
                  </a:cubicBezTo>
                  <a:cubicBezTo>
                    <a:pt x="285" y="120"/>
                    <a:pt x="352" y="3"/>
                    <a:pt x="335" y="3"/>
                  </a:cubicBezTo>
                  <a:cubicBezTo>
                    <a:pt x="334" y="2"/>
                    <a:pt x="332" y="1"/>
                    <a:pt x="330"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1" name="Google Shape;1111;p1"/>
            <p:cNvSpPr/>
            <p:nvPr/>
          </p:nvSpPr>
          <p:spPr>
            <a:xfrm>
              <a:off x="5913740" y="4623132"/>
              <a:ext cx="12371" cy="10416"/>
            </a:xfrm>
            <a:custGeom>
              <a:avLst/>
              <a:gdLst/>
              <a:ahLst/>
              <a:cxnLst/>
              <a:rect l="l" t="t" r="r" b="b"/>
              <a:pathLst>
                <a:path w="386" h="325" extrusionOk="0">
                  <a:moveTo>
                    <a:pt x="361" y="1"/>
                  </a:moveTo>
                  <a:cubicBezTo>
                    <a:pt x="334" y="1"/>
                    <a:pt x="258" y="62"/>
                    <a:pt x="168" y="137"/>
                  </a:cubicBezTo>
                  <a:cubicBezTo>
                    <a:pt x="68" y="221"/>
                    <a:pt x="1" y="321"/>
                    <a:pt x="1" y="321"/>
                  </a:cubicBezTo>
                  <a:cubicBezTo>
                    <a:pt x="3" y="323"/>
                    <a:pt x="6" y="324"/>
                    <a:pt x="11" y="324"/>
                  </a:cubicBezTo>
                  <a:cubicBezTo>
                    <a:pt x="43" y="324"/>
                    <a:pt x="130" y="275"/>
                    <a:pt x="218" y="187"/>
                  </a:cubicBezTo>
                  <a:cubicBezTo>
                    <a:pt x="318" y="104"/>
                    <a:pt x="385" y="20"/>
                    <a:pt x="368" y="4"/>
                  </a:cubicBezTo>
                  <a:cubicBezTo>
                    <a:pt x="367" y="2"/>
                    <a:pt x="364" y="1"/>
                    <a:pt x="361"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2" name="Google Shape;1112;p1"/>
            <p:cNvSpPr/>
            <p:nvPr/>
          </p:nvSpPr>
          <p:spPr>
            <a:xfrm>
              <a:off x="5904638" y="4615055"/>
              <a:ext cx="19326" cy="2436"/>
            </a:xfrm>
            <a:custGeom>
              <a:avLst/>
              <a:gdLst/>
              <a:ahLst/>
              <a:cxnLst/>
              <a:rect l="l" t="t" r="r" b="b"/>
              <a:pathLst>
                <a:path w="603" h="76" extrusionOk="0">
                  <a:moveTo>
                    <a:pt x="301" y="1"/>
                  </a:moveTo>
                  <a:cubicBezTo>
                    <a:pt x="201" y="1"/>
                    <a:pt x="101" y="13"/>
                    <a:pt x="1" y="38"/>
                  </a:cubicBezTo>
                  <a:cubicBezTo>
                    <a:pt x="101" y="63"/>
                    <a:pt x="201" y="76"/>
                    <a:pt x="301" y="76"/>
                  </a:cubicBezTo>
                  <a:cubicBezTo>
                    <a:pt x="402" y="76"/>
                    <a:pt x="502" y="63"/>
                    <a:pt x="602" y="38"/>
                  </a:cubicBezTo>
                  <a:cubicBezTo>
                    <a:pt x="502" y="13"/>
                    <a:pt x="402" y="1"/>
                    <a:pt x="301"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3" name="Google Shape;1113;p1"/>
            <p:cNvSpPr/>
            <p:nvPr/>
          </p:nvSpPr>
          <p:spPr>
            <a:xfrm>
              <a:off x="5901433" y="4603421"/>
              <a:ext cx="21986" cy="3429"/>
            </a:xfrm>
            <a:custGeom>
              <a:avLst/>
              <a:gdLst/>
              <a:ahLst/>
              <a:cxnLst/>
              <a:rect l="l" t="t" r="r" b="b"/>
              <a:pathLst>
                <a:path w="686" h="107" extrusionOk="0">
                  <a:moveTo>
                    <a:pt x="0" y="0"/>
                  </a:moveTo>
                  <a:cubicBezTo>
                    <a:pt x="124" y="72"/>
                    <a:pt x="266" y="106"/>
                    <a:pt x="412" y="106"/>
                  </a:cubicBezTo>
                  <a:cubicBezTo>
                    <a:pt x="503" y="106"/>
                    <a:pt x="595" y="93"/>
                    <a:pt x="686" y="67"/>
                  </a:cubicBezTo>
                  <a:cubicBezTo>
                    <a:pt x="569" y="50"/>
                    <a:pt x="452" y="34"/>
                    <a:pt x="335" y="34"/>
                  </a:cubicBezTo>
                  <a:cubicBezTo>
                    <a:pt x="218" y="17"/>
                    <a:pt x="117" y="0"/>
                    <a:pt x="0"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4" name="Google Shape;1114;p1"/>
            <p:cNvSpPr/>
            <p:nvPr/>
          </p:nvSpPr>
          <p:spPr>
            <a:xfrm>
              <a:off x="5935182" y="4609062"/>
              <a:ext cx="35351" cy="19550"/>
            </a:xfrm>
            <a:custGeom>
              <a:avLst/>
              <a:gdLst/>
              <a:ahLst/>
              <a:cxnLst/>
              <a:rect l="l" t="t" r="r" b="b"/>
              <a:pathLst>
                <a:path w="1103" h="610" extrusionOk="0">
                  <a:moveTo>
                    <a:pt x="729" y="63"/>
                  </a:moveTo>
                  <a:cubicBezTo>
                    <a:pt x="821" y="63"/>
                    <a:pt x="912" y="85"/>
                    <a:pt x="1003" y="125"/>
                  </a:cubicBezTo>
                  <a:cubicBezTo>
                    <a:pt x="1053" y="175"/>
                    <a:pt x="1036" y="242"/>
                    <a:pt x="969" y="275"/>
                  </a:cubicBezTo>
                  <a:cubicBezTo>
                    <a:pt x="902" y="309"/>
                    <a:pt x="819" y="342"/>
                    <a:pt x="752" y="359"/>
                  </a:cubicBezTo>
                  <a:cubicBezTo>
                    <a:pt x="635" y="409"/>
                    <a:pt x="501" y="443"/>
                    <a:pt x="368" y="459"/>
                  </a:cubicBezTo>
                  <a:cubicBezTo>
                    <a:pt x="262" y="484"/>
                    <a:pt x="171" y="492"/>
                    <a:pt x="107" y="497"/>
                  </a:cubicBezTo>
                  <a:lnTo>
                    <a:pt x="107" y="497"/>
                  </a:lnTo>
                  <a:cubicBezTo>
                    <a:pt x="138" y="425"/>
                    <a:pt x="179" y="359"/>
                    <a:pt x="234" y="292"/>
                  </a:cubicBezTo>
                  <a:cubicBezTo>
                    <a:pt x="318" y="192"/>
                    <a:pt x="435" y="125"/>
                    <a:pt x="551" y="92"/>
                  </a:cubicBezTo>
                  <a:cubicBezTo>
                    <a:pt x="611" y="72"/>
                    <a:pt x="670" y="63"/>
                    <a:pt x="729" y="63"/>
                  </a:cubicBezTo>
                  <a:close/>
                  <a:moveTo>
                    <a:pt x="730" y="0"/>
                  </a:moveTo>
                  <a:cubicBezTo>
                    <a:pt x="525" y="0"/>
                    <a:pt x="322" y="93"/>
                    <a:pt x="201" y="259"/>
                  </a:cubicBezTo>
                  <a:cubicBezTo>
                    <a:pt x="137" y="339"/>
                    <a:pt x="103" y="419"/>
                    <a:pt x="71" y="499"/>
                  </a:cubicBezTo>
                  <a:lnTo>
                    <a:pt x="71" y="499"/>
                  </a:lnTo>
                  <a:cubicBezTo>
                    <a:pt x="26" y="501"/>
                    <a:pt x="0" y="502"/>
                    <a:pt x="0" y="509"/>
                  </a:cubicBezTo>
                  <a:cubicBezTo>
                    <a:pt x="23" y="512"/>
                    <a:pt x="45" y="515"/>
                    <a:pt x="67" y="516"/>
                  </a:cubicBezTo>
                  <a:lnTo>
                    <a:pt x="67" y="516"/>
                  </a:lnTo>
                  <a:cubicBezTo>
                    <a:pt x="65" y="548"/>
                    <a:pt x="51" y="579"/>
                    <a:pt x="67" y="610"/>
                  </a:cubicBezTo>
                  <a:cubicBezTo>
                    <a:pt x="76" y="578"/>
                    <a:pt x="86" y="548"/>
                    <a:pt x="98" y="519"/>
                  </a:cubicBezTo>
                  <a:lnTo>
                    <a:pt x="98" y="519"/>
                  </a:lnTo>
                  <a:cubicBezTo>
                    <a:pt x="130" y="521"/>
                    <a:pt x="161" y="522"/>
                    <a:pt x="192" y="522"/>
                  </a:cubicBezTo>
                  <a:cubicBezTo>
                    <a:pt x="255" y="522"/>
                    <a:pt x="318" y="518"/>
                    <a:pt x="384" y="509"/>
                  </a:cubicBezTo>
                  <a:cubicBezTo>
                    <a:pt x="518" y="493"/>
                    <a:pt x="652" y="459"/>
                    <a:pt x="769" y="426"/>
                  </a:cubicBezTo>
                  <a:cubicBezTo>
                    <a:pt x="852" y="409"/>
                    <a:pt x="936" y="376"/>
                    <a:pt x="1003" y="326"/>
                  </a:cubicBezTo>
                  <a:cubicBezTo>
                    <a:pt x="1053" y="309"/>
                    <a:pt x="1086" y="259"/>
                    <a:pt x="1103" y="225"/>
                  </a:cubicBezTo>
                  <a:cubicBezTo>
                    <a:pt x="1103" y="159"/>
                    <a:pt x="1086" y="108"/>
                    <a:pt x="1036" y="75"/>
                  </a:cubicBezTo>
                  <a:cubicBezTo>
                    <a:pt x="940" y="24"/>
                    <a:pt x="835" y="0"/>
                    <a:pt x="730"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5" name="Google Shape;1115;p1"/>
            <p:cNvSpPr/>
            <p:nvPr/>
          </p:nvSpPr>
          <p:spPr>
            <a:xfrm>
              <a:off x="5922329" y="4602876"/>
              <a:ext cx="18236" cy="23076"/>
            </a:xfrm>
            <a:custGeom>
              <a:avLst/>
              <a:gdLst/>
              <a:ahLst/>
              <a:cxnLst/>
              <a:rect l="l" t="t" r="r" b="b"/>
              <a:pathLst>
                <a:path w="569" h="720" extrusionOk="0">
                  <a:moveTo>
                    <a:pt x="134" y="1"/>
                  </a:moveTo>
                  <a:cubicBezTo>
                    <a:pt x="50" y="17"/>
                    <a:pt x="0" y="101"/>
                    <a:pt x="17" y="168"/>
                  </a:cubicBezTo>
                  <a:cubicBezTo>
                    <a:pt x="34" y="235"/>
                    <a:pt x="50" y="285"/>
                    <a:pt x="84" y="335"/>
                  </a:cubicBezTo>
                  <a:cubicBezTo>
                    <a:pt x="134" y="418"/>
                    <a:pt x="184" y="502"/>
                    <a:pt x="251" y="569"/>
                  </a:cubicBezTo>
                  <a:cubicBezTo>
                    <a:pt x="318" y="636"/>
                    <a:pt x="384" y="686"/>
                    <a:pt x="468" y="719"/>
                  </a:cubicBezTo>
                  <a:cubicBezTo>
                    <a:pt x="485" y="702"/>
                    <a:pt x="401" y="652"/>
                    <a:pt x="301" y="535"/>
                  </a:cubicBezTo>
                  <a:cubicBezTo>
                    <a:pt x="234" y="468"/>
                    <a:pt x="184" y="385"/>
                    <a:pt x="134" y="301"/>
                  </a:cubicBezTo>
                  <a:cubicBezTo>
                    <a:pt x="84" y="235"/>
                    <a:pt x="50" y="84"/>
                    <a:pt x="150" y="67"/>
                  </a:cubicBezTo>
                  <a:cubicBezTo>
                    <a:pt x="234" y="67"/>
                    <a:pt x="334" y="151"/>
                    <a:pt x="384" y="235"/>
                  </a:cubicBezTo>
                  <a:cubicBezTo>
                    <a:pt x="451" y="301"/>
                    <a:pt x="485" y="385"/>
                    <a:pt x="501" y="468"/>
                  </a:cubicBezTo>
                  <a:cubicBezTo>
                    <a:pt x="501" y="552"/>
                    <a:pt x="501" y="636"/>
                    <a:pt x="501" y="719"/>
                  </a:cubicBezTo>
                  <a:cubicBezTo>
                    <a:pt x="551" y="652"/>
                    <a:pt x="568" y="552"/>
                    <a:pt x="551" y="468"/>
                  </a:cubicBezTo>
                  <a:cubicBezTo>
                    <a:pt x="535" y="368"/>
                    <a:pt x="501" y="268"/>
                    <a:pt x="451" y="184"/>
                  </a:cubicBezTo>
                  <a:cubicBezTo>
                    <a:pt x="384" y="84"/>
                    <a:pt x="267" y="1"/>
                    <a:pt x="134"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6" name="Google Shape;1116;p1"/>
            <p:cNvSpPr/>
            <p:nvPr/>
          </p:nvSpPr>
          <p:spPr>
            <a:xfrm>
              <a:off x="5737016" y="4611434"/>
              <a:ext cx="66440" cy="54132"/>
            </a:xfrm>
            <a:custGeom>
              <a:avLst/>
              <a:gdLst/>
              <a:ahLst/>
              <a:cxnLst/>
              <a:rect l="l" t="t" r="r" b="b"/>
              <a:pathLst>
                <a:path w="2073" h="1689" extrusionOk="0">
                  <a:moveTo>
                    <a:pt x="435" y="1"/>
                  </a:moveTo>
                  <a:cubicBezTo>
                    <a:pt x="335" y="1"/>
                    <a:pt x="235" y="1"/>
                    <a:pt x="118" y="18"/>
                  </a:cubicBezTo>
                  <a:cubicBezTo>
                    <a:pt x="84" y="18"/>
                    <a:pt x="51" y="18"/>
                    <a:pt x="1" y="34"/>
                  </a:cubicBezTo>
                  <a:lnTo>
                    <a:pt x="18" y="34"/>
                  </a:lnTo>
                  <a:cubicBezTo>
                    <a:pt x="18" y="38"/>
                    <a:pt x="25" y="39"/>
                    <a:pt x="40" y="39"/>
                  </a:cubicBezTo>
                  <a:cubicBezTo>
                    <a:pt x="67" y="39"/>
                    <a:pt x="117" y="36"/>
                    <a:pt x="189" y="36"/>
                  </a:cubicBezTo>
                  <a:cubicBezTo>
                    <a:pt x="254" y="36"/>
                    <a:pt x="337" y="39"/>
                    <a:pt x="435" y="51"/>
                  </a:cubicBezTo>
                  <a:cubicBezTo>
                    <a:pt x="1137" y="135"/>
                    <a:pt x="1722" y="602"/>
                    <a:pt x="1956" y="1271"/>
                  </a:cubicBezTo>
                  <a:cubicBezTo>
                    <a:pt x="2039" y="1521"/>
                    <a:pt x="2039" y="1689"/>
                    <a:pt x="2056" y="1689"/>
                  </a:cubicBezTo>
                  <a:cubicBezTo>
                    <a:pt x="2073" y="1655"/>
                    <a:pt x="2073" y="1605"/>
                    <a:pt x="2056" y="1572"/>
                  </a:cubicBezTo>
                  <a:cubicBezTo>
                    <a:pt x="2056" y="1471"/>
                    <a:pt x="2023" y="1354"/>
                    <a:pt x="2006" y="1254"/>
                  </a:cubicBezTo>
                  <a:cubicBezTo>
                    <a:pt x="1789" y="552"/>
                    <a:pt x="1171" y="68"/>
                    <a:pt x="435"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7" name="Google Shape;1117;p1"/>
            <p:cNvSpPr/>
            <p:nvPr/>
          </p:nvSpPr>
          <p:spPr>
            <a:xfrm>
              <a:off x="5754708" y="4535411"/>
              <a:ext cx="3237" cy="76600"/>
            </a:xfrm>
            <a:custGeom>
              <a:avLst/>
              <a:gdLst/>
              <a:ahLst/>
              <a:cxnLst/>
              <a:rect l="l" t="t" r="r" b="b"/>
              <a:pathLst>
                <a:path w="101" h="2390" extrusionOk="0">
                  <a:moveTo>
                    <a:pt x="67" y="0"/>
                  </a:moveTo>
                  <a:lnTo>
                    <a:pt x="67" y="0"/>
                  </a:lnTo>
                  <a:cubicBezTo>
                    <a:pt x="17" y="786"/>
                    <a:pt x="0" y="1588"/>
                    <a:pt x="34" y="2390"/>
                  </a:cubicBezTo>
                  <a:cubicBezTo>
                    <a:pt x="84" y="1588"/>
                    <a:pt x="101" y="802"/>
                    <a:pt x="67"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8" name="Google Shape;1118;p1"/>
            <p:cNvSpPr/>
            <p:nvPr/>
          </p:nvSpPr>
          <p:spPr>
            <a:xfrm>
              <a:off x="5826981" y="4648259"/>
              <a:ext cx="54132" cy="3397"/>
            </a:xfrm>
            <a:custGeom>
              <a:avLst/>
              <a:gdLst/>
              <a:ahLst/>
              <a:cxnLst/>
              <a:rect l="l" t="t" r="r" b="b"/>
              <a:pathLst>
                <a:path w="1689" h="106" extrusionOk="0">
                  <a:moveTo>
                    <a:pt x="43" y="0"/>
                  </a:moveTo>
                  <a:cubicBezTo>
                    <a:pt x="16" y="0"/>
                    <a:pt x="1" y="2"/>
                    <a:pt x="1" y="5"/>
                  </a:cubicBezTo>
                  <a:cubicBezTo>
                    <a:pt x="268" y="72"/>
                    <a:pt x="552" y="105"/>
                    <a:pt x="836" y="105"/>
                  </a:cubicBezTo>
                  <a:cubicBezTo>
                    <a:pt x="1120" y="105"/>
                    <a:pt x="1405" y="88"/>
                    <a:pt x="1689" y="38"/>
                  </a:cubicBezTo>
                  <a:cubicBezTo>
                    <a:pt x="1689" y="26"/>
                    <a:pt x="1636" y="23"/>
                    <a:pt x="1546" y="23"/>
                  </a:cubicBezTo>
                  <a:cubicBezTo>
                    <a:pt x="1448" y="23"/>
                    <a:pt x="1306" y="27"/>
                    <a:pt x="1138" y="27"/>
                  </a:cubicBezTo>
                  <a:cubicBezTo>
                    <a:pt x="1044" y="27"/>
                    <a:pt x="942" y="25"/>
                    <a:pt x="836" y="22"/>
                  </a:cubicBezTo>
                  <a:cubicBezTo>
                    <a:pt x="462" y="22"/>
                    <a:pt x="152" y="0"/>
                    <a:pt x="43"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9" name="Google Shape;1119;p1"/>
            <p:cNvSpPr/>
            <p:nvPr/>
          </p:nvSpPr>
          <p:spPr>
            <a:xfrm>
              <a:off x="5790059" y="4648291"/>
              <a:ext cx="5897" cy="10865"/>
            </a:xfrm>
            <a:custGeom>
              <a:avLst/>
              <a:gdLst/>
              <a:ahLst/>
              <a:cxnLst/>
              <a:rect l="l" t="t" r="r" b="b"/>
              <a:pathLst>
                <a:path w="184" h="339" extrusionOk="0">
                  <a:moveTo>
                    <a:pt x="21" y="1"/>
                  </a:moveTo>
                  <a:cubicBezTo>
                    <a:pt x="18" y="1"/>
                    <a:pt x="17" y="2"/>
                    <a:pt x="17" y="4"/>
                  </a:cubicBezTo>
                  <a:cubicBezTo>
                    <a:pt x="0" y="21"/>
                    <a:pt x="34" y="87"/>
                    <a:pt x="84" y="171"/>
                  </a:cubicBezTo>
                  <a:cubicBezTo>
                    <a:pt x="117" y="254"/>
                    <a:pt x="134" y="338"/>
                    <a:pt x="150" y="338"/>
                  </a:cubicBezTo>
                  <a:cubicBezTo>
                    <a:pt x="184" y="338"/>
                    <a:pt x="184" y="238"/>
                    <a:pt x="134" y="138"/>
                  </a:cubicBezTo>
                  <a:cubicBezTo>
                    <a:pt x="105" y="50"/>
                    <a:pt x="37" y="1"/>
                    <a:pt x="21"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0" name="Google Shape;1120;p1"/>
            <p:cNvSpPr/>
            <p:nvPr/>
          </p:nvSpPr>
          <p:spPr>
            <a:xfrm>
              <a:off x="5776117" y="4631112"/>
              <a:ext cx="8077" cy="7275"/>
            </a:xfrm>
            <a:custGeom>
              <a:avLst/>
              <a:gdLst/>
              <a:ahLst/>
              <a:cxnLst/>
              <a:rect l="l" t="t" r="r" b="b"/>
              <a:pathLst>
                <a:path w="252" h="227" extrusionOk="0">
                  <a:moveTo>
                    <a:pt x="29" y="1"/>
                  </a:moveTo>
                  <a:cubicBezTo>
                    <a:pt x="24" y="1"/>
                    <a:pt x="20" y="2"/>
                    <a:pt x="17" y="5"/>
                  </a:cubicBezTo>
                  <a:cubicBezTo>
                    <a:pt x="1" y="22"/>
                    <a:pt x="34" y="72"/>
                    <a:pt x="101" y="139"/>
                  </a:cubicBezTo>
                  <a:cubicBezTo>
                    <a:pt x="156" y="194"/>
                    <a:pt x="200" y="227"/>
                    <a:pt x="223" y="227"/>
                  </a:cubicBezTo>
                  <a:cubicBezTo>
                    <a:pt x="228" y="227"/>
                    <a:pt x="232" y="225"/>
                    <a:pt x="235" y="222"/>
                  </a:cubicBezTo>
                  <a:cubicBezTo>
                    <a:pt x="251" y="206"/>
                    <a:pt x="218" y="156"/>
                    <a:pt x="151" y="89"/>
                  </a:cubicBezTo>
                  <a:cubicBezTo>
                    <a:pt x="96" y="33"/>
                    <a:pt x="52" y="1"/>
                    <a:pt x="29"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1" name="Google Shape;1121;p1"/>
            <p:cNvSpPr/>
            <p:nvPr/>
          </p:nvSpPr>
          <p:spPr>
            <a:xfrm>
              <a:off x="5756855" y="4622235"/>
              <a:ext cx="11282" cy="4872"/>
            </a:xfrm>
            <a:custGeom>
              <a:avLst/>
              <a:gdLst/>
              <a:ahLst/>
              <a:cxnLst/>
              <a:rect l="l" t="t" r="r" b="b"/>
              <a:pathLst>
                <a:path w="352" h="152" extrusionOk="0">
                  <a:moveTo>
                    <a:pt x="103" y="1"/>
                  </a:moveTo>
                  <a:cubicBezTo>
                    <a:pt x="40" y="1"/>
                    <a:pt x="0" y="20"/>
                    <a:pt x="0" y="32"/>
                  </a:cubicBezTo>
                  <a:cubicBezTo>
                    <a:pt x="17" y="48"/>
                    <a:pt x="84" y="48"/>
                    <a:pt x="167" y="82"/>
                  </a:cubicBezTo>
                  <a:cubicBezTo>
                    <a:pt x="239" y="111"/>
                    <a:pt x="299" y="152"/>
                    <a:pt x="325" y="152"/>
                  </a:cubicBezTo>
                  <a:cubicBezTo>
                    <a:pt x="329" y="152"/>
                    <a:pt x="332" y="151"/>
                    <a:pt x="334" y="149"/>
                  </a:cubicBezTo>
                  <a:cubicBezTo>
                    <a:pt x="351" y="132"/>
                    <a:pt x="301" y="48"/>
                    <a:pt x="201" y="15"/>
                  </a:cubicBezTo>
                  <a:cubicBezTo>
                    <a:pt x="164" y="4"/>
                    <a:pt x="131" y="1"/>
                    <a:pt x="103"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2" name="Google Shape;1122;p1"/>
            <p:cNvSpPr/>
            <p:nvPr/>
          </p:nvSpPr>
          <p:spPr>
            <a:xfrm>
              <a:off x="5742914" y="4619094"/>
              <a:ext cx="5929" cy="2949"/>
            </a:xfrm>
            <a:custGeom>
              <a:avLst/>
              <a:gdLst/>
              <a:ahLst/>
              <a:cxnLst/>
              <a:rect l="l" t="t" r="r" b="b"/>
              <a:pathLst>
                <a:path w="185" h="92" extrusionOk="0">
                  <a:moveTo>
                    <a:pt x="38" y="0"/>
                  </a:moveTo>
                  <a:cubicBezTo>
                    <a:pt x="22" y="0"/>
                    <a:pt x="9" y="4"/>
                    <a:pt x="1" y="13"/>
                  </a:cubicBezTo>
                  <a:cubicBezTo>
                    <a:pt x="1" y="29"/>
                    <a:pt x="34" y="63"/>
                    <a:pt x="84" y="79"/>
                  </a:cubicBezTo>
                  <a:cubicBezTo>
                    <a:pt x="109" y="88"/>
                    <a:pt x="130" y="92"/>
                    <a:pt x="147" y="92"/>
                  </a:cubicBezTo>
                  <a:cubicBezTo>
                    <a:pt x="164" y="92"/>
                    <a:pt x="176" y="88"/>
                    <a:pt x="185" y="79"/>
                  </a:cubicBezTo>
                  <a:cubicBezTo>
                    <a:pt x="185" y="63"/>
                    <a:pt x="151" y="29"/>
                    <a:pt x="101" y="13"/>
                  </a:cubicBezTo>
                  <a:cubicBezTo>
                    <a:pt x="76" y="4"/>
                    <a:pt x="55" y="0"/>
                    <a:pt x="38"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3" name="Google Shape;1123;p1"/>
            <p:cNvSpPr/>
            <p:nvPr/>
          </p:nvSpPr>
          <p:spPr>
            <a:xfrm>
              <a:off x="5735959" y="4583069"/>
              <a:ext cx="187460" cy="24679"/>
            </a:xfrm>
            <a:custGeom>
              <a:avLst/>
              <a:gdLst/>
              <a:ahLst/>
              <a:cxnLst/>
              <a:rect l="l" t="t" r="r" b="b"/>
              <a:pathLst>
                <a:path w="5849" h="770" extrusionOk="0">
                  <a:moveTo>
                    <a:pt x="5832" y="0"/>
                  </a:moveTo>
                  <a:lnTo>
                    <a:pt x="1" y="401"/>
                  </a:lnTo>
                  <a:lnTo>
                    <a:pt x="51" y="769"/>
                  </a:lnTo>
                  <a:lnTo>
                    <a:pt x="5849" y="702"/>
                  </a:lnTo>
                  <a:lnTo>
                    <a:pt x="5832" y="0"/>
                  </a:ln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4" name="Google Shape;1124;p1"/>
            <p:cNvSpPr/>
            <p:nvPr/>
          </p:nvSpPr>
          <p:spPr>
            <a:xfrm>
              <a:off x="5512666" y="2842145"/>
              <a:ext cx="625488" cy="377004"/>
            </a:xfrm>
            <a:custGeom>
              <a:avLst/>
              <a:gdLst/>
              <a:ahLst/>
              <a:cxnLst/>
              <a:rect l="l" t="t" r="r" b="b"/>
              <a:pathLst>
                <a:path w="19516" h="11763" extrusionOk="0">
                  <a:moveTo>
                    <a:pt x="4896" y="0"/>
                  </a:moveTo>
                  <a:lnTo>
                    <a:pt x="0" y="2556"/>
                  </a:lnTo>
                  <a:lnTo>
                    <a:pt x="2323" y="9557"/>
                  </a:lnTo>
                  <a:cubicBezTo>
                    <a:pt x="2957" y="11445"/>
                    <a:pt x="4612" y="11763"/>
                    <a:pt x="6600" y="11763"/>
                  </a:cubicBezTo>
                  <a:lnTo>
                    <a:pt x="19516" y="11763"/>
                  </a:lnTo>
                  <a:lnTo>
                    <a:pt x="19516" y="8856"/>
                  </a:lnTo>
                  <a:lnTo>
                    <a:pt x="7719" y="7185"/>
                  </a:lnTo>
                  <a:lnTo>
                    <a:pt x="4896" y="0"/>
                  </a:lnTo>
                  <a:close/>
                </a:path>
              </a:pathLst>
            </a:custGeom>
            <a:solidFill>
              <a:srgbClr val="FFBE9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5" name="Google Shape;1125;p1"/>
            <p:cNvSpPr/>
            <p:nvPr/>
          </p:nvSpPr>
          <p:spPr>
            <a:xfrm>
              <a:off x="6138122" y="3025728"/>
              <a:ext cx="256560" cy="193422"/>
            </a:xfrm>
            <a:custGeom>
              <a:avLst/>
              <a:gdLst/>
              <a:ahLst/>
              <a:cxnLst/>
              <a:rect l="l" t="t" r="r" b="b"/>
              <a:pathLst>
                <a:path w="8005" h="6035" extrusionOk="0">
                  <a:moveTo>
                    <a:pt x="3778" y="1"/>
                  </a:moveTo>
                  <a:cubicBezTo>
                    <a:pt x="3501" y="1"/>
                    <a:pt x="2440" y="2041"/>
                    <a:pt x="2440" y="2041"/>
                  </a:cubicBezTo>
                  <a:lnTo>
                    <a:pt x="1421" y="2543"/>
                  </a:lnTo>
                  <a:lnTo>
                    <a:pt x="1" y="3128"/>
                  </a:lnTo>
                  <a:lnTo>
                    <a:pt x="1" y="6035"/>
                  </a:lnTo>
                  <a:lnTo>
                    <a:pt x="1571" y="5951"/>
                  </a:lnTo>
                  <a:lnTo>
                    <a:pt x="6584" y="4865"/>
                  </a:lnTo>
                  <a:cubicBezTo>
                    <a:pt x="6770" y="5040"/>
                    <a:pt x="6969" y="5097"/>
                    <a:pt x="7149" y="5097"/>
                  </a:cubicBezTo>
                  <a:cubicBezTo>
                    <a:pt x="7484" y="5097"/>
                    <a:pt x="7753" y="4899"/>
                    <a:pt x="7753" y="4899"/>
                  </a:cubicBezTo>
                  <a:lnTo>
                    <a:pt x="5832" y="3144"/>
                  </a:lnTo>
                  <a:lnTo>
                    <a:pt x="3777" y="2877"/>
                  </a:lnTo>
                  <a:lnTo>
                    <a:pt x="5364" y="2426"/>
                  </a:lnTo>
                  <a:cubicBezTo>
                    <a:pt x="5364" y="2426"/>
                    <a:pt x="6216" y="2810"/>
                    <a:pt x="6851" y="3144"/>
                  </a:cubicBezTo>
                  <a:cubicBezTo>
                    <a:pt x="7018" y="3232"/>
                    <a:pt x="7159" y="3267"/>
                    <a:pt x="7278" y="3267"/>
                  </a:cubicBezTo>
                  <a:cubicBezTo>
                    <a:pt x="7610" y="3267"/>
                    <a:pt x="7772" y="2996"/>
                    <a:pt x="7870" y="2860"/>
                  </a:cubicBezTo>
                  <a:cubicBezTo>
                    <a:pt x="8004" y="2676"/>
                    <a:pt x="5047" y="1306"/>
                    <a:pt x="5047" y="1306"/>
                  </a:cubicBezTo>
                  <a:lnTo>
                    <a:pt x="3677" y="1691"/>
                  </a:lnTo>
                  <a:cubicBezTo>
                    <a:pt x="4128" y="722"/>
                    <a:pt x="4061" y="87"/>
                    <a:pt x="3794" y="3"/>
                  </a:cubicBezTo>
                  <a:cubicBezTo>
                    <a:pt x="3789" y="1"/>
                    <a:pt x="3784" y="1"/>
                    <a:pt x="3778" y="1"/>
                  </a:cubicBezTo>
                  <a:close/>
                </a:path>
              </a:pathLst>
            </a:custGeom>
            <a:solidFill>
              <a:srgbClr val="FFBE9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6" name="Google Shape;1126;p1"/>
            <p:cNvSpPr/>
            <p:nvPr/>
          </p:nvSpPr>
          <p:spPr>
            <a:xfrm>
              <a:off x="6261835" y="3148896"/>
              <a:ext cx="87304" cy="32819"/>
            </a:xfrm>
            <a:custGeom>
              <a:avLst/>
              <a:gdLst/>
              <a:ahLst/>
              <a:cxnLst/>
              <a:rect l="l" t="t" r="r" b="b"/>
              <a:pathLst>
                <a:path w="2724" h="1024" extrusionOk="0">
                  <a:moveTo>
                    <a:pt x="154" y="0"/>
                  </a:moveTo>
                  <a:cubicBezTo>
                    <a:pt x="66" y="0"/>
                    <a:pt x="17" y="6"/>
                    <a:pt x="17" y="20"/>
                  </a:cubicBezTo>
                  <a:cubicBezTo>
                    <a:pt x="0" y="53"/>
                    <a:pt x="685" y="170"/>
                    <a:pt x="1521" y="270"/>
                  </a:cubicBezTo>
                  <a:cubicBezTo>
                    <a:pt x="1705" y="287"/>
                    <a:pt x="1888" y="337"/>
                    <a:pt x="2055" y="404"/>
                  </a:cubicBezTo>
                  <a:cubicBezTo>
                    <a:pt x="2189" y="488"/>
                    <a:pt x="2306" y="588"/>
                    <a:pt x="2423" y="688"/>
                  </a:cubicBezTo>
                  <a:cubicBezTo>
                    <a:pt x="2581" y="860"/>
                    <a:pt x="2665" y="995"/>
                    <a:pt x="2707" y="1020"/>
                  </a:cubicBezTo>
                  <a:lnTo>
                    <a:pt x="2707" y="1020"/>
                  </a:lnTo>
                  <a:cubicBezTo>
                    <a:pt x="2673" y="870"/>
                    <a:pt x="2606" y="738"/>
                    <a:pt x="2507" y="621"/>
                  </a:cubicBezTo>
                  <a:cubicBezTo>
                    <a:pt x="2406" y="488"/>
                    <a:pt x="2273" y="371"/>
                    <a:pt x="2122" y="287"/>
                  </a:cubicBezTo>
                  <a:cubicBezTo>
                    <a:pt x="1939" y="187"/>
                    <a:pt x="1738" y="137"/>
                    <a:pt x="1538" y="120"/>
                  </a:cubicBezTo>
                  <a:cubicBezTo>
                    <a:pt x="926" y="47"/>
                    <a:pt x="395" y="0"/>
                    <a:pt x="154" y="0"/>
                  </a:cubicBezTo>
                  <a:close/>
                  <a:moveTo>
                    <a:pt x="2707" y="1020"/>
                  </a:moveTo>
                  <a:cubicBezTo>
                    <a:pt x="2707" y="1021"/>
                    <a:pt x="2707" y="1021"/>
                    <a:pt x="2707" y="1022"/>
                  </a:cubicBezTo>
                  <a:lnTo>
                    <a:pt x="2712" y="1022"/>
                  </a:lnTo>
                  <a:cubicBezTo>
                    <a:pt x="2710" y="1022"/>
                    <a:pt x="2708" y="1021"/>
                    <a:pt x="2707" y="1020"/>
                  </a:cubicBezTo>
                  <a:close/>
                  <a:moveTo>
                    <a:pt x="2712" y="1022"/>
                  </a:moveTo>
                  <a:cubicBezTo>
                    <a:pt x="2714" y="1023"/>
                    <a:pt x="2716" y="1023"/>
                    <a:pt x="2718" y="1023"/>
                  </a:cubicBezTo>
                  <a:cubicBezTo>
                    <a:pt x="2720" y="1023"/>
                    <a:pt x="2722" y="1023"/>
                    <a:pt x="2724" y="1022"/>
                  </a:cubicBezTo>
                  <a:close/>
                </a:path>
              </a:pathLst>
            </a:custGeom>
            <a:solidFill>
              <a:srgbClr val="EB996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7" name="Google Shape;1127;p1"/>
            <p:cNvSpPr/>
            <p:nvPr/>
          </p:nvSpPr>
          <p:spPr>
            <a:xfrm>
              <a:off x="6270392" y="3175786"/>
              <a:ext cx="54132" cy="12307"/>
            </a:xfrm>
            <a:custGeom>
              <a:avLst/>
              <a:gdLst/>
              <a:ahLst/>
              <a:cxnLst/>
              <a:rect l="l" t="t" r="r" b="b"/>
              <a:pathLst>
                <a:path w="1689" h="384" extrusionOk="0">
                  <a:moveTo>
                    <a:pt x="588" y="1"/>
                  </a:moveTo>
                  <a:cubicBezTo>
                    <a:pt x="244" y="1"/>
                    <a:pt x="1" y="57"/>
                    <a:pt x="1" y="83"/>
                  </a:cubicBezTo>
                  <a:cubicBezTo>
                    <a:pt x="1" y="133"/>
                    <a:pt x="402" y="133"/>
                    <a:pt x="886" y="183"/>
                  </a:cubicBezTo>
                  <a:cubicBezTo>
                    <a:pt x="1120" y="200"/>
                    <a:pt x="1354" y="233"/>
                    <a:pt x="1488" y="250"/>
                  </a:cubicBezTo>
                  <a:cubicBezTo>
                    <a:pt x="1638" y="283"/>
                    <a:pt x="1638" y="384"/>
                    <a:pt x="1672" y="384"/>
                  </a:cubicBezTo>
                  <a:cubicBezTo>
                    <a:pt x="1672" y="384"/>
                    <a:pt x="1688" y="367"/>
                    <a:pt x="1672" y="300"/>
                  </a:cubicBezTo>
                  <a:cubicBezTo>
                    <a:pt x="1655" y="233"/>
                    <a:pt x="1605" y="183"/>
                    <a:pt x="1521" y="150"/>
                  </a:cubicBezTo>
                  <a:cubicBezTo>
                    <a:pt x="1321" y="83"/>
                    <a:pt x="1103" y="33"/>
                    <a:pt x="903" y="16"/>
                  </a:cubicBezTo>
                  <a:cubicBezTo>
                    <a:pt x="792" y="5"/>
                    <a:pt x="686" y="1"/>
                    <a:pt x="588" y="1"/>
                  </a:cubicBezTo>
                  <a:close/>
                </a:path>
              </a:pathLst>
            </a:custGeom>
            <a:solidFill>
              <a:srgbClr val="EB996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8" name="Google Shape;1128;p1"/>
            <p:cNvSpPr/>
            <p:nvPr/>
          </p:nvSpPr>
          <p:spPr>
            <a:xfrm>
              <a:off x="5141015" y="1960162"/>
              <a:ext cx="320276" cy="516261"/>
            </a:xfrm>
            <a:custGeom>
              <a:avLst/>
              <a:gdLst/>
              <a:ahLst/>
              <a:cxnLst/>
              <a:rect l="l" t="t" r="r" b="b"/>
              <a:pathLst>
                <a:path w="9993" h="16108" extrusionOk="0">
                  <a:moveTo>
                    <a:pt x="9992" y="0"/>
                  </a:moveTo>
                  <a:lnTo>
                    <a:pt x="702" y="1320"/>
                  </a:lnTo>
                  <a:lnTo>
                    <a:pt x="0" y="15539"/>
                  </a:lnTo>
                  <a:lnTo>
                    <a:pt x="6082" y="16107"/>
                  </a:lnTo>
                  <a:lnTo>
                    <a:pt x="6416" y="12665"/>
                  </a:lnTo>
                  <a:cubicBezTo>
                    <a:pt x="6416" y="12665"/>
                    <a:pt x="6667" y="12726"/>
                    <a:pt x="7023" y="12726"/>
                  </a:cubicBezTo>
                  <a:cubicBezTo>
                    <a:pt x="7707" y="12726"/>
                    <a:pt x="8778" y="12502"/>
                    <a:pt x="9207" y="11195"/>
                  </a:cubicBezTo>
                  <a:cubicBezTo>
                    <a:pt x="9624" y="9942"/>
                    <a:pt x="9992" y="0"/>
                    <a:pt x="9992" y="0"/>
                  </a:cubicBezTo>
                  <a:close/>
                </a:path>
              </a:pathLst>
            </a:custGeom>
            <a:solidFill>
              <a:srgbClr val="FFBE9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9" name="Google Shape;1129;p1"/>
            <p:cNvSpPr/>
            <p:nvPr/>
          </p:nvSpPr>
          <p:spPr>
            <a:xfrm>
              <a:off x="5081562" y="1900613"/>
              <a:ext cx="402195" cy="458700"/>
            </a:xfrm>
            <a:custGeom>
              <a:avLst/>
              <a:gdLst/>
              <a:ahLst/>
              <a:cxnLst/>
              <a:rect l="l" t="t" r="r" b="b"/>
              <a:pathLst>
                <a:path w="12549" h="14312" extrusionOk="0">
                  <a:moveTo>
                    <a:pt x="6330" y="1"/>
                  </a:moveTo>
                  <a:cubicBezTo>
                    <a:pt x="4946" y="1"/>
                    <a:pt x="946" y="432"/>
                    <a:pt x="285" y="5350"/>
                  </a:cubicBezTo>
                  <a:cubicBezTo>
                    <a:pt x="1" y="7455"/>
                    <a:pt x="1003" y="9143"/>
                    <a:pt x="1170" y="10430"/>
                  </a:cubicBezTo>
                  <a:cubicBezTo>
                    <a:pt x="1521" y="13120"/>
                    <a:pt x="1989" y="14256"/>
                    <a:pt x="1989" y="14256"/>
                  </a:cubicBezTo>
                  <a:lnTo>
                    <a:pt x="3309" y="14306"/>
                  </a:lnTo>
                  <a:cubicBezTo>
                    <a:pt x="3431" y="14309"/>
                    <a:pt x="3548" y="14311"/>
                    <a:pt x="3659" y="14311"/>
                  </a:cubicBezTo>
                  <a:cubicBezTo>
                    <a:pt x="4658" y="14311"/>
                    <a:pt x="5264" y="14137"/>
                    <a:pt x="6316" y="13070"/>
                  </a:cubicBezTo>
                  <a:cubicBezTo>
                    <a:pt x="7403" y="11967"/>
                    <a:pt x="7703" y="11349"/>
                    <a:pt x="8472" y="10196"/>
                  </a:cubicBezTo>
                  <a:cubicBezTo>
                    <a:pt x="8472" y="10196"/>
                    <a:pt x="7369" y="9544"/>
                    <a:pt x="7553" y="8575"/>
                  </a:cubicBezTo>
                  <a:cubicBezTo>
                    <a:pt x="7647" y="8064"/>
                    <a:pt x="8188" y="7739"/>
                    <a:pt x="8676" y="7739"/>
                  </a:cubicBezTo>
                  <a:cubicBezTo>
                    <a:pt x="9145" y="7739"/>
                    <a:pt x="9565" y="8038"/>
                    <a:pt x="9491" y="8759"/>
                  </a:cubicBezTo>
                  <a:cubicBezTo>
                    <a:pt x="9633" y="8750"/>
                    <a:pt x="9779" y="8746"/>
                    <a:pt x="9926" y="8746"/>
                  </a:cubicBezTo>
                  <a:cubicBezTo>
                    <a:pt x="10072" y="8746"/>
                    <a:pt x="10218" y="8750"/>
                    <a:pt x="10360" y="8759"/>
                  </a:cubicBezTo>
                  <a:lnTo>
                    <a:pt x="10694" y="5618"/>
                  </a:lnTo>
                  <a:cubicBezTo>
                    <a:pt x="10694" y="5618"/>
                    <a:pt x="12549" y="4849"/>
                    <a:pt x="12382" y="3512"/>
                  </a:cubicBezTo>
                  <a:cubicBezTo>
                    <a:pt x="11981" y="438"/>
                    <a:pt x="9775" y="104"/>
                    <a:pt x="6801" y="20"/>
                  </a:cubicBezTo>
                  <a:cubicBezTo>
                    <a:pt x="6801" y="20"/>
                    <a:pt x="6625" y="1"/>
                    <a:pt x="6330"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0" name="Google Shape;1130;p1"/>
            <p:cNvSpPr/>
            <p:nvPr/>
          </p:nvSpPr>
          <p:spPr>
            <a:xfrm>
              <a:off x="5338090" y="1906606"/>
              <a:ext cx="184768" cy="148904"/>
            </a:xfrm>
            <a:custGeom>
              <a:avLst/>
              <a:gdLst/>
              <a:ahLst/>
              <a:cxnLst/>
              <a:rect l="l" t="t" r="r" b="b"/>
              <a:pathLst>
                <a:path w="5765" h="4646" extrusionOk="0">
                  <a:moveTo>
                    <a:pt x="0" y="0"/>
                  </a:moveTo>
                  <a:lnTo>
                    <a:pt x="2490" y="1888"/>
                  </a:lnTo>
                  <a:cubicBezTo>
                    <a:pt x="2991" y="2740"/>
                    <a:pt x="3325" y="3676"/>
                    <a:pt x="3492" y="4645"/>
                  </a:cubicBezTo>
                  <a:lnTo>
                    <a:pt x="4628" y="4328"/>
                  </a:lnTo>
                  <a:cubicBezTo>
                    <a:pt x="4628" y="4060"/>
                    <a:pt x="4628" y="3810"/>
                    <a:pt x="4612" y="3559"/>
                  </a:cubicBezTo>
                  <a:lnTo>
                    <a:pt x="4612" y="3559"/>
                  </a:lnTo>
                  <a:lnTo>
                    <a:pt x="4879" y="4044"/>
                  </a:lnTo>
                  <a:lnTo>
                    <a:pt x="5531" y="3927"/>
                  </a:lnTo>
                  <a:cubicBezTo>
                    <a:pt x="5765" y="2657"/>
                    <a:pt x="4896" y="1387"/>
                    <a:pt x="3759" y="769"/>
                  </a:cubicBezTo>
                  <a:cubicBezTo>
                    <a:pt x="2623" y="151"/>
                    <a:pt x="1287" y="34"/>
                    <a:pt x="0"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1" name="Google Shape;1131;p1"/>
            <p:cNvSpPr/>
            <p:nvPr/>
          </p:nvSpPr>
          <p:spPr>
            <a:xfrm>
              <a:off x="5154924" y="1939682"/>
              <a:ext cx="71247" cy="176852"/>
            </a:xfrm>
            <a:custGeom>
              <a:avLst/>
              <a:gdLst/>
              <a:ahLst/>
              <a:cxnLst/>
              <a:rect l="l" t="t" r="r" b="b"/>
              <a:pathLst>
                <a:path w="2223" h="5518" extrusionOk="0">
                  <a:moveTo>
                    <a:pt x="2202" y="1"/>
                  </a:moveTo>
                  <a:cubicBezTo>
                    <a:pt x="2184" y="1"/>
                    <a:pt x="2105" y="48"/>
                    <a:pt x="1989" y="121"/>
                  </a:cubicBezTo>
                  <a:cubicBezTo>
                    <a:pt x="1822" y="255"/>
                    <a:pt x="1655" y="405"/>
                    <a:pt x="1504" y="572"/>
                  </a:cubicBezTo>
                  <a:cubicBezTo>
                    <a:pt x="452" y="1658"/>
                    <a:pt x="1" y="3162"/>
                    <a:pt x="235" y="4649"/>
                  </a:cubicBezTo>
                  <a:cubicBezTo>
                    <a:pt x="285" y="4866"/>
                    <a:pt x="335" y="5084"/>
                    <a:pt x="402" y="5284"/>
                  </a:cubicBezTo>
                  <a:cubicBezTo>
                    <a:pt x="418" y="5368"/>
                    <a:pt x="452" y="5451"/>
                    <a:pt x="502" y="5518"/>
                  </a:cubicBezTo>
                  <a:cubicBezTo>
                    <a:pt x="535" y="5501"/>
                    <a:pt x="418" y="5184"/>
                    <a:pt x="352" y="4632"/>
                  </a:cubicBezTo>
                  <a:cubicBezTo>
                    <a:pt x="168" y="3179"/>
                    <a:pt x="619" y="1725"/>
                    <a:pt x="1588" y="639"/>
                  </a:cubicBezTo>
                  <a:cubicBezTo>
                    <a:pt x="1939" y="221"/>
                    <a:pt x="2223" y="21"/>
                    <a:pt x="2206" y="4"/>
                  </a:cubicBezTo>
                  <a:cubicBezTo>
                    <a:pt x="2206" y="2"/>
                    <a:pt x="2205" y="1"/>
                    <a:pt x="2202" y="1"/>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2" name="Google Shape;1132;p1"/>
            <p:cNvSpPr/>
            <p:nvPr/>
          </p:nvSpPr>
          <p:spPr>
            <a:xfrm>
              <a:off x="5193480" y="1938207"/>
              <a:ext cx="31633" cy="162269"/>
            </a:xfrm>
            <a:custGeom>
              <a:avLst/>
              <a:gdLst/>
              <a:ahLst/>
              <a:cxnLst/>
              <a:rect l="l" t="t" r="r" b="b"/>
              <a:pathLst>
                <a:path w="987" h="5063" extrusionOk="0">
                  <a:moveTo>
                    <a:pt x="936" y="0"/>
                  </a:moveTo>
                  <a:lnTo>
                    <a:pt x="936" y="0"/>
                  </a:lnTo>
                  <a:cubicBezTo>
                    <a:pt x="786" y="217"/>
                    <a:pt x="669" y="434"/>
                    <a:pt x="586" y="685"/>
                  </a:cubicBezTo>
                  <a:cubicBezTo>
                    <a:pt x="101" y="1838"/>
                    <a:pt x="1" y="3108"/>
                    <a:pt x="251" y="4328"/>
                  </a:cubicBezTo>
                  <a:cubicBezTo>
                    <a:pt x="301" y="4595"/>
                    <a:pt x="385" y="4829"/>
                    <a:pt x="502" y="5063"/>
                  </a:cubicBezTo>
                  <a:cubicBezTo>
                    <a:pt x="552" y="5046"/>
                    <a:pt x="168" y="3927"/>
                    <a:pt x="301" y="2506"/>
                  </a:cubicBezTo>
                  <a:cubicBezTo>
                    <a:pt x="418" y="1069"/>
                    <a:pt x="987" y="33"/>
                    <a:pt x="936" y="0"/>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3" name="Google Shape;1133;p1"/>
            <p:cNvSpPr/>
            <p:nvPr/>
          </p:nvSpPr>
          <p:spPr>
            <a:xfrm>
              <a:off x="5300592" y="1918368"/>
              <a:ext cx="158007" cy="111438"/>
            </a:xfrm>
            <a:custGeom>
              <a:avLst/>
              <a:gdLst/>
              <a:ahLst/>
              <a:cxnLst/>
              <a:rect l="l" t="t" r="r" b="b"/>
              <a:pathLst>
                <a:path w="4930" h="3477" extrusionOk="0">
                  <a:moveTo>
                    <a:pt x="970" y="1"/>
                  </a:moveTo>
                  <a:cubicBezTo>
                    <a:pt x="719" y="1"/>
                    <a:pt x="485" y="18"/>
                    <a:pt x="251" y="68"/>
                  </a:cubicBezTo>
                  <a:cubicBezTo>
                    <a:pt x="168" y="84"/>
                    <a:pt x="67" y="101"/>
                    <a:pt x="0" y="134"/>
                  </a:cubicBezTo>
                  <a:cubicBezTo>
                    <a:pt x="0" y="140"/>
                    <a:pt x="11" y="142"/>
                    <a:pt x="32" y="142"/>
                  </a:cubicBezTo>
                  <a:cubicBezTo>
                    <a:pt x="121" y="142"/>
                    <a:pt x="398" y="99"/>
                    <a:pt x="809" y="99"/>
                  </a:cubicBezTo>
                  <a:cubicBezTo>
                    <a:pt x="860" y="99"/>
                    <a:pt x="914" y="100"/>
                    <a:pt x="970" y="101"/>
                  </a:cubicBezTo>
                  <a:cubicBezTo>
                    <a:pt x="2540" y="168"/>
                    <a:pt x="3944" y="1120"/>
                    <a:pt x="4595" y="2574"/>
                  </a:cubicBezTo>
                  <a:cubicBezTo>
                    <a:pt x="4841" y="3097"/>
                    <a:pt x="4894" y="3477"/>
                    <a:pt x="4927" y="3477"/>
                  </a:cubicBezTo>
                  <a:cubicBezTo>
                    <a:pt x="4928" y="3477"/>
                    <a:pt x="4929" y="3477"/>
                    <a:pt x="4929" y="3476"/>
                  </a:cubicBezTo>
                  <a:cubicBezTo>
                    <a:pt x="4929" y="3393"/>
                    <a:pt x="4929" y="3309"/>
                    <a:pt x="4896" y="3209"/>
                  </a:cubicBezTo>
                  <a:cubicBezTo>
                    <a:pt x="4863" y="2975"/>
                    <a:pt x="4796" y="2741"/>
                    <a:pt x="4696" y="2524"/>
                  </a:cubicBezTo>
                  <a:cubicBezTo>
                    <a:pt x="4094" y="1003"/>
                    <a:pt x="2607" y="1"/>
                    <a:pt x="970" y="1"/>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4" name="Google Shape;1134;p1"/>
            <p:cNvSpPr/>
            <p:nvPr/>
          </p:nvSpPr>
          <p:spPr>
            <a:xfrm>
              <a:off x="5176366" y="1869877"/>
              <a:ext cx="46601" cy="44806"/>
            </a:xfrm>
            <a:custGeom>
              <a:avLst/>
              <a:gdLst/>
              <a:ahLst/>
              <a:cxnLst/>
              <a:rect l="l" t="t" r="r" b="b"/>
              <a:pathLst>
                <a:path w="1454" h="1398" extrusionOk="0">
                  <a:moveTo>
                    <a:pt x="42" y="1"/>
                  </a:moveTo>
                  <a:cubicBezTo>
                    <a:pt x="27" y="1"/>
                    <a:pt x="19" y="4"/>
                    <a:pt x="17" y="10"/>
                  </a:cubicBezTo>
                  <a:cubicBezTo>
                    <a:pt x="0" y="43"/>
                    <a:pt x="401" y="244"/>
                    <a:pt x="785" y="628"/>
                  </a:cubicBezTo>
                  <a:cubicBezTo>
                    <a:pt x="1162" y="1005"/>
                    <a:pt x="1362" y="1397"/>
                    <a:pt x="1401" y="1397"/>
                  </a:cubicBezTo>
                  <a:cubicBezTo>
                    <a:pt x="1402" y="1397"/>
                    <a:pt x="1403" y="1397"/>
                    <a:pt x="1404" y="1397"/>
                  </a:cubicBezTo>
                  <a:cubicBezTo>
                    <a:pt x="1454" y="1380"/>
                    <a:pt x="1303" y="929"/>
                    <a:pt x="902" y="528"/>
                  </a:cubicBezTo>
                  <a:cubicBezTo>
                    <a:pt x="536" y="161"/>
                    <a:pt x="144" y="1"/>
                    <a:pt x="42"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5" name="Google Shape;1135;p1"/>
            <p:cNvSpPr/>
            <p:nvPr/>
          </p:nvSpPr>
          <p:spPr>
            <a:xfrm>
              <a:off x="5215980" y="1870165"/>
              <a:ext cx="9679" cy="46665"/>
            </a:xfrm>
            <a:custGeom>
              <a:avLst/>
              <a:gdLst/>
              <a:ahLst/>
              <a:cxnLst/>
              <a:rect l="l" t="t" r="r" b="b"/>
              <a:pathLst>
                <a:path w="302" h="1456" extrusionOk="0">
                  <a:moveTo>
                    <a:pt x="214" y="0"/>
                  </a:moveTo>
                  <a:cubicBezTo>
                    <a:pt x="159" y="0"/>
                    <a:pt x="1" y="313"/>
                    <a:pt x="17" y="736"/>
                  </a:cubicBezTo>
                  <a:cubicBezTo>
                    <a:pt x="33" y="1159"/>
                    <a:pt x="224" y="1455"/>
                    <a:pt x="265" y="1455"/>
                  </a:cubicBezTo>
                  <a:cubicBezTo>
                    <a:pt x="266" y="1455"/>
                    <a:pt x="267" y="1455"/>
                    <a:pt x="268" y="1455"/>
                  </a:cubicBezTo>
                  <a:cubicBezTo>
                    <a:pt x="301" y="1438"/>
                    <a:pt x="184" y="1121"/>
                    <a:pt x="184" y="736"/>
                  </a:cubicBezTo>
                  <a:cubicBezTo>
                    <a:pt x="168" y="335"/>
                    <a:pt x="251" y="18"/>
                    <a:pt x="218" y="1"/>
                  </a:cubicBezTo>
                  <a:cubicBezTo>
                    <a:pt x="216" y="1"/>
                    <a:pt x="215" y="0"/>
                    <a:pt x="214" y="0"/>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6" name="Google Shape;1136;p1"/>
            <p:cNvSpPr/>
            <p:nvPr/>
          </p:nvSpPr>
          <p:spPr>
            <a:xfrm>
              <a:off x="4884486" y="2421137"/>
              <a:ext cx="827403" cy="966692"/>
            </a:xfrm>
            <a:custGeom>
              <a:avLst/>
              <a:gdLst/>
              <a:ahLst/>
              <a:cxnLst/>
              <a:rect l="l" t="t" r="r" b="b"/>
              <a:pathLst>
                <a:path w="25816" h="30162" extrusionOk="0">
                  <a:moveTo>
                    <a:pt x="10274" y="0"/>
                  </a:moveTo>
                  <a:cubicBezTo>
                    <a:pt x="10173" y="0"/>
                    <a:pt x="10074" y="1"/>
                    <a:pt x="9976" y="3"/>
                  </a:cubicBezTo>
                  <a:cubicBezTo>
                    <a:pt x="6434" y="37"/>
                    <a:pt x="1237" y="2242"/>
                    <a:pt x="536" y="5717"/>
                  </a:cubicBezTo>
                  <a:cubicBezTo>
                    <a:pt x="1" y="8357"/>
                    <a:pt x="519" y="13019"/>
                    <a:pt x="519" y="18700"/>
                  </a:cubicBezTo>
                  <a:lnTo>
                    <a:pt x="970" y="29544"/>
                  </a:lnTo>
                  <a:lnTo>
                    <a:pt x="19082" y="30162"/>
                  </a:lnTo>
                  <a:lnTo>
                    <a:pt x="18514" y="14172"/>
                  </a:lnTo>
                  <a:lnTo>
                    <a:pt x="19500" y="17530"/>
                  </a:lnTo>
                  <a:lnTo>
                    <a:pt x="25816" y="14673"/>
                  </a:lnTo>
                  <a:cubicBezTo>
                    <a:pt x="25582" y="13971"/>
                    <a:pt x="24546" y="10830"/>
                    <a:pt x="22541" y="5851"/>
                  </a:cubicBezTo>
                  <a:cubicBezTo>
                    <a:pt x="21438" y="3077"/>
                    <a:pt x="18948" y="1089"/>
                    <a:pt x="16008" y="588"/>
                  </a:cubicBezTo>
                  <a:cubicBezTo>
                    <a:pt x="14053" y="257"/>
                    <a:pt x="11950" y="0"/>
                    <a:pt x="10274" y="0"/>
                  </a:cubicBezTo>
                  <a:close/>
                </a:path>
              </a:pathLst>
            </a:custGeom>
            <a:solidFill>
              <a:srgbClr val="19B5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7" name="Google Shape;1137;p1"/>
            <p:cNvSpPr/>
            <p:nvPr/>
          </p:nvSpPr>
          <p:spPr>
            <a:xfrm>
              <a:off x="4901633" y="2933680"/>
              <a:ext cx="430592" cy="480397"/>
            </a:xfrm>
            <a:custGeom>
              <a:avLst/>
              <a:gdLst/>
              <a:ahLst/>
              <a:cxnLst/>
              <a:rect l="l" t="t" r="r" b="b"/>
              <a:pathLst>
                <a:path w="13435" h="14989" extrusionOk="0">
                  <a:moveTo>
                    <a:pt x="8183" y="1"/>
                  </a:moveTo>
                  <a:cubicBezTo>
                    <a:pt x="7692" y="1"/>
                    <a:pt x="7194" y="39"/>
                    <a:pt x="6717" y="68"/>
                  </a:cubicBezTo>
                  <a:cubicBezTo>
                    <a:pt x="5180" y="159"/>
                    <a:pt x="3643" y="398"/>
                    <a:pt x="2122" y="398"/>
                  </a:cubicBezTo>
                  <a:cubicBezTo>
                    <a:pt x="1411" y="398"/>
                    <a:pt x="703" y="345"/>
                    <a:pt x="1" y="202"/>
                  </a:cubicBezTo>
                  <a:lnTo>
                    <a:pt x="1" y="202"/>
                  </a:lnTo>
                  <a:lnTo>
                    <a:pt x="2524" y="14989"/>
                  </a:lnTo>
                  <a:lnTo>
                    <a:pt x="13434" y="14337"/>
                  </a:lnTo>
                  <a:cubicBezTo>
                    <a:pt x="13217" y="10210"/>
                    <a:pt x="13050" y="7520"/>
                    <a:pt x="12098" y="3510"/>
                  </a:cubicBezTo>
                  <a:cubicBezTo>
                    <a:pt x="11864" y="2457"/>
                    <a:pt x="11513" y="1338"/>
                    <a:pt x="10661" y="670"/>
                  </a:cubicBezTo>
                  <a:cubicBezTo>
                    <a:pt x="9968" y="128"/>
                    <a:pt x="9086" y="1"/>
                    <a:pt x="8183" y="1"/>
                  </a:cubicBezTo>
                  <a:close/>
                </a:path>
              </a:pathLst>
            </a:custGeom>
            <a:solidFill>
              <a:srgbClr val="263238">
                <a:alpha val="19215"/>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8" name="Google Shape;1138;p1"/>
            <p:cNvSpPr/>
            <p:nvPr/>
          </p:nvSpPr>
          <p:spPr>
            <a:xfrm>
              <a:off x="4909133" y="2573310"/>
              <a:ext cx="680678" cy="4840"/>
            </a:xfrm>
            <a:custGeom>
              <a:avLst/>
              <a:gdLst/>
              <a:ahLst/>
              <a:cxnLst/>
              <a:rect l="l" t="t" r="r" b="b"/>
              <a:pathLst>
                <a:path w="21238" h="151" extrusionOk="0">
                  <a:moveTo>
                    <a:pt x="10627" y="0"/>
                  </a:moveTo>
                  <a:cubicBezTo>
                    <a:pt x="4746" y="0"/>
                    <a:pt x="0" y="34"/>
                    <a:pt x="0" y="67"/>
                  </a:cubicBezTo>
                  <a:cubicBezTo>
                    <a:pt x="0" y="117"/>
                    <a:pt x="4762" y="151"/>
                    <a:pt x="10627" y="151"/>
                  </a:cubicBezTo>
                  <a:cubicBezTo>
                    <a:pt x="16492" y="151"/>
                    <a:pt x="21237" y="117"/>
                    <a:pt x="21237" y="67"/>
                  </a:cubicBezTo>
                  <a:cubicBezTo>
                    <a:pt x="21237" y="34"/>
                    <a:pt x="16492" y="0"/>
                    <a:pt x="10627" y="0"/>
                  </a:cubicBezTo>
                  <a:close/>
                </a:path>
              </a:pathLst>
            </a:custGeom>
            <a:solidFill>
              <a:srgbClr val="FAFA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9" name="Google Shape;1139;p1"/>
            <p:cNvSpPr/>
            <p:nvPr/>
          </p:nvSpPr>
          <p:spPr>
            <a:xfrm>
              <a:off x="4891986" y="2670774"/>
              <a:ext cx="740643" cy="4840"/>
            </a:xfrm>
            <a:custGeom>
              <a:avLst/>
              <a:gdLst/>
              <a:ahLst/>
              <a:cxnLst/>
              <a:rect l="l" t="t" r="r" b="b"/>
              <a:pathLst>
                <a:path w="23109" h="151" extrusionOk="0">
                  <a:moveTo>
                    <a:pt x="11546" y="0"/>
                  </a:moveTo>
                  <a:cubicBezTo>
                    <a:pt x="5164" y="0"/>
                    <a:pt x="1" y="34"/>
                    <a:pt x="1" y="67"/>
                  </a:cubicBezTo>
                  <a:cubicBezTo>
                    <a:pt x="1" y="117"/>
                    <a:pt x="5164" y="151"/>
                    <a:pt x="11546" y="151"/>
                  </a:cubicBezTo>
                  <a:cubicBezTo>
                    <a:pt x="17929" y="151"/>
                    <a:pt x="23109" y="117"/>
                    <a:pt x="23109" y="67"/>
                  </a:cubicBezTo>
                  <a:cubicBezTo>
                    <a:pt x="23109" y="34"/>
                    <a:pt x="17929" y="0"/>
                    <a:pt x="11546" y="0"/>
                  </a:cubicBezTo>
                  <a:close/>
                </a:path>
              </a:pathLst>
            </a:custGeom>
            <a:solidFill>
              <a:srgbClr val="FAFA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0" name="Google Shape;1140;p1"/>
            <p:cNvSpPr/>
            <p:nvPr/>
          </p:nvSpPr>
          <p:spPr>
            <a:xfrm>
              <a:off x="4895736" y="2792853"/>
              <a:ext cx="789904" cy="5384"/>
            </a:xfrm>
            <a:custGeom>
              <a:avLst/>
              <a:gdLst/>
              <a:ahLst/>
              <a:cxnLst/>
              <a:rect l="l" t="t" r="r" b="b"/>
              <a:pathLst>
                <a:path w="24646" h="168" extrusionOk="0">
                  <a:moveTo>
                    <a:pt x="12315" y="1"/>
                  </a:moveTo>
                  <a:cubicBezTo>
                    <a:pt x="5515" y="1"/>
                    <a:pt x="1" y="34"/>
                    <a:pt x="1" y="84"/>
                  </a:cubicBezTo>
                  <a:cubicBezTo>
                    <a:pt x="1" y="135"/>
                    <a:pt x="5515" y="168"/>
                    <a:pt x="12315" y="168"/>
                  </a:cubicBezTo>
                  <a:cubicBezTo>
                    <a:pt x="19132" y="168"/>
                    <a:pt x="24646" y="135"/>
                    <a:pt x="24646" y="84"/>
                  </a:cubicBezTo>
                  <a:cubicBezTo>
                    <a:pt x="24646" y="34"/>
                    <a:pt x="19132" y="1"/>
                    <a:pt x="12315" y="1"/>
                  </a:cubicBezTo>
                  <a:close/>
                </a:path>
              </a:pathLst>
            </a:custGeom>
            <a:solidFill>
              <a:srgbClr val="FAFA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1" name="Google Shape;1141;p1"/>
            <p:cNvSpPr/>
            <p:nvPr/>
          </p:nvSpPr>
          <p:spPr>
            <a:xfrm>
              <a:off x="5226684" y="2925123"/>
              <a:ext cx="246913" cy="4872"/>
            </a:xfrm>
            <a:custGeom>
              <a:avLst/>
              <a:gdLst/>
              <a:ahLst/>
              <a:cxnLst/>
              <a:rect l="l" t="t" r="r" b="b"/>
              <a:pathLst>
                <a:path w="7704" h="152" extrusionOk="0">
                  <a:moveTo>
                    <a:pt x="3844" y="1"/>
                  </a:moveTo>
                  <a:cubicBezTo>
                    <a:pt x="1722" y="1"/>
                    <a:pt x="1" y="34"/>
                    <a:pt x="1" y="68"/>
                  </a:cubicBezTo>
                  <a:cubicBezTo>
                    <a:pt x="1" y="118"/>
                    <a:pt x="1722" y="151"/>
                    <a:pt x="3844" y="151"/>
                  </a:cubicBezTo>
                  <a:cubicBezTo>
                    <a:pt x="5966" y="151"/>
                    <a:pt x="7703" y="118"/>
                    <a:pt x="7703" y="68"/>
                  </a:cubicBezTo>
                  <a:cubicBezTo>
                    <a:pt x="7703" y="34"/>
                    <a:pt x="5966" y="1"/>
                    <a:pt x="3844" y="1"/>
                  </a:cubicBezTo>
                  <a:close/>
                </a:path>
              </a:pathLst>
            </a:custGeom>
            <a:solidFill>
              <a:srgbClr val="FAFA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2" name="Google Shape;1142;p1"/>
            <p:cNvSpPr/>
            <p:nvPr/>
          </p:nvSpPr>
          <p:spPr>
            <a:xfrm>
              <a:off x="5226684" y="3066848"/>
              <a:ext cx="258163" cy="5256"/>
            </a:xfrm>
            <a:custGeom>
              <a:avLst/>
              <a:gdLst/>
              <a:ahLst/>
              <a:cxnLst/>
              <a:rect l="l" t="t" r="r" b="b"/>
              <a:pathLst>
                <a:path w="8055" h="164" extrusionOk="0">
                  <a:moveTo>
                    <a:pt x="2461" y="0"/>
                  </a:moveTo>
                  <a:cubicBezTo>
                    <a:pt x="1016" y="0"/>
                    <a:pt x="1" y="19"/>
                    <a:pt x="1" y="57"/>
                  </a:cubicBezTo>
                  <a:cubicBezTo>
                    <a:pt x="1" y="90"/>
                    <a:pt x="1805" y="140"/>
                    <a:pt x="4027" y="157"/>
                  </a:cubicBezTo>
                  <a:cubicBezTo>
                    <a:pt x="4623" y="161"/>
                    <a:pt x="5188" y="164"/>
                    <a:pt x="5697" y="164"/>
                  </a:cubicBezTo>
                  <a:cubicBezTo>
                    <a:pt x="7087" y="164"/>
                    <a:pt x="8054" y="148"/>
                    <a:pt x="8054" y="124"/>
                  </a:cubicBezTo>
                  <a:cubicBezTo>
                    <a:pt x="8054" y="73"/>
                    <a:pt x="6250" y="23"/>
                    <a:pt x="4027" y="7"/>
                  </a:cubicBezTo>
                  <a:cubicBezTo>
                    <a:pt x="3472" y="2"/>
                    <a:pt x="2942" y="0"/>
                    <a:pt x="2461" y="0"/>
                  </a:cubicBezTo>
                  <a:close/>
                </a:path>
              </a:pathLst>
            </a:custGeom>
            <a:solidFill>
              <a:srgbClr val="FAFA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3" name="Google Shape;1143;p1"/>
            <p:cNvSpPr/>
            <p:nvPr/>
          </p:nvSpPr>
          <p:spPr>
            <a:xfrm>
              <a:off x="5232037" y="3181106"/>
              <a:ext cx="258676" cy="6666"/>
            </a:xfrm>
            <a:custGeom>
              <a:avLst/>
              <a:gdLst/>
              <a:ahLst/>
              <a:cxnLst/>
              <a:rect l="l" t="t" r="r" b="b"/>
              <a:pathLst>
                <a:path w="8071" h="208" extrusionOk="0">
                  <a:moveTo>
                    <a:pt x="4028" y="1"/>
                  </a:moveTo>
                  <a:cubicBezTo>
                    <a:pt x="2925" y="1"/>
                    <a:pt x="1906" y="34"/>
                    <a:pt x="1187" y="67"/>
                  </a:cubicBezTo>
                  <a:cubicBezTo>
                    <a:pt x="819" y="101"/>
                    <a:pt x="519" y="117"/>
                    <a:pt x="318" y="134"/>
                  </a:cubicBezTo>
                  <a:cubicBezTo>
                    <a:pt x="218" y="134"/>
                    <a:pt x="118" y="151"/>
                    <a:pt x="1" y="184"/>
                  </a:cubicBezTo>
                  <a:cubicBezTo>
                    <a:pt x="83" y="196"/>
                    <a:pt x="158" y="208"/>
                    <a:pt x="230" y="208"/>
                  </a:cubicBezTo>
                  <a:cubicBezTo>
                    <a:pt x="259" y="208"/>
                    <a:pt x="289" y="206"/>
                    <a:pt x="318" y="201"/>
                  </a:cubicBezTo>
                  <a:cubicBezTo>
                    <a:pt x="569" y="201"/>
                    <a:pt x="853" y="184"/>
                    <a:pt x="1187" y="184"/>
                  </a:cubicBezTo>
                  <a:cubicBezTo>
                    <a:pt x="1922" y="168"/>
                    <a:pt x="2925" y="151"/>
                    <a:pt x="4028" y="151"/>
                  </a:cubicBezTo>
                  <a:cubicBezTo>
                    <a:pt x="5147" y="151"/>
                    <a:pt x="6150" y="168"/>
                    <a:pt x="6885" y="184"/>
                  </a:cubicBezTo>
                  <a:cubicBezTo>
                    <a:pt x="7219" y="201"/>
                    <a:pt x="7503" y="201"/>
                    <a:pt x="7737" y="201"/>
                  </a:cubicBezTo>
                  <a:cubicBezTo>
                    <a:pt x="7771" y="206"/>
                    <a:pt x="7804" y="208"/>
                    <a:pt x="7836" y="208"/>
                  </a:cubicBezTo>
                  <a:cubicBezTo>
                    <a:pt x="7914" y="208"/>
                    <a:pt x="7988" y="196"/>
                    <a:pt x="8071" y="184"/>
                  </a:cubicBezTo>
                  <a:lnTo>
                    <a:pt x="8054" y="184"/>
                  </a:lnTo>
                  <a:cubicBezTo>
                    <a:pt x="7954" y="168"/>
                    <a:pt x="7854" y="151"/>
                    <a:pt x="7754" y="151"/>
                  </a:cubicBezTo>
                  <a:cubicBezTo>
                    <a:pt x="7553" y="117"/>
                    <a:pt x="7252" y="101"/>
                    <a:pt x="6885" y="84"/>
                  </a:cubicBezTo>
                  <a:cubicBezTo>
                    <a:pt x="6150" y="34"/>
                    <a:pt x="5147" y="1"/>
                    <a:pt x="4028" y="1"/>
                  </a:cubicBezTo>
                  <a:close/>
                </a:path>
              </a:pathLst>
            </a:custGeom>
            <a:solidFill>
              <a:srgbClr val="FAFA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4" name="Google Shape;1144;p1"/>
            <p:cNvSpPr/>
            <p:nvPr/>
          </p:nvSpPr>
          <p:spPr>
            <a:xfrm>
              <a:off x="5234184" y="3279115"/>
              <a:ext cx="254413" cy="4840"/>
            </a:xfrm>
            <a:custGeom>
              <a:avLst/>
              <a:gdLst/>
              <a:ahLst/>
              <a:cxnLst/>
              <a:rect l="l" t="t" r="r" b="b"/>
              <a:pathLst>
                <a:path w="7938" h="151" extrusionOk="0">
                  <a:moveTo>
                    <a:pt x="3977" y="0"/>
                  </a:moveTo>
                  <a:cubicBezTo>
                    <a:pt x="1772" y="0"/>
                    <a:pt x="1" y="34"/>
                    <a:pt x="1" y="67"/>
                  </a:cubicBezTo>
                  <a:cubicBezTo>
                    <a:pt x="1" y="117"/>
                    <a:pt x="1772" y="151"/>
                    <a:pt x="3977" y="151"/>
                  </a:cubicBezTo>
                  <a:cubicBezTo>
                    <a:pt x="6166" y="151"/>
                    <a:pt x="7937" y="117"/>
                    <a:pt x="7937" y="67"/>
                  </a:cubicBezTo>
                  <a:cubicBezTo>
                    <a:pt x="7937" y="34"/>
                    <a:pt x="6166" y="0"/>
                    <a:pt x="3977" y="0"/>
                  </a:cubicBezTo>
                  <a:close/>
                </a:path>
              </a:pathLst>
            </a:custGeom>
            <a:solidFill>
              <a:srgbClr val="FAFA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5" name="Google Shape;1145;p1"/>
            <p:cNvSpPr/>
            <p:nvPr/>
          </p:nvSpPr>
          <p:spPr>
            <a:xfrm>
              <a:off x="5006597" y="2477449"/>
              <a:ext cx="499115" cy="4840"/>
            </a:xfrm>
            <a:custGeom>
              <a:avLst/>
              <a:gdLst/>
              <a:ahLst/>
              <a:cxnLst/>
              <a:rect l="l" t="t" r="r" b="b"/>
              <a:pathLst>
                <a:path w="15573" h="151" extrusionOk="0">
                  <a:moveTo>
                    <a:pt x="7787" y="1"/>
                  </a:moveTo>
                  <a:cubicBezTo>
                    <a:pt x="3493" y="1"/>
                    <a:pt x="0" y="34"/>
                    <a:pt x="0" y="84"/>
                  </a:cubicBezTo>
                  <a:cubicBezTo>
                    <a:pt x="0" y="117"/>
                    <a:pt x="3493" y="151"/>
                    <a:pt x="7787" y="151"/>
                  </a:cubicBezTo>
                  <a:cubicBezTo>
                    <a:pt x="12097" y="151"/>
                    <a:pt x="15573" y="117"/>
                    <a:pt x="15573" y="84"/>
                  </a:cubicBezTo>
                  <a:cubicBezTo>
                    <a:pt x="15573" y="34"/>
                    <a:pt x="12097" y="1"/>
                    <a:pt x="7787" y="1"/>
                  </a:cubicBezTo>
                  <a:close/>
                </a:path>
              </a:pathLst>
            </a:custGeom>
            <a:solidFill>
              <a:srgbClr val="FAFA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6" name="Google Shape;1146;p1"/>
            <p:cNvSpPr/>
            <p:nvPr/>
          </p:nvSpPr>
          <p:spPr>
            <a:xfrm>
              <a:off x="5417862" y="2497800"/>
              <a:ext cx="74997" cy="373286"/>
            </a:xfrm>
            <a:custGeom>
              <a:avLst/>
              <a:gdLst/>
              <a:ahLst/>
              <a:cxnLst/>
              <a:rect l="l" t="t" r="r" b="b"/>
              <a:pathLst>
                <a:path w="2340" h="11647" extrusionOk="0">
                  <a:moveTo>
                    <a:pt x="2340" y="0"/>
                  </a:moveTo>
                  <a:cubicBezTo>
                    <a:pt x="2290" y="0"/>
                    <a:pt x="2240" y="0"/>
                    <a:pt x="2206" y="17"/>
                  </a:cubicBezTo>
                  <a:cubicBezTo>
                    <a:pt x="2072" y="34"/>
                    <a:pt x="1956" y="51"/>
                    <a:pt x="1839" y="101"/>
                  </a:cubicBezTo>
                  <a:cubicBezTo>
                    <a:pt x="1387" y="268"/>
                    <a:pt x="1003" y="552"/>
                    <a:pt x="719" y="936"/>
                  </a:cubicBezTo>
                  <a:cubicBezTo>
                    <a:pt x="301" y="1504"/>
                    <a:pt x="67" y="2173"/>
                    <a:pt x="34" y="2874"/>
                  </a:cubicBezTo>
                  <a:cubicBezTo>
                    <a:pt x="1" y="3726"/>
                    <a:pt x="67" y="4562"/>
                    <a:pt x="218" y="5397"/>
                  </a:cubicBezTo>
                  <a:cubicBezTo>
                    <a:pt x="468" y="6901"/>
                    <a:pt x="836" y="8388"/>
                    <a:pt x="1287" y="9842"/>
                  </a:cubicBezTo>
                  <a:cubicBezTo>
                    <a:pt x="1454" y="10393"/>
                    <a:pt x="1588" y="10844"/>
                    <a:pt x="1688" y="11162"/>
                  </a:cubicBezTo>
                  <a:cubicBezTo>
                    <a:pt x="1738" y="11329"/>
                    <a:pt x="1805" y="11479"/>
                    <a:pt x="1872" y="11646"/>
                  </a:cubicBezTo>
                  <a:cubicBezTo>
                    <a:pt x="1839" y="11479"/>
                    <a:pt x="1805" y="11312"/>
                    <a:pt x="1755" y="11145"/>
                  </a:cubicBezTo>
                  <a:cubicBezTo>
                    <a:pt x="1655" y="10811"/>
                    <a:pt x="1538" y="10360"/>
                    <a:pt x="1387" y="9808"/>
                  </a:cubicBezTo>
                  <a:cubicBezTo>
                    <a:pt x="970" y="8355"/>
                    <a:pt x="636" y="6868"/>
                    <a:pt x="368" y="5364"/>
                  </a:cubicBezTo>
                  <a:cubicBezTo>
                    <a:pt x="218" y="4545"/>
                    <a:pt x="168" y="3710"/>
                    <a:pt x="184" y="2891"/>
                  </a:cubicBezTo>
                  <a:cubicBezTo>
                    <a:pt x="201" y="2206"/>
                    <a:pt x="418" y="1554"/>
                    <a:pt x="803" y="1003"/>
                  </a:cubicBezTo>
                  <a:cubicBezTo>
                    <a:pt x="1070" y="619"/>
                    <a:pt x="1438" y="335"/>
                    <a:pt x="1855" y="151"/>
                  </a:cubicBezTo>
                  <a:cubicBezTo>
                    <a:pt x="2156" y="34"/>
                    <a:pt x="2340" y="17"/>
                    <a:pt x="2340"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7" name="Google Shape;1147;p1"/>
            <p:cNvSpPr/>
            <p:nvPr/>
          </p:nvSpPr>
          <p:spPr>
            <a:xfrm>
              <a:off x="5501417" y="2864100"/>
              <a:ext cx="204062" cy="92112"/>
            </a:xfrm>
            <a:custGeom>
              <a:avLst/>
              <a:gdLst/>
              <a:ahLst/>
              <a:cxnLst/>
              <a:rect l="l" t="t" r="r" b="b"/>
              <a:pathLst>
                <a:path w="6367" h="2874" extrusionOk="0">
                  <a:moveTo>
                    <a:pt x="6366" y="0"/>
                  </a:moveTo>
                  <a:lnTo>
                    <a:pt x="6366" y="0"/>
                  </a:lnTo>
                  <a:cubicBezTo>
                    <a:pt x="6032" y="117"/>
                    <a:pt x="5731" y="251"/>
                    <a:pt x="5430" y="418"/>
                  </a:cubicBezTo>
                  <a:cubicBezTo>
                    <a:pt x="4846" y="685"/>
                    <a:pt x="4060" y="1053"/>
                    <a:pt x="3192" y="1437"/>
                  </a:cubicBezTo>
                  <a:cubicBezTo>
                    <a:pt x="2306" y="1838"/>
                    <a:pt x="1504" y="2189"/>
                    <a:pt x="936" y="2440"/>
                  </a:cubicBezTo>
                  <a:cubicBezTo>
                    <a:pt x="618" y="2556"/>
                    <a:pt x="301" y="2707"/>
                    <a:pt x="0" y="2874"/>
                  </a:cubicBezTo>
                  <a:cubicBezTo>
                    <a:pt x="334" y="2790"/>
                    <a:pt x="652" y="2673"/>
                    <a:pt x="969" y="2540"/>
                  </a:cubicBezTo>
                  <a:cubicBezTo>
                    <a:pt x="1571" y="2306"/>
                    <a:pt x="2373" y="1988"/>
                    <a:pt x="3258" y="1587"/>
                  </a:cubicBezTo>
                  <a:cubicBezTo>
                    <a:pt x="4127" y="1186"/>
                    <a:pt x="4912" y="802"/>
                    <a:pt x="5481" y="501"/>
                  </a:cubicBezTo>
                  <a:cubicBezTo>
                    <a:pt x="5781" y="368"/>
                    <a:pt x="6082" y="201"/>
                    <a:pt x="6366"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8" name="Google Shape;1148;p1"/>
            <p:cNvSpPr/>
            <p:nvPr/>
          </p:nvSpPr>
          <p:spPr>
            <a:xfrm>
              <a:off x="5094959" y="3373342"/>
              <a:ext cx="895413" cy="1225816"/>
            </a:xfrm>
            <a:custGeom>
              <a:avLst/>
              <a:gdLst/>
              <a:ahLst/>
              <a:cxnLst/>
              <a:rect l="l" t="t" r="r" b="b"/>
              <a:pathLst>
                <a:path w="27938" h="38247" extrusionOk="0">
                  <a:moveTo>
                    <a:pt x="17" y="1"/>
                  </a:moveTo>
                  <a:lnTo>
                    <a:pt x="0" y="8522"/>
                  </a:lnTo>
                  <a:lnTo>
                    <a:pt x="19249" y="9023"/>
                  </a:lnTo>
                  <a:lnTo>
                    <a:pt x="18630" y="37963"/>
                  </a:lnTo>
                  <a:lnTo>
                    <a:pt x="26985" y="38247"/>
                  </a:lnTo>
                  <a:lnTo>
                    <a:pt x="27887" y="7319"/>
                  </a:lnTo>
                  <a:cubicBezTo>
                    <a:pt x="27937" y="3810"/>
                    <a:pt x="25163" y="903"/>
                    <a:pt x="21655" y="769"/>
                  </a:cubicBezTo>
                  <a:lnTo>
                    <a:pt x="17" y="1"/>
                  </a:ln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9" name="Google Shape;1149;p1"/>
            <p:cNvSpPr/>
            <p:nvPr/>
          </p:nvSpPr>
          <p:spPr>
            <a:xfrm>
              <a:off x="4808464" y="3373342"/>
              <a:ext cx="895381" cy="1225816"/>
            </a:xfrm>
            <a:custGeom>
              <a:avLst/>
              <a:gdLst/>
              <a:ahLst/>
              <a:cxnLst/>
              <a:rect l="l" t="t" r="r" b="b"/>
              <a:pathLst>
                <a:path w="27937" h="38247" extrusionOk="0">
                  <a:moveTo>
                    <a:pt x="0" y="1"/>
                  </a:moveTo>
                  <a:lnTo>
                    <a:pt x="0" y="8506"/>
                  </a:lnTo>
                  <a:lnTo>
                    <a:pt x="19232" y="9023"/>
                  </a:lnTo>
                  <a:lnTo>
                    <a:pt x="18513" y="37562"/>
                  </a:lnTo>
                  <a:lnTo>
                    <a:pt x="26985" y="38247"/>
                  </a:lnTo>
                  <a:lnTo>
                    <a:pt x="27887" y="7319"/>
                  </a:lnTo>
                  <a:cubicBezTo>
                    <a:pt x="27937" y="3810"/>
                    <a:pt x="25163" y="903"/>
                    <a:pt x="21655" y="769"/>
                  </a:cubicBezTo>
                  <a:lnTo>
                    <a:pt x="0" y="1"/>
                  </a:ln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0" name="Google Shape;1150;p1"/>
            <p:cNvSpPr/>
            <p:nvPr/>
          </p:nvSpPr>
          <p:spPr>
            <a:xfrm>
              <a:off x="5259343" y="3733744"/>
              <a:ext cx="68587" cy="817211"/>
            </a:xfrm>
            <a:custGeom>
              <a:avLst/>
              <a:gdLst/>
              <a:ahLst/>
              <a:cxnLst/>
              <a:rect l="l" t="t" r="r" b="b"/>
              <a:pathLst>
                <a:path w="2140" h="25498" extrusionOk="0">
                  <a:moveTo>
                    <a:pt x="1" y="1"/>
                  </a:moveTo>
                  <a:lnTo>
                    <a:pt x="1" y="25498"/>
                  </a:lnTo>
                  <a:lnTo>
                    <a:pt x="2140" y="25498"/>
                  </a:lnTo>
                  <a:lnTo>
                    <a:pt x="2140" y="1"/>
                  </a:ln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1" name="Google Shape;1151;p1"/>
            <p:cNvSpPr/>
            <p:nvPr/>
          </p:nvSpPr>
          <p:spPr>
            <a:xfrm>
              <a:off x="4686898" y="2876407"/>
              <a:ext cx="544113" cy="808109"/>
            </a:xfrm>
            <a:custGeom>
              <a:avLst/>
              <a:gdLst/>
              <a:ahLst/>
              <a:cxnLst/>
              <a:rect l="l" t="t" r="r" b="b"/>
              <a:pathLst>
                <a:path w="16977" h="25214" extrusionOk="0">
                  <a:moveTo>
                    <a:pt x="1989" y="0"/>
                  </a:moveTo>
                  <a:cubicBezTo>
                    <a:pt x="886" y="0"/>
                    <a:pt x="0" y="886"/>
                    <a:pt x="0" y="1989"/>
                  </a:cubicBezTo>
                  <a:lnTo>
                    <a:pt x="0" y="20752"/>
                  </a:lnTo>
                  <a:cubicBezTo>
                    <a:pt x="0" y="23225"/>
                    <a:pt x="2005" y="25214"/>
                    <a:pt x="4462" y="25214"/>
                  </a:cubicBezTo>
                  <a:lnTo>
                    <a:pt x="16976" y="25214"/>
                  </a:lnTo>
                  <a:lnTo>
                    <a:pt x="16976" y="1989"/>
                  </a:lnTo>
                  <a:cubicBezTo>
                    <a:pt x="16976" y="886"/>
                    <a:pt x="16074" y="0"/>
                    <a:pt x="14988" y="0"/>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2" name="Google Shape;1152;p1"/>
            <p:cNvSpPr/>
            <p:nvPr/>
          </p:nvSpPr>
          <p:spPr>
            <a:xfrm>
              <a:off x="4794009" y="3627723"/>
              <a:ext cx="976243" cy="106053"/>
            </a:xfrm>
            <a:custGeom>
              <a:avLst/>
              <a:gdLst/>
              <a:ahLst/>
              <a:cxnLst/>
              <a:rect l="l" t="t" r="r" b="b"/>
              <a:pathLst>
                <a:path w="30460" h="3309" extrusionOk="0">
                  <a:moveTo>
                    <a:pt x="3308" y="0"/>
                  </a:moveTo>
                  <a:cubicBezTo>
                    <a:pt x="1487" y="0"/>
                    <a:pt x="0" y="1471"/>
                    <a:pt x="0" y="3309"/>
                  </a:cubicBezTo>
                  <a:lnTo>
                    <a:pt x="30460" y="3309"/>
                  </a:lnTo>
                  <a:cubicBezTo>
                    <a:pt x="30460" y="1471"/>
                    <a:pt x="28973" y="0"/>
                    <a:pt x="27152" y="0"/>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3" name="Google Shape;1153;p1"/>
            <p:cNvSpPr/>
            <p:nvPr/>
          </p:nvSpPr>
          <p:spPr>
            <a:xfrm>
              <a:off x="4820771" y="3613268"/>
              <a:ext cx="410240" cy="74132"/>
            </a:xfrm>
            <a:custGeom>
              <a:avLst/>
              <a:gdLst/>
              <a:ahLst/>
              <a:cxnLst/>
              <a:rect l="l" t="t" r="r" b="b"/>
              <a:pathLst>
                <a:path w="12800" h="2313" extrusionOk="0">
                  <a:moveTo>
                    <a:pt x="12799" y="0"/>
                  </a:moveTo>
                  <a:cubicBezTo>
                    <a:pt x="12783" y="0"/>
                    <a:pt x="12783" y="201"/>
                    <a:pt x="12699" y="552"/>
                  </a:cubicBezTo>
                  <a:cubicBezTo>
                    <a:pt x="12565" y="1020"/>
                    <a:pt x="12265" y="1437"/>
                    <a:pt x="11864" y="1738"/>
                  </a:cubicBezTo>
                  <a:cubicBezTo>
                    <a:pt x="11596" y="1938"/>
                    <a:pt x="11279" y="2072"/>
                    <a:pt x="10945" y="2122"/>
                  </a:cubicBezTo>
                  <a:cubicBezTo>
                    <a:pt x="10701" y="2154"/>
                    <a:pt x="10451" y="2166"/>
                    <a:pt x="10198" y="2166"/>
                  </a:cubicBezTo>
                  <a:cubicBezTo>
                    <a:pt x="10052" y="2166"/>
                    <a:pt x="9905" y="2162"/>
                    <a:pt x="9758" y="2156"/>
                  </a:cubicBezTo>
                  <a:lnTo>
                    <a:pt x="7035" y="2156"/>
                  </a:lnTo>
                  <a:cubicBezTo>
                    <a:pt x="5080" y="2156"/>
                    <a:pt x="3326" y="2172"/>
                    <a:pt x="2056" y="2189"/>
                  </a:cubicBezTo>
                  <a:lnTo>
                    <a:pt x="552" y="2206"/>
                  </a:lnTo>
                  <a:lnTo>
                    <a:pt x="134" y="2223"/>
                  </a:lnTo>
                  <a:cubicBezTo>
                    <a:pt x="101" y="2223"/>
                    <a:pt x="51" y="2223"/>
                    <a:pt x="1" y="2239"/>
                  </a:cubicBezTo>
                  <a:cubicBezTo>
                    <a:pt x="51" y="2256"/>
                    <a:pt x="101" y="2256"/>
                    <a:pt x="134" y="2256"/>
                  </a:cubicBezTo>
                  <a:lnTo>
                    <a:pt x="552" y="2273"/>
                  </a:lnTo>
                  <a:lnTo>
                    <a:pt x="2056" y="2289"/>
                  </a:lnTo>
                  <a:cubicBezTo>
                    <a:pt x="3326" y="2306"/>
                    <a:pt x="5080" y="2306"/>
                    <a:pt x="7035" y="2306"/>
                  </a:cubicBezTo>
                  <a:lnTo>
                    <a:pt x="9758" y="2306"/>
                  </a:lnTo>
                  <a:cubicBezTo>
                    <a:pt x="9859" y="2310"/>
                    <a:pt x="9959" y="2312"/>
                    <a:pt x="10059" y="2312"/>
                  </a:cubicBezTo>
                  <a:cubicBezTo>
                    <a:pt x="10360" y="2312"/>
                    <a:pt x="10661" y="2294"/>
                    <a:pt x="10961" y="2256"/>
                  </a:cubicBezTo>
                  <a:cubicBezTo>
                    <a:pt x="11847" y="2089"/>
                    <a:pt x="12549" y="1437"/>
                    <a:pt x="12749" y="568"/>
                  </a:cubicBezTo>
                  <a:cubicBezTo>
                    <a:pt x="12783" y="435"/>
                    <a:pt x="12799" y="284"/>
                    <a:pt x="12799" y="151"/>
                  </a:cubicBezTo>
                  <a:cubicBezTo>
                    <a:pt x="12799" y="101"/>
                    <a:pt x="12799" y="50"/>
                    <a:pt x="12799"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4" name="Google Shape;1154;p1"/>
            <p:cNvSpPr/>
            <p:nvPr/>
          </p:nvSpPr>
          <p:spPr>
            <a:xfrm>
              <a:off x="5233639" y="3733232"/>
              <a:ext cx="119995" cy="4840"/>
            </a:xfrm>
            <a:custGeom>
              <a:avLst/>
              <a:gdLst/>
              <a:ahLst/>
              <a:cxnLst/>
              <a:rect l="l" t="t" r="r" b="b"/>
              <a:pathLst>
                <a:path w="3744" h="151" extrusionOk="0">
                  <a:moveTo>
                    <a:pt x="1872" y="0"/>
                  </a:moveTo>
                  <a:cubicBezTo>
                    <a:pt x="836" y="0"/>
                    <a:pt x="1" y="33"/>
                    <a:pt x="1" y="67"/>
                  </a:cubicBezTo>
                  <a:cubicBezTo>
                    <a:pt x="1" y="117"/>
                    <a:pt x="836" y="150"/>
                    <a:pt x="1872" y="150"/>
                  </a:cubicBezTo>
                  <a:cubicBezTo>
                    <a:pt x="2908" y="150"/>
                    <a:pt x="3744" y="117"/>
                    <a:pt x="3744" y="67"/>
                  </a:cubicBezTo>
                  <a:cubicBezTo>
                    <a:pt x="3744" y="33"/>
                    <a:pt x="2908" y="0"/>
                    <a:pt x="1872"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5" name="Google Shape;1155;p1"/>
            <p:cNvSpPr/>
            <p:nvPr/>
          </p:nvSpPr>
          <p:spPr>
            <a:xfrm>
              <a:off x="5153867" y="3309467"/>
              <a:ext cx="496967" cy="380401"/>
            </a:xfrm>
            <a:custGeom>
              <a:avLst/>
              <a:gdLst/>
              <a:ahLst/>
              <a:cxnLst/>
              <a:rect l="l" t="t" r="r" b="b"/>
              <a:pathLst>
                <a:path w="15506" h="11869" extrusionOk="0">
                  <a:moveTo>
                    <a:pt x="6269" y="1"/>
                  </a:moveTo>
                  <a:cubicBezTo>
                    <a:pt x="5205" y="1"/>
                    <a:pt x="4234" y="22"/>
                    <a:pt x="3392" y="22"/>
                  </a:cubicBezTo>
                  <a:cubicBezTo>
                    <a:pt x="2340" y="39"/>
                    <a:pt x="1504" y="56"/>
                    <a:pt x="903" y="72"/>
                  </a:cubicBezTo>
                  <a:cubicBezTo>
                    <a:pt x="602" y="72"/>
                    <a:pt x="301" y="89"/>
                    <a:pt x="0" y="139"/>
                  </a:cubicBezTo>
                  <a:cubicBezTo>
                    <a:pt x="301" y="189"/>
                    <a:pt x="602" y="206"/>
                    <a:pt x="903" y="206"/>
                  </a:cubicBezTo>
                  <a:cubicBezTo>
                    <a:pt x="1487" y="223"/>
                    <a:pt x="2340" y="239"/>
                    <a:pt x="3392" y="256"/>
                  </a:cubicBezTo>
                  <a:cubicBezTo>
                    <a:pt x="4445" y="273"/>
                    <a:pt x="5698" y="273"/>
                    <a:pt x="7085" y="290"/>
                  </a:cubicBezTo>
                  <a:cubicBezTo>
                    <a:pt x="7787" y="323"/>
                    <a:pt x="8505" y="440"/>
                    <a:pt x="9173" y="657"/>
                  </a:cubicBezTo>
                  <a:cubicBezTo>
                    <a:pt x="9908" y="891"/>
                    <a:pt x="10610" y="1225"/>
                    <a:pt x="11228" y="1660"/>
                  </a:cubicBezTo>
                  <a:cubicBezTo>
                    <a:pt x="11863" y="2077"/>
                    <a:pt x="12448" y="2595"/>
                    <a:pt x="12933" y="3180"/>
                  </a:cubicBezTo>
                  <a:cubicBezTo>
                    <a:pt x="13384" y="3732"/>
                    <a:pt x="13768" y="4333"/>
                    <a:pt x="14069" y="4985"/>
                  </a:cubicBezTo>
                  <a:cubicBezTo>
                    <a:pt x="14637" y="6238"/>
                    <a:pt x="14737" y="7491"/>
                    <a:pt x="14904" y="8527"/>
                  </a:cubicBezTo>
                  <a:cubicBezTo>
                    <a:pt x="15071" y="9563"/>
                    <a:pt x="15205" y="10398"/>
                    <a:pt x="15305" y="10983"/>
                  </a:cubicBezTo>
                  <a:cubicBezTo>
                    <a:pt x="15339" y="11284"/>
                    <a:pt x="15406" y="11585"/>
                    <a:pt x="15506" y="11869"/>
                  </a:cubicBezTo>
                  <a:cubicBezTo>
                    <a:pt x="15506" y="11568"/>
                    <a:pt x="15489" y="11267"/>
                    <a:pt x="15439" y="10966"/>
                  </a:cubicBezTo>
                  <a:cubicBezTo>
                    <a:pt x="15372" y="10382"/>
                    <a:pt x="15272" y="9529"/>
                    <a:pt x="15138" y="8493"/>
                  </a:cubicBezTo>
                  <a:cubicBezTo>
                    <a:pt x="15055" y="7976"/>
                    <a:pt x="15005" y="7407"/>
                    <a:pt x="14888" y="6789"/>
                  </a:cubicBezTo>
                  <a:cubicBezTo>
                    <a:pt x="14871" y="6639"/>
                    <a:pt x="14838" y="6472"/>
                    <a:pt x="14804" y="6321"/>
                  </a:cubicBezTo>
                  <a:cubicBezTo>
                    <a:pt x="14771" y="6154"/>
                    <a:pt x="14721" y="6004"/>
                    <a:pt x="14670" y="5837"/>
                  </a:cubicBezTo>
                  <a:lnTo>
                    <a:pt x="14604" y="5603"/>
                  </a:lnTo>
                  <a:cubicBezTo>
                    <a:pt x="14587" y="5519"/>
                    <a:pt x="14553" y="5436"/>
                    <a:pt x="14520" y="5352"/>
                  </a:cubicBezTo>
                  <a:cubicBezTo>
                    <a:pt x="14453" y="5202"/>
                    <a:pt x="14403" y="5035"/>
                    <a:pt x="14336" y="4868"/>
                  </a:cubicBezTo>
                  <a:cubicBezTo>
                    <a:pt x="14019" y="4199"/>
                    <a:pt x="13635" y="3564"/>
                    <a:pt x="13167" y="2980"/>
                  </a:cubicBezTo>
                  <a:cubicBezTo>
                    <a:pt x="12665" y="2378"/>
                    <a:pt x="12064" y="1827"/>
                    <a:pt x="11412" y="1392"/>
                  </a:cubicBezTo>
                  <a:cubicBezTo>
                    <a:pt x="10761" y="941"/>
                    <a:pt x="10025" y="590"/>
                    <a:pt x="9274" y="373"/>
                  </a:cubicBezTo>
                  <a:cubicBezTo>
                    <a:pt x="8555" y="139"/>
                    <a:pt x="7837" y="22"/>
                    <a:pt x="7085" y="6"/>
                  </a:cubicBezTo>
                  <a:cubicBezTo>
                    <a:pt x="6807" y="2"/>
                    <a:pt x="6535" y="1"/>
                    <a:pt x="6269" y="1"/>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6" name="Google Shape;1156;p1"/>
            <p:cNvSpPr/>
            <p:nvPr/>
          </p:nvSpPr>
          <p:spPr>
            <a:xfrm>
              <a:off x="4991597" y="4323881"/>
              <a:ext cx="601418" cy="301526"/>
            </a:xfrm>
            <a:custGeom>
              <a:avLst/>
              <a:gdLst/>
              <a:ahLst/>
              <a:cxnLst/>
              <a:rect l="l" t="t" r="r" b="b"/>
              <a:pathLst>
                <a:path w="18765" h="9408" extrusionOk="0">
                  <a:moveTo>
                    <a:pt x="9374" y="1"/>
                  </a:moveTo>
                  <a:cubicBezTo>
                    <a:pt x="4194" y="1"/>
                    <a:pt x="1" y="4211"/>
                    <a:pt x="17" y="9407"/>
                  </a:cubicBezTo>
                  <a:lnTo>
                    <a:pt x="318" y="9407"/>
                  </a:lnTo>
                  <a:cubicBezTo>
                    <a:pt x="318" y="4395"/>
                    <a:pt x="4378" y="335"/>
                    <a:pt x="9374" y="335"/>
                  </a:cubicBezTo>
                  <a:cubicBezTo>
                    <a:pt x="14387" y="335"/>
                    <a:pt x="18447" y="4395"/>
                    <a:pt x="18447" y="9407"/>
                  </a:cubicBezTo>
                  <a:lnTo>
                    <a:pt x="18748" y="9407"/>
                  </a:lnTo>
                  <a:cubicBezTo>
                    <a:pt x="18764" y="4211"/>
                    <a:pt x="14570" y="1"/>
                    <a:pt x="9374" y="1"/>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7" name="Google Shape;1157;p1"/>
            <p:cNvSpPr/>
            <p:nvPr/>
          </p:nvSpPr>
          <p:spPr>
            <a:xfrm>
              <a:off x="4936984" y="4595377"/>
              <a:ext cx="104996" cy="89868"/>
            </a:xfrm>
            <a:custGeom>
              <a:avLst/>
              <a:gdLst/>
              <a:ahLst/>
              <a:cxnLst/>
              <a:rect l="l" t="t" r="r" b="b"/>
              <a:pathLst>
                <a:path w="3276" h="2804" extrusionOk="0">
                  <a:moveTo>
                    <a:pt x="1872" y="1"/>
                  </a:moveTo>
                  <a:cubicBezTo>
                    <a:pt x="619" y="1"/>
                    <a:pt x="0" y="1504"/>
                    <a:pt x="886" y="2390"/>
                  </a:cubicBezTo>
                  <a:cubicBezTo>
                    <a:pt x="1172" y="2676"/>
                    <a:pt x="1522" y="2803"/>
                    <a:pt x="1865" y="2803"/>
                  </a:cubicBezTo>
                  <a:cubicBezTo>
                    <a:pt x="2585" y="2803"/>
                    <a:pt x="3275" y="2242"/>
                    <a:pt x="3275" y="1404"/>
                  </a:cubicBezTo>
                  <a:cubicBezTo>
                    <a:pt x="3275" y="619"/>
                    <a:pt x="2640" y="1"/>
                    <a:pt x="1872"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8" name="Google Shape;1158;p1"/>
            <p:cNvSpPr/>
            <p:nvPr/>
          </p:nvSpPr>
          <p:spPr>
            <a:xfrm>
              <a:off x="5529781" y="4588967"/>
              <a:ext cx="104996" cy="89964"/>
            </a:xfrm>
            <a:custGeom>
              <a:avLst/>
              <a:gdLst/>
              <a:ahLst/>
              <a:cxnLst/>
              <a:rect l="l" t="t" r="r" b="b"/>
              <a:pathLst>
                <a:path w="3276" h="2807" extrusionOk="0">
                  <a:moveTo>
                    <a:pt x="1872" y="0"/>
                  </a:moveTo>
                  <a:cubicBezTo>
                    <a:pt x="619" y="0"/>
                    <a:pt x="1" y="1504"/>
                    <a:pt x="870" y="2390"/>
                  </a:cubicBezTo>
                  <a:cubicBezTo>
                    <a:pt x="1157" y="2677"/>
                    <a:pt x="1512" y="2806"/>
                    <a:pt x="1860" y="2806"/>
                  </a:cubicBezTo>
                  <a:cubicBezTo>
                    <a:pt x="2583" y="2806"/>
                    <a:pt x="3276" y="2250"/>
                    <a:pt x="3276" y="1404"/>
                  </a:cubicBezTo>
                  <a:cubicBezTo>
                    <a:pt x="3276" y="635"/>
                    <a:pt x="2641" y="0"/>
                    <a:pt x="1872"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9" name="Google Shape;1159;p1"/>
            <p:cNvSpPr/>
            <p:nvPr/>
          </p:nvSpPr>
          <p:spPr>
            <a:xfrm>
              <a:off x="5006052" y="4548808"/>
              <a:ext cx="583214" cy="4840"/>
            </a:xfrm>
            <a:custGeom>
              <a:avLst/>
              <a:gdLst/>
              <a:ahLst/>
              <a:cxnLst/>
              <a:rect l="l" t="t" r="r" b="b"/>
              <a:pathLst>
                <a:path w="18197" h="151" extrusionOk="0">
                  <a:moveTo>
                    <a:pt x="9107" y="0"/>
                  </a:moveTo>
                  <a:cubicBezTo>
                    <a:pt x="4078" y="0"/>
                    <a:pt x="1" y="33"/>
                    <a:pt x="1" y="67"/>
                  </a:cubicBezTo>
                  <a:cubicBezTo>
                    <a:pt x="1" y="117"/>
                    <a:pt x="4078" y="150"/>
                    <a:pt x="9107" y="150"/>
                  </a:cubicBezTo>
                  <a:cubicBezTo>
                    <a:pt x="14119" y="150"/>
                    <a:pt x="18196" y="117"/>
                    <a:pt x="18196" y="67"/>
                  </a:cubicBezTo>
                  <a:cubicBezTo>
                    <a:pt x="18196" y="33"/>
                    <a:pt x="14136" y="0"/>
                    <a:pt x="9107" y="0"/>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0" name="Google Shape;1160;p1"/>
            <p:cNvSpPr/>
            <p:nvPr/>
          </p:nvSpPr>
          <p:spPr>
            <a:xfrm>
              <a:off x="4541776" y="2672184"/>
              <a:ext cx="83042" cy="176403"/>
            </a:xfrm>
            <a:custGeom>
              <a:avLst/>
              <a:gdLst/>
              <a:ahLst/>
              <a:cxnLst/>
              <a:rect l="l" t="t" r="r" b="b"/>
              <a:pathLst>
                <a:path w="2591" h="5504" extrusionOk="0">
                  <a:moveTo>
                    <a:pt x="1449" y="0"/>
                  </a:moveTo>
                  <a:cubicBezTo>
                    <a:pt x="668" y="0"/>
                    <a:pt x="48" y="1709"/>
                    <a:pt x="17" y="2696"/>
                  </a:cubicBezTo>
                  <a:cubicBezTo>
                    <a:pt x="0" y="3365"/>
                    <a:pt x="51" y="4668"/>
                    <a:pt x="802" y="5504"/>
                  </a:cubicBezTo>
                  <a:cubicBezTo>
                    <a:pt x="1521" y="4768"/>
                    <a:pt x="2206" y="3833"/>
                    <a:pt x="2440" y="2847"/>
                  </a:cubicBezTo>
                  <a:cubicBezTo>
                    <a:pt x="2574" y="2329"/>
                    <a:pt x="2590" y="1794"/>
                    <a:pt x="2473" y="1276"/>
                  </a:cubicBezTo>
                  <a:cubicBezTo>
                    <a:pt x="2373" y="758"/>
                    <a:pt x="2056" y="307"/>
                    <a:pt x="1604" y="23"/>
                  </a:cubicBezTo>
                  <a:cubicBezTo>
                    <a:pt x="1552" y="8"/>
                    <a:pt x="1500" y="0"/>
                    <a:pt x="1449" y="0"/>
                  </a:cubicBezTo>
                  <a:close/>
                </a:path>
              </a:pathLst>
            </a:custGeom>
            <a:solidFill>
              <a:srgbClr val="19B5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1" name="Google Shape;1161;p1"/>
            <p:cNvSpPr/>
            <p:nvPr/>
          </p:nvSpPr>
          <p:spPr>
            <a:xfrm>
              <a:off x="4591037" y="2844998"/>
              <a:ext cx="103938" cy="66023"/>
            </a:xfrm>
            <a:custGeom>
              <a:avLst/>
              <a:gdLst/>
              <a:ahLst/>
              <a:cxnLst/>
              <a:rect l="l" t="t" r="r" b="b"/>
              <a:pathLst>
                <a:path w="3243" h="2060" extrusionOk="0">
                  <a:moveTo>
                    <a:pt x="2009" y="0"/>
                  </a:moveTo>
                  <a:cubicBezTo>
                    <a:pt x="1572" y="0"/>
                    <a:pt x="1143" y="126"/>
                    <a:pt x="769" y="362"/>
                  </a:cubicBezTo>
                  <a:cubicBezTo>
                    <a:pt x="285" y="713"/>
                    <a:pt x="1" y="1281"/>
                    <a:pt x="51" y="1883"/>
                  </a:cubicBezTo>
                  <a:cubicBezTo>
                    <a:pt x="334" y="2006"/>
                    <a:pt x="621" y="2059"/>
                    <a:pt x="908" y="2059"/>
                  </a:cubicBezTo>
                  <a:cubicBezTo>
                    <a:pt x="1436" y="2059"/>
                    <a:pt x="1965" y="1881"/>
                    <a:pt x="2473" y="1632"/>
                  </a:cubicBezTo>
                  <a:cubicBezTo>
                    <a:pt x="2707" y="1532"/>
                    <a:pt x="2908" y="1381"/>
                    <a:pt x="3058" y="1181"/>
                  </a:cubicBezTo>
                  <a:cubicBezTo>
                    <a:pt x="3209" y="964"/>
                    <a:pt x="3242" y="696"/>
                    <a:pt x="3142" y="462"/>
                  </a:cubicBezTo>
                  <a:cubicBezTo>
                    <a:pt x="2975" y="228"/>
                    <a:pt x="2741" y="78"/>
                    <a:pt x="2457" y="45"/>
                  </a:cubicBezTo>
                  <a:cubicBezTo>
                    <a:pt x="2308" y="15"/>
                    <a:pt x="2158" y="0"/>
                    <a:pt x="2009" y="0"/>
                  </a:cubicBezTo>
                  <a:close/>
                </a:path>
              </a:pathLst>
            </a:custGeom>
            <a:solidFill>
              <a:srgbClr val="19B5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2" name="Google Shape;1162;p1"/>
            <p:cNvSpPr/>
            <p:nvPr/>
          </p:nvSpPr>
          <p:spPr>
            <a:xfrm>
              <a:off x="4551936" y="2875990"/>
              <a:ext cx="97496" cy="100060"/>
            </a:xfrm>
            <a:custGeom>
              <a:avLst/>
              <a:gdLst/>
              <a:ahLst/>
              <a:cxnLst/>
              <a:rect l="l" t="t" r="r" b="b"/>
              <a:pathLst>
                <a:path w="3042" h="3122" extrusionOk="0">
                  <a:moveTo>
                    <a:pt x="2939" y="1"/>
                  </a:moveTo>
                  <a:cubicBezTo>
                    <a:pt x="2908" y="1"/>
                    <a:pt x="2875" y="5"/>
                    <a:pt x="2841" y="13"/>
                  </a:cubicBezTo>
                  <a:cubicBezTo>
                    <a:pt x="2691" y="47"/>
                    <a:pt x="2524" y="80"/>
                    <a:pt x="2373" y="147"/>
                  </a:cubicBezTo>
                  <a:cubicBezTo>
                    <a:pt x="1856" y="348"/>
                    <a:pt x="1404" y="682"/>
                    <a:pt x="1054" y="1099"/>
                  </a:cubicBezTo>
                  <a:cubicBezTo>
                    <a:pt x="870" y="1333"/>
                    <a:pt x="686" y="1567"/>
                    <a:pt x="536" y="1818"/>
                  </a:cubicBezTo>
                  <a:cubicBezTo>
                    <a:pt x="402" y="2018"/>
                    <a:pt x="285" y="2252"/>
                    <a:pt x="201" y="2470"/>
                  </a:cubicBezTo>
                  <a:cubicBezTo>
                    <a:pt x="118" y="2687"/>
                    <a:pt x="51" y="2904"/>
                    <a:pt x="1" y="3121"/>
                  </a:cubicBezTo>
                  <a:cubicBezTo>
                    <a:pt x="118" y="2921"/>
                    <a:pt x="201" y="2720"/>
                    <a:pt x="268" y="2503"/>
                  </a:cubicBezTo>
                  <a:cubicBezTo>
                    <a:pt x="368" y="2286"/>
                    <a:pt x="485" y="2069"/>
                    <a:pt x="619" y="1885"/>
                  </a:cubicBezTo>
                  <a:cubicBezTo>
                    <a:pt x="786" y="1634"/>
                    <a:pt x="953" y="1400"/>
                    <a:pt x="1137" y="1166"/>
                  </a:cubicBezTo>
                  <a:cubicBezTo>
                    <a:pt x="1488" y="765"/>
                    <a:pt x="1922" y="431"/>
                    <a:pt x="2407" y="214"/>
                  </a:cubicBezTo>
                  <a:cubicBezTo>
                    <a:pt x="2774" y="47"/>
                    <a:pt x="3042" y="30"/>
                    <a:pt x="3025" y="13"/>
                  </a:cubicBezTo>
                  <a:cubicBezTo>
                    <a:pt x="3000" y="5"/>
                    <a:pt x="2971" y="1"/>
                    <a:pt x="2939"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3" name="Google Shape;1163;p1"/>
            <p:cNvSpPr/>
            <p:nvPr/>
          </p:nvSpPr>
          <p:spPr>
            <a:xfrm>
              <a:off x="4549275" y="2720035"/>
              <a:ext cx="31633" cy="275277"/>
            </a:xfrm>
            <a:custGeom>
              <a:avLst/>
              <a:gdLst/>
              <a:ahLst/>
              <a:cxnLst/>
              <a:rect l="l" t="t" r="r" b="b"/>
              <a:pathLst>
                <a:path w="987" h="8589" extrusionOk="0">
                  <a:moveTo>
                    <a:pt x="969" y="0"/>
                  </a:moveTo>
                  <a:cubicBezTo>
                    <a:pt x="936" y="117"/>
                    <a:pt x="919" y="234"/>
                    <a:pt x="919" y="351"/>
                  </a:cubicBezTo>
                  <a:cubicBezTo>
                    <a:pt x="903" y="585"/>
                    <a:pt x="869" y="886"/>
                    <a:pt x="819" y="1270"/>
                  </a:cubicBezTo>
                  <a:cubicBezTo>
                    <a:pt x="736" y="2056"/>
                    <a:pt x="635" y="3125"/>
                    <a:pt x="518" y="4295"/>
                  </a:cubicBezTo>
                  <a:cubicBezTo>
                    <a:pt x="385" y="5481"/>
                    <a:pt x="251" y="6550"/>
                    <a:pt x="151" y="7319"/>
                  </a:cubicBezTo>
                  <a:cubicBezTo>
                    <a:pt x="101" y="7703"/>
                    <a:pt x="67" y="8004"/>
                    <a:pt x="34" y="8238"/>
                  </a:cubicBezTo>
                  <a:cubicBezTo>
                    <a:pt x="0" y="8355"/>
                    <a:pt x="0" y="8472"/>
                    <a:pt x="0" y="8589"/>
                  </a:cubicBezTo>
                  <a:cubicBezTo>
                    <a:pt x="34" y="8472"/>
                    <a:pt x="50" y="8355"/>
                    <a:pt x="67" y="8254"/>
                  </a:cubicBezTo>
                  <a:cubicBezTo>
                    <a:pt x="117" y="8037"/>
                    <a:pt x="167" y="7720"/>
                    <a:pt x="234" y="7336"/>
                  </a:cubicBezTo>
                  <a:cubicBezTo>
                    <a:pt x="351" y="6567"/>
                    <a:pt x="502" y="5498"/>
                    <a:pt x="635" y="4311"/>
                  </a:cubicBezTo>
                  <a:cubicBezTo>
                    <a:pt x="752" y="3125"/>
                    <a:pt x="852" y="2056"/>
                    <a:pt x="903" y="1270"/>
                  </a:cubicBezTo>
                  <a:cubicBezTo>
                    <a:pt x="936" y="886"/>
                    <a:pt x="953" y="569"/>
                    <a:pt x="969" y="351"/>
                  </a:cubicBezTo>
                  <a:cubicBezTo>
                    <a:pt x="969" y="234"/>
                    <a:pt x="986" y="117"/>
                    <a:pt x="969"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4" name="Google Shape;1164;p1"/>
            <p:cNvSpPr/>
            <p:nvPr/>
          </p:nvSpPr>
          <p:spPr>
            <a:xfrm>
              <a:off x="4444312" y="2818589"/>
              <a:ext cx="106598" cy="96951"/>
            </a:xfrm>
            <a:custGeom>
              <a:avLst/>
              <a:gdLst/>
              <a:ahLst/>
              <a:cxnLst/>
              <a:rect l="l" t="t" r="r" b="b"/>
              <a:pathLst>
                <a:path w="3326" h="3025" extrusionOk="0">
                  <a:moveTo>
                    <a:pt x="605" y="0"/>
                  </a:moveTo>
                  <a:cubicBezTo>
                    <a:pt x="468" y="0"/>
                    <a:pt x="338" y="37"/>
                    <a:pt x="234" y="134"/>
                  </a:cubicBezTo>
                  <a:cubicBezTo>
                    <a:pt x="0" y="351"/>
                    <a:pt x="67" y="735"/>
                    <a:pt x="184" y="1019"/>
                  </a:cubicBezTo>
                  <a:cubicBezTo>
                    <a:pt x="713" y="2243"/>
                    <a:pt x="1930" y="3024"/>
                    <a:pt x="3250" y="3024"/>
                  </a:cubicBezTo>
                  <a:cubicBezTo>
                    <a:pt x="3264" y="3024"/>
                    <a:pt x="3278" y="3024"/>
                    <a:pt x="3292" y="3024"/>
                  </a:cubicBezTo>
                  <a:lnTo>
                    <a:pt x="3325" y="2941"/>
                  </a:lnTo>
                  <a:cubicBezTo>
                    <a:pt x="3075" y="1704"/>
                    <a:pt x="2273" y="668"/>
                    <a:pt x="1120" y="134"/>
                  </a:cubicBezTo>
                  <a:cubicBezTo>
                    <a:pt x="962" y="59"/>
                    <a:pt x="777" y="0"/>
                    <a:pt x="605" y="0"/>
                  </a:cubicBezTo>
                  <a:close/>
                </a:path>
              </a:pathLst>
            </a:custGeom>
            <a:solidFill>
              <a:srgbClr val="19B5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5" name="Google Shape;1165;p1"/>
            <p:cNvSpPr/>
            <p:nvPr/>
          </p:nvSpPr>
          <p:spPr>
            <a:xfrm>
              <a:off x="4487163" y="2851248"/>
              <a:ext cx="70157" cy="117303"/>
            </a:xfrm>
            <a:custGeom>
              <a:avLst/>
              <a:gdLst/>
              <a:ahLst/>
              <a:cxnLst/>
              <a:rect l="l" t="t" r="r" b="b"/>
              <a:pathLst>
                <a:path w="2189" h="3660" extrusionOk="0">
                  <a:moveTo>
                    <a:pt x="0" y="0"/>
                  </a:moveTo>
                  <a:lnTo>
                    <a:pt x="0" y="0"/>
                  </a:lnTo>
                  <a:cubicBezTo>
                    <a:pt x="167" y="150"/>
                    <a:pt x="351" y="284"/>
                    <a:pt x="535" y="418"/>
                  </a:cubicBezTo>
                  <a:cubicBezTo>
                    <a:pt x="953" y="719"/>
                    <a:pt x="1320" y="1103"/>
                    <a:pt x="1621" y="1537"/>
                  </a:cubicBezTo>
                  <a:cubicBezTo>
                    <a:pt x="1788" y="1771"/>
                    <a:pt x="1905" y="2039"/>
                    <a:pt x="1988" y="2306"/>
                  </a:cubicBezTo>
                  <a:cubicBezTo>
                    <a:pt x="2055" y="2540"/>
                    <a:pt x="2089" y="2774"/>
                    <a:pt x="2089" y="3008"/>
                  </a:cubicBezTo>
                  <a:cubicBezTo>
                    <a:pt x="2089" y="3409"/>
                    <a:pt x="2039" y="3659"/>
                    <a:pt x="2055" y="3659"/>
                  </a:cubicBezTo>
                  <a:cubicBezTo>
                    <a:pt x="2089" y="3609"/>
                    <a:pt x="2105" y="3559"/>
                    <a:pt x="2105" y="3492"/>
                  </a:cubicBezTo>
                  <a:cubicBezTo>
                    <a:pt x="2189" y="3091"/>
                    <a:pt x="2189" y="2673"/>
                    <a:pt x="2089" y="2289"/>
                  </a:cubicBezTo>
                  <a:cubicBezTo>
                    <a:pt x="2005" y="1988"/>
                    <a:pt x="1888" y="1721"/>
                    <a:pt x="1721" y="1470"/>
                  </a:cubicBezTo>
                  <a:cubicBezTo>
                    <a:pt x="1420" y="1036"/>
                    <a:pt x="1019" y="652"/>
                    <a:pt x="585" y="351"/>
                  </a:cubicBezTo>
                  <a:cubicBezTo>
                    <a:pt x="401" y="234"/>
                    <a:pt x="267" y="134"/>
                    <a:pt x="167" y="84"/>
                  </a:cubicBezTo>
                  <a:cubicBezTo>
                    <a:pt x="117" y="50"/>
                    <a:pt x="67" y="17"/>
                    <a:pt x="0"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6" name="Google Shape;1166;p1"/>
            <p:cNvSpPr/>
            <p:nvPr/>
          </p:nvSpPr>
          <p:spPr>
            <a:xfrm>
              <a:off x="4426652" y="2977621"/>
              <a:ext cx="241529" cy="241529"/>
            </a:xfrm>
            <a:custGeom>
              <a:avLst/>
              <a:gdLst/>
              <a:ahLst/>
              <a:cxnLst/>
              <a:rect l="l" t="t" r="r" b="b"/>
              <a:pathLst>
                <a:path w="7536" h="7536" extrusionOk="0">
                  <a:moveTo>
                    <a:pt x="0" y="0"/>
                  </a:moveTo>
                  <a:lnTo>
                    <a:pt x="0" y="3776"/>
                  </a:lnTo>
                  <a:cubicBezTo>
                    <a:pt x="0" y="5848"/>
                    <a:pt x="1688" y="7536"/>
                    <a:pt x="3776" y="7536"/>
                  </a:cubicBezTo>
                  <a:cubicBezTo>
                    <a:pt x="5848" y="7536"/>
                    <a:pt x="7536" y="5848"/>
                    <a:pt x="7536" y="3776"/>
                  </a:cubicBezTo>
                  <a:lnTo>
                    <a:pt x="7536" y="0"/>
                  </a:ln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7" name="Google Shape;1167;p1"/>
            <p:cNvSpPr/>
            <p:nvPr/>
          </p:nvSpPr>
          <p:spPr>
            <a:xfrm>
              <a:off x="4426652" y="3034926"/>
              <a:ext cx="241529" cy="46601"/>
            </a:xfrm>
            <a:custGeom>
              <a:avLst/>
              <a:gdLst/>
              <a:ahLst/>
              <a:cxnLst/>
              <a:rect l="l" t="t" r="r" b="b"/>
              <a:pathLst>
                <a:path w="7536" h="1454" extrusionOk="0">
                  <a:moveTo>
                    <a:pt x="3759" y="0"/>
                  </a:moveTo>
                  <a:lnTo>
                    <a:pt x="3743" y="17"/>
                  </a:lnTo>
                  <a:cubicBezTo>
                    <a:pt x="3002" y="494"/>
                    <a:pt x="2326" y="939"/>
                    <a:pt x="1747" y="1336"/>
                  </a:cubicBezTo>
                  <a:lnTo>
                    <a:pt x="1747" y="1336"/>
                  </a:lnTo>
                  <a:lnTo>
                    <a:pt x="501" y="401"/>
                  </a:lnTo>
                  <a:cubicBezTo>
                    <a:pt x="351" y="301"/>
                    <a:pt x="234" y="217"/>
                    <a:pt x="134" y="150"/>
                  </a:cubicBezTo>
                  <a:cubicBezTo>
                    <a:pt x="100" y="117"/>
                    <a:pt x="50" y="84"/>
                    <a:pt x="0" y="67"/>
                  </a:cubicBezTo>
                  <a:lnTo>
                    <a:pt x="0" y="67"/>
                  </a:lnTo>
                  <a:cubicBezTo>
                    <a:pt x="0" y="67"/>
                    <a:pt x="33" y="117"/>
                    <a:pt x="117" y="167"/>
                  </a:cubicBezTo>
                  <a:cubicBezTo>
                    <a:pt x="217" y="251"/>
                    <a:pt x="334" y="351"/>
                    <a:pt x="468" y="451"/>
                  </a:cubicBezTo>
                  <a:lnTo>
                    <a:pt x="1704" y="1437"/>
                  </a:lnTo>
                  <a:lnTo>
                    <a:pt x="1738" y="1454"/>
                  </a:lnTo>
                  <a:lnTo>
                    <a:pt x="1771" y="1437"/>
                  </a:lnTo>
                  <a:cubicBezTo>
                    <a:pt x="2348" y="1058"/>
                    <a:pt x="3038" y="615"/>
                    <a:pt x="3777" y="138"/>
                  </a:cubicBezTo>
                  <a:lnTo>
                    <a:pt x="3777" y="138"/>
                  </a:lnTo>
                  <a:cubicBezTo>
                    <a:pt x="4566" y="615"/>
                    <a:pt x="5306" y="1058"/>
                    <a:pt x="5932" y="1437"/>
                  </a:cubicBezTo>
                  <a:lnTo>
                    <a:pt x="5965" y="1454"/>
                  </a:lnTo>
                  <a:lnTo>
                    <a:pt x="5982" y="1437"/>
                  </a:lnTo>
                  <a:lnTo>
                    <a:pt x="7118" y="451"/>
                  </a:lnTo>
                  <a:cubicBezTo>
                    <a:pt x="7252" y="334"/>
                    <a:pt x="7352" y="251"/>
                    <a:pt x="7435" y="167"/>
                  </a:cubicBezTo>
                  <a:cubicBezTo>
                    <a:pt x="7502" y="117"/>
                    <a:pt x="7536" y="67"/>
                    <a:pt x="7536" y="67"/>
                  </a:cubicBezTo>
                  <a:lnTo>
                    <a:pt x="7536" y="67"/>
                  </a:lnTo>
                  <a:cubicBezTo>
                    <a:pt x="7486" y="84"/>
                    <a:pt x="7452" y="117"/>
                    <a:pt x="7419" y="150"/>
                  </a:cubicBezTo>
                  <a:lnTo>
                    <a:pt x="7084" y="401"/>
                  </a:lnTo>
                  <a:cubicBezTo>
                    <a:pt x="6790" y="647"/>
                    <a:pt x="6399" y="956"/>
                    <a:pt x="5944" y="1330"/>
                  </a:cubicBezTo>
                  <a:lnTo>
                    <a:pt x="5944" y="1330"/>
                  </a:lnTo>
                  <a:lnTo>
                    <a:pt x="3810" y="17"/>
                  </a:lnTo>
                  <a:lnTo>
                    <a:pt x="3793" y="17"/>
                  </a:lnTo>
                  <a:lnTo>
                    <a:pt x="3759" y="0"/>
                  </a:ln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8" name="Google Shape;1168;p1"/>
            <p:cNvSpPr/>
            <p:nvPr/>
          </p:nvSpPr>
          <p:spPr>
            <a:xfrm>
              <a:off x="4426652" y="3010825"/>
              <a:ext cx="241529" cy="46601"/>
            </a:xfrm>
            <a:custGeom>
              <a:avLst/>
              <a:gdLst/>
              <a:ahLst/>
              <a:cxnLst/>
              <a:rect l="l" t="t" r="r" b="b"/>
              <a:pathLst>
                <a:path w="7536" h="1454" extrusionOk="0">
                  <a:moveTo>
                    <a:pt x="3759" y="0"/>
                  </a:moveTo>
                  <a:lnTo>
                    <a:pt x="3743" y="17"/>
                  </a:lnTo>
                  <a:cubicBezTo>
                    <a:pt x="3002" y="494"/>
                    <a:pt x="2326" y="939"/>
                    <a:pt x="1747" y="1336"/>
                  </a:cubicBezTo>
                  <a:lnTo>
                    <a:pt x="1747" y="1336"/>
                  </a:lnTo>
                  <a:lnTo>
                    <a:pt x="501" y="401"/>
                  </a:lnTo>
                  <a:lnTo>
                    <a:pt x="134" y="151"/>
                  </a:lnTo>
                  <a:cubicBezTo>
                    <a:pt x="100" y="117"/>
                    <a:pt x="50" y="84"/>
                    <a:pt x="0" y="67"/>
                  </a:cubicBezTo>
                  <a:lnTo>
                    <a:pt x="0" y="67"/>
                  </a:lnTo>
                  <a:cubicBezTo>
                    <a:pt x="33" y="100"/>
                    <a:pt x="84" y="151"/>
                    <a:pt x="117" y="167"/>
                  </a:cubicBezTo>
                  <a:cubicBezTo>
                    <a:pt x="217" y="251"/>
                    <a:pt x="334" y="351"/>
                    <a:pt x="468" y="451"/>
                  </a:cubicBezTo>
                  <a:cubicBezTo>
                    <a:pt x="785" y="702"/>
                    <a:pt x="1203" y="1036"/>
                    <a:pt x="1704" y="1437"/>
                  </a:cubicBezTo>
                  <a:lnTo>
                    <a:pt x="1738" y="1454"/>
                  </a:lnTo>
                  <a:lnTo>
                    <a:pt x="1771" y="1437"/>
                  </a:lnTo>
                  <a:cubicBezTo>
                    <a:pt x="2348" y="1058"/>
                    <a:pt x="3038" y="615"/>
                    <a:pt x="3777" y="138"/>
                  </a:cubicBezTo>
                  <a:lnTo>
                    <a:pt x="3777" y="138"/>
                  </a:lnTo>
                  <a:cubicBezTo>
                    <a:pt x="4566" y="615"/>
                    <a:pt x="5306" y="1058"/>
                    <a:pt x="5932" y="1437"/>
                  </a:cubicBezTo>
                  <a:lnTo>
                    <a:pt x="5965" y="1454"/>
                  </a:lnTo>
                  <a:lnTo>
                    <a:pt x="5982" y="1437"/>
                  </a:lnTo>
                  <a:cubicBezTo>
                    <a:pt x="6450" y="1036"/>
                    <a:pt x="6834" y="702"/>
                    <a:pt x="7118" y="451"/>
                  </a:cubicBezTo>
                  <a:lnTo>
                    <a:pt x="7435" y="167"/>
                  </a:lnTo>
                  <a:cubicBezTo>
                    <a:pt x="7502" y="100"/>
                    <a:pt x="7536" y="67"/>
                    <a:pt x="7536" y="67"/>
                  </a:cubicBezTo>
                  <a:lnTo>
                    <a:pt x="7536" y="67"/>
                  </a:lnTo>
                  <a:cubicBezTo>
                    <a:pt x="7486" y="84"/>
                    <a:pt x="7452" y="117"/>
                    <a:pt x="7419" y="151"/>
                  </a:cubicBezTo>
                  <a:lnTo>
                    <a:pt x="7084" y="401"/>
                  </a:lnTo>
                  <a:lnTo>
                    <a:pt x="5944" y="1330"/>
                  </a:lnTo>
                  <a:lnTo>
                    <a:pt x="5944" y="1330"/>
                  </a:lnTo>
                  <a:lnTo>
                    <a:pt x="3810" y="17"/>
                  </a:lnTo>
                  <a:lnTo>
                    <a:pt x="3793" y="17"/>
                  </a:lnTo>
                  <a:lnTo>
                    <a:pt x="3759" y="0"/>
                  </a:ln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9" name="Google Shape;1169;p1"/>
            <p:cNvSpPr/>
            <p:nvPr/>
          </p:nvSpPr>
          <p:spPr>
            <a:xfrm>
              <a:off x="4426652" y="3059541"/>
              <a:ext cx="241529" cy="46633"/>
            </a:xfrm>
            <a:custGeom>
              <a:avLst/>
              <a:gdLst/>
              <a:ahLst/>
              <a:cxnLst/>
              <a:rect l="l" t="t" r="r" b="b"/>
              <a:pathLst>
                <a:path w="7536" h="1455" extrusionOk="0">
                  <a:moveTo>
                    <a:pt x="3759" y="1"/>
                  </a:moveTo>
                  <a:lnTo>
                    <a:pt x="3743" y="17"/>
                  </a:lnTo>
                  <a:lnTo>
                    <a:pt x="1736" y="1328"/>
                  </a:lnTo>
                  <a:lnTo>
                    <a:pt x="1736" y="1328"/>
                  </a:lnTo>
                  <a:lnTo>
                    <a:pt x="501" y="402"/>
                  </a:lnTo>
                  <a:cubicBezTo>
                    <a:pt x="351" y="301"/>
                    <a:pt x="234" y="218"/>
                    <a:pt x="134" y="151"/>
                  </a:cubicBezTo>
                  <a:cubicBezTo>
                    <a:pt x="100" y="118"/>
                    <a:pt x="50" y="84"/>
                    <a:pt x="0" y="68"/>
                  </a:cubicBezTo>
                  <a:lnTo>
                    <a:pt x="0" y="68"/>
                  </a:lnTo>
                  <a:cubicBezTo>
                    <a:pt x="0" y="68"/>
                    <a:pt x="34" y="101"/>
                    <a:pt x="117" y="168"/>
                  </a:cubicBezTo>
                  <a:lnTo>
                    <a:pt x="468" y="452"/>
                  </a:lnTo>
                  <a:cubicBezTo>
                    <a:pt x="785" y="702"/>
                    <a:pt x="1203" y="1037"/>
                    <a:pt x="1704" y="1438"/>
                  </a:cubicBezTo>
                  <a:lnTo>
                    <a:pt x="1738" y="1454"/>
                  </a:lnTo>
                  <a:lnTo>
                    <a:pt x="1771" y="1438"/>
                  </a:lnTo>
                  <a:cubicBezTo>
                    <a:pt x="2348" y="1059"/>
                    <a:pt x="3038" y="615"/>
                    <a:pt x="3777" y="138"/>
                  </a:cubicBezTo>
                  <a:lnTo>
                    <a:pt x="3777" y="138"/>
                  </a:lnTo>
                  <a:cubicBezTo>
                    <a:pt x="4566" y="615"/>
                    <a:pt x="5306" y="1059"/>
                    <a:pt x="5932" y="1438"/>
                  </a:cubicBezTo>
                  <a:lnTo>
                    <a:pt x="5965" y="1454"/>
                  </a:lnTo>
                  <a:lnTo>
                    <a:pt x="5982" y="1421"/>
                  </a:lnTo>
                  <a:lnTo>
                    <a:pt x="7118" y="452"/>
                  </a:lnTo>
                  <a:cubicBezTo>
                    <a:pt x="7252" y="335"/>
                    <a:pt x="7352" y="251"/>
                    <a:pt x="7435" y="168"/>
                  </a:cubicBezTo>
                  <a:cubicBezTo>
                    <a:pt x="7502" y="101"/>
                    <a:pt x="7536" y="68"/>
                    <a:pt x="7536" y="68"/>
                  </a:cubicBezTo>
                  <a:lnTo>
                    <a:pt x="7536" y="68"/>
                  </a:lnTo>
                  <a:cubicBezTo>
                    <a:pt x="7486" y="84"/>
                    <a:pt x="7452" y="118"/>
                    <a:pt x="7419" y="151"/>
                  </a:cubicBezTo>
                  <a:lnTo>
                    <a:pt x="7084" y="402"/>
                  </a:lnTo>
                  <a:lnTo>
                    <a:pt x="5944" y="1331"/>
                  </a:lnTo>
                  <a:lnTo>
                    <a:pt x="5944" y="1331"/>
                  </a:lnTo>
                  <a:lnTo>
                    <a:pt x="3810" y="17"/>
                  </a:lnTo>
                  <a:lnTo>
                    <a:pt x="3793" y="17"/>
                  </a:lnTo>
                  <a:lnTo>
                    <a:pt x="3759" y="1"/>
                  </a:ln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0" name="Google Shape;1170;p1"/>
            <p:cNvSpPr/>
            <p:nvPr/>
          </p:nvSpPr>
          <p:spPr>
            <a:xfrm>
              <a:off x="7679310" y="3501895"/>
              <a:ext cx="352935" cy="864805"/>
            </a:xfrm>
            <a:custGeom>
              <a:avLst/>
              <a:gdLst/>
              <a:ahLst/>
              <a:cxnLst/>
              <a:rect l="l" t="t" r="r" b="b"/>
              <a:pathLst>
                <a:path w="11012" h="26983" extrusionOk="0">
                  <a:moveTo>
                    <a:pt x="4046" y="0"/>
                  </a:moveTo>
                  <a:cubicBezTo>
                    <a:pt x="3910" y="0"/>
                    <a:pt x="3770" y="6"/>
                    <a:pt x="3627" y="17"/>
                  </a:cubicBezTo>
                  <a:cubicBezTo>
                    <a:pt x="2056" y="267"/>
                    <a:pt x="1371" y="2189"/>
                    <a:pt x="1505" y="3759"/>
                  </a:cubicBezTo>
                  <a:cubicBezTo>
                    <a:pt x="1638" y="5347"/>
                    <a:pt x="2290" y="6884"/>
                    <a:pt x="2106" y="8454"/>
                  </a:cubicBezTo>
                  <a:cubicBezTo>
                    <a:pt x="1889" y="10443"/>
                    <a:pt x="385" y="12130"/>
                    <a:pt x="201" y="14135"/>
                  </a:cubicBezTo>
                  <a:cubicBezTo>
                    <a:pt x="1" y="16491"/>
                    <a:pt x="1672" y="18580"/>
                    <a:pt x="2173" y="20902"/>
                  </a:cubicBezTo>
                  <a:cubicBezTo>
                    <a:pt x="2407" y="22022"/>
                    <a:pt x="2374" y="23208"/>
                    <a:pt x="2791" y="24294"/>
                  </a:cubicBezTo>
                  <a:cubicBezTo>
                    <a:pt x="3435" y="25933"/>
                    <a:pt x="5027" y="26982"/>
                    <a:pt x="6748" y="26982"/>
                  </a:cubicBezTo>
                  <a:cubicBezTo>
                    <a:pt x="6992" y="26982"/>
                    <a:pt x="7239" y="26961"/>
                    <a:pt x="7486" y="26917"/>
                  </a:cubicBezTo>
                  <a:cubicBezTo>
                    <a:pt x="9475" y="26566"/>
                    <a:pt x="10945" y="24845"/>
                    <a:pt x="10978" y="22824"/>
                  </a:cubicBezTo>
                  <a:cubicBezTo>
                    <a:pt x="11012" y="21019"/>
                    <a:pt x="9892" y="19315"/>
                    <a:pt x="10026" y="17494"/>
                  </a:cubicBezTo>
                  <a:cubicBezTo>
                    <a:pt x="10126" y="16174"/>
                    <a:pt x="10912" y="14904"/>
                    <a:pt x="10745" y="13567"/>
                  </a:cubicBezTo>
                  <a:cubicBezTo>
                    <a:pt x="10544" y="11997"/>
                    <a:pt x="9090" y="10877"/>
                    <a:pt x="8572" y="9357"/>
                  </a:cubicBezTo>
                  <a:cubicBezTo>
                    <a:pt x="8054" y="7853"/>
                    <a:pt x="8539" y="6199"/>
                    <a:pt x="8372" y="4611"/>
                  </a:cubicBezTo>
                  <a:cubicBezTo>
                    <a:pt x="8070" y="1914"/>
                    <a:pt x="6624" y="0"/>
                    <a:pt x="4046" y="0"/>
                  </a:cubicBezTo>
                  <a:close/>
                </a:path>
              </a:pathLst>
            </a:custGeom>
            <a:solidFill>
              <a:srgbClr val="19B5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1" name="Google Shape;1171;p1"/>
            <p:cNvSpPr/>
            <p:nvPr/>
          </p:nvSpPr>
          <p:spPr>
            <a:xfrm>
              <a:off x="7531528" y="3943127"/>
              <a:ext cx="304731" cy="424727"/>
            </a:xfrm>
            <a:custGeom>
              <a:avLst/>
              <a:gdLst/>
              <a:ahLst/>
              <a:cxnLst/>
              <a:rect l="l" t="t" r="r" b="b"/>
              <a:pathLst>
                <a:path w="9508" h="13252" extrusionOk="0">
                  <a:moveTo>
                    <a:pt x="268" y="1"/>
                  </a:moveTo>
                  <a:lnTo>
                    <a:pt x="268" y="1"/>
                  </a:lnTo>
                  <a:cubicBezTo>
                    <a:pt x="0" y="2641"/>
                    <a:pt x="1170" y="5732"/>
                    <a:pt x="2523" y="8004"/>
                  </a:cubicBezTo>
                  <a:cubicBezTo>
                    <a:pt x="3893" y="10293"/>
                    <a:pt x="5949" y="12081"/>
                    <a:pt x="8405" y="13117"/>
                  </a:cubicBezTo>
                  <a:cubicBezTo>
                    <a:pt x="8576" y="13187"/>
                    <a:pt x="8765" y="13252"/>
                    <a:pt x="8939" y="13252"/>
                  </a:cubicBezTo>
                  <a:cubicBezTo>
                    <a:pt x="9055" y="13252"/>
                    <a:pt x="9164" y="13224"/>
                    <a:pt x="9257" y="13150"/>
                  </a:cubicBezTo>
                  <a:cubicBezTo>
                    <a:pt x="9441" y="12983"/>
                    <a:pt x="9474" y="12716"/>
                    <a:pt x="9474" y="12465"/>
                  </a:cubicBezTo>
                  <a:cubicBezTo>
                    <a:pt x="9508" y="6734"/>
                    <a:pt x="5765" y="1655"/>
                    <a:pt x="268" y="1"/>
                  </a:cubicBezTo>
                  <a:close/>
                </a:path>
              </a:pathLst>
            </a:custGeom>
            <a:solidFill>
              <a:srgbClr val="19B5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2" name="Google Shape;1172;p1"/>
            <p:cNvSpPr/>
            <p:nvPr/>
          </p:nvSpPr>
          <p:spPr>
            <a:xfrm>
              <a:off x="7531528" y="3943127"/>
              <a:ext cx="304731" cy="424727"/>
            </a:xfrm>
            <a:custGeom>
              <a:avLst/>
              <a:gdLst/>
              <a:ahLst/>
              <a:cxnLst/>
              <a:rect l="l" t="t" r="r" b="b"/>
              <a:pathLst>
                <a:path w="9508" h="13252" extrusionOk="0">
                  <a:moveTo>
                    <a:pt x="268" y="1"/>
                  </a:moveTo>
                  <a:lnTo>
                    <a:pt x="268" y="1"/>
                  </a:lnTo>
                  <a:cubicBezTo>
                    <a:pt x="0" y="2641"/>
                    <a:pt x="1170" y="5732"/>
                    <a:pt x="2523" y="8004"/>
                  </a:cubicBezTo>
                  <a:cubicBezTo>
                    <a:pt x="3893" y="10293"/>
                    <a:pt x="5949" y="12081"/>
                    <a:pt x="8405" y="13117"/>
                  </a:cubicBezTo>
                  <a:cubicBezTo>
                    <a:pt x="8576" y="13187"/>
                    <a:pt x="8765" y="13252"/>
                    <a:pt x="8939" y="13252"/>
                  </a:cubicBezTo>
                  <a:cubicBezTo>
                    <a:pt x="9055" y="13252"/>
                    <a:pt x="9164" y="13224"/>
                    <a:pt x="9257" y="13150"/>
                  </a:cubicBezTo>
                  <a:cubicBezTo>
                    <a:pt x="9441" y="12983"/>
                    <a:pt x="9474" y="12716"/>
                    <a:pt x="9474" y="12465"/>
                  </a:cubicBezTo>
                  <a:cubicBezTo>
                    <a:pt x="9508" y="6734"/>
                    <a:pt x="5765" y="1655"/>
                    <a:pt x="268" y="1"/>
                  </a:cubicBezTo>
                  <a:close/>
                </a:path>
              </a:pathLst>
            </a:custGeom>
            <a:solidFill>
              <a:srgbClr val="263238">
                <a:alpha val="19215"/>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3" name="Google Shape;1173;p1"/>
            <p:cNvSpPr/>
            <p:nvPr/>
          </p:nvSpPr>
          <p:spPr>
            <a:xfrm>
              <a:off x="7647741" y="4095204"/>
              <a:ext cx="259733" cy="445046"/>
            </a:xfrm>
            <a:custGeom>
              <a:avLst/>
              <a:gdLst/>
              <a:ahLst/>
              <a:cxnLst/>
              <a:rect l="l" t="t" r="r" b="b"/>
              <a:pathLst>
                <a:path w="8104" h="13886" extrusionOk="0">
                  <a:moveTo>
                    <a:pt x="0" y="1"/>
                  </a:moveTo>
                  <a:lnTo>
                    <a:pt x="0" y="1"/>
                  </a:lnTo>
                  <a:cubicBezTo>
                    <a:pt x="17" y="51"/>
                    <a:pt x="50" y="101"/>
                    <a:pt x="84" y="151"/>
                  </a:cubicBezTo>
                  <a:lnTo>
                    <a:pt x="368" y="519"/>
                  </a:lnTo>
                  <a:cubicBezTo>
                    <a:pt x="618" y="836"/>
                    <a:pt x="969" y="1321"/>
                    <a:pt x="1404" y="1906"/>
                  </a:cubicBezTo>
                  <a:cubicBezTo>
                    <a:pt x="3659" y="4963"/>
                    <a:pt x="5581" y="8255"/>
                    <a:pt x="7151" y="11714"/>
                  </a:cubicBezTo>
                  <a:cubicBezTo>
                    <a:pt x="7452" y="12382"/>
                    <a:pt x="7686" y="12933"/>
                    <a:pt x="7836" y="13301"/>
                  </a:cubicBezTo>
                  <a:cubicBezTo>
                    <a:pt x="7920" y="13485"/>
                    <a:pt x="7987" y="13618"/>
                    <a:pt x="8020" y="13735"/>
                  </a:cubicBezTo>
                  <a:cubicBezTo>
                    <a:pt x="8054" y="13785"/>
                    <a:pt x="8070" y="13836"/>
                    <a:pt x="8104" y="13886"/>
                  </a:cubicBezTo>
                  <a:cubicBezTo>
                    <a:pt x="8087" y="13819"/>
                    <a:pt x="8070" y="13769"/>
                    <a:pt x="8054" y="13719"/>
                  </a:cubicBezTo>
                  <a:cubicBezTo>
                    <a:pt x="8020" y="13602"/>
                    <a:pt x="7953" y="13451"/>
                    <a:pt x="7887" y="13284"/>
                  </a:cubicBezTo>
                  <a:cubicBezTo>
                    <a:pt x="7753" y="12900"/>
                    <a:pt x="7536" y="12349"/>
                    <a:pt x="7235" y="11680"/>
                  </a:cubicBezTo>
                  <a:cubicBezTo>
                    <a:pt x="5731" y="8188"/>
                    <a:pt x="3793" y="4880"/>
                    <a:pt x="1487" y="1839"/>
                  </a:cubicBezTo>
                  <a:cubicBezTo>
                    <a:pt x="1053" y="1254"/>
                    <a:pt x="685" y="786"/>
                    <a:pt x="418" y="486"/>
                  </a:cubicBezTo>
                  <a:cubicBezTo>
                    <a:pt x="284" y="335"/>
                    <a:pt x="184" y="218"/>
                    <a:pt x="117" y="118"/>
                  </a:cubicBezTo>
                  <a:cubicBezTo>
                    <a:pt x="84" y="85"/>
                    <a:pt x="34" y="34"/>
                    <a:pt x="0"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4" name="Google Shape;1174;p1"/>
            <p:cNvSpPr/>
            <p:nvPr/>
          </p:nvSpPr>
          <p:spPr>
            <a:xfrm>
              <a:off x="7852829" y="3735892"/>
              <a:ext cx="56793" cy="797404"/>
            </a:xfrm>
            <a:custGeom>
              <a:avLst/>
              <a:gdLst/>
              <a:ahLst/>
              <a:cxnLst/>
              <a:rect l="l" t="t" r="r" b="b"/>
              <a:pathLst>
                <a:path w="1772" h="24880" extrusionOk="0">
                  <a:moveTo>
                    <a:pt x="17" y="1"/>
                  </a:moveTo>
                  <a:cubicBezTo>
                    <a:pt x="1" y="84"/>
                    <a:pt x="1" y="168"/>
                    <a:pt x="17" y="251"/>
                  </a:cubicBezTo>
                  <a:cubicBezTo>
                    <a:pt x="17" y="435"/>
                    <a:pt x="17" y="669"/>
                    <a:pt x="34" y="986"/>
                  </a:cubicBezTo>
                  <a:cubicBezTo>
                    <a:pt x="67" y="1621"/>
                    <a:pt x="101" y="2540"/>
                    <a:pt x="151" y="3643"/>
                  </a:cubicBezTo>
                  <a:cubicBezTo>
                    <a:pt x="268" y="5899"/>
                    <a:pt x="452" y="9023"/>
                    <a:pt x="702" y="12448"/>
                  </a:cubicBezTo>
                  <a:cubicBezTo>
                    <a:pt x="936" y="15890"/>
                    <a:pt x="1187" y="18998"/>
                    <a:pt x="1404" y="21237"/>
                  </a:cubicBezTo>
                  <a:cubicBezTo>
                    <a:pt x="1504" y="22357"/>
                    <a:pt x="1588" y="23259"/>
                    <a:pt x="1655" y="23910"/>
                  </a:cubicBezTo>
                  <a:cubicBezTo>
                    <a:pt x="1671" y="24211"/>
                    <a:pt x="1705" y="24445"/>
                    <a:pt x="1721" y="24629"/>
                  </a:cubicBezTo>
                  <a:cubicBezTo>
                    <a:pt x="1721" y="24712"/>
                    <a:pt x="1738" y="24796"/>
                    <a:pt x="1755" y="24880"/>
                  </a:cubicBezTo>
                  <a:cubicBezTo>
                    <a:pt x="1772" y="24796"/>
                    <a:pt x="1755" y="24712"/>
                    <a:pt x="1755" y="24629"/>
                  </a:cubicBezTo>
                  <a:cubicBezTo>
                    <a:pt x="1738" y="24445"/>
                    <a:pt x="1721" y="24211"/>
                    <a:pt x="1705" y="23894"/>
                  </a:cubicBezTo>
                  <a:cubicBezTo>
                    <a:pt x="1655" y="23259"/>
                    <a:pt x="1588" y="22357"/>
                    <a:pt x="1504" y="21237"/>
                  </a:cubicBezTo>
                  <a:cubicBezTo>
                    <a:pt x="1320" y="18981"/>
                    <a:pt x="1087" y="15874"/>
                    <a:pt x="853" y="12448"/>
                  </a:cubicBezTo>
                  <a:cubicBezTo>
                    <a:pt x="602" y="9006"/>
                    <a:pt x="402" y="5899"/>
                    <a:pt x="268" y="3643"/>
                  </a:cubicBezTo>
                  <a:cubicBezTo>
                    <a:pt x="184" y="2524"/>
                    <a:pt x="134" y="1621"/>
                    <a:pt x="84" y="986"/>
                  </a:cubicBezTo>
                  <a:cubicBezTo>
                    <a:pt x="67" y="669"/>
                    <a:pt x="51" y="435"/>
                    <a:pt x="34" y="251"/>
                  </a:cubicBezTo>
                  <a:cubicBezTo>
                    <a:pt x="34" y="168"/>
                    <a:pt x="34" y="84"/>
                    <a:pt x="17"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5" name="Google Shape;1175;p1"/>
            <p:cNvSpPr/>
            <p:nvPr/>
          </p:nvSpPr>
          <p:spPr>
            <a:xfrm>
              <a:off x="7775717" y="4419743"/>
              <a:ext cx="211017" cy="256560"/>
            </a:xfrm>
            <a:custGeom>
              <a:avLst/>
              <a:gdLst/>
              <a:ahLst/>
              <a:cxnLst/>
              <a:rect l="l" t="t" r="r" b="b"/>
              <a:pathLst>
                <a:path w="6584" h="8005" extrusionOk="0">
                  <a:moveTo>
                    <a:pt x="0" y="0"/>
                  </a:moveTo>
                  <a:lnTo>
                    <a:pt x="268" y="5013"/>
                  </a:lnTo>
                  <a:cubicBezTo>
                    <a:pt x="350" y="6696"/>
                    <a:pt x="1753" y="8004"/>
                    <a:pt x="3445" y="8004"/>
                  </a:cubicBezTo>
                  <a:cubicBezTo>
                    <a:pt x="3467" y="8004"/>
                    <a:pt x="3488" y="8004"/>
                    <a:pt x="3509" y="8004"/>
                  </a:cubicBezTo>
                  <a:cubicBezTo>
                    <a:pt x="5214" y="7954"/>
                    <a:pt x="6584" y="6550"/>
                    <a:pt x="6584" y="4846"/>
                  </a:cubicBezTo>
                  <a:lnTo>
                    <a:pt x="6584" y="0"/>
                  </a:ln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6" name="Google Shape;1176;p1"/>
            <p:cNvSpPr/>
            <p:nvPr/>
          </p:nvSpPr>
          <p:spPr>
            <a:xfrm>
              <a:off x="6691305" y="2375177"/>
              <a:ext cx="517864" cy="314378"/>
            </a:xfrm>
            <a:custGeom>
              <a:avLst/>
              <a:gdLst/>
              <a:ahLst/>
              <a:cxnLst/>
              <a:rect l="l" t="t" r="r" b="b"/>
              <a:pathLst>
                <a:path w="16158" h="9809" extrusionOk="0">
                  <a:moveTo>
                    <a:pt x="435" y="0"/>
                  </a:moveTo>
                  <a:lnTo>
                    <a:pt x="1" y="936"/>
                  </a:lnTo>
                  <a:lnTo>
                    <a:pt x="15573" y="9808"/>
                  </a:lnTo>
                  <a:lnTo>
                    <a:pt x="16158" y="8689"/>
                  </a:lnTo>
                  <a:lnTo>
                    <a:pt x="435" y="0"/>
                  </a:lnTo>
                  <a:close/>
                </a:path>
              </a:pathLst>
            </a:custGeom>
            <a:solidFill>
              <a:srgbClr val="19B5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7" name="Google Shape;1177;p1"/>
            <p:cNvSpPr/>
            <p:nvPr/>
          </p:nvSpPr>
          <p:spPr>
            <a:xfrm>
              <a:off x="6680600" y="2313064"/>
              <a:ext cx="36986" cy="43941"/>
            </a:xfrm>
            <a:custGeom>
              <a:avLst/>
              <a:gdLst/>
              <a:ahLst/>
              <a:cxnLst/>
              <a:rect l="l" t="t" r="r" b="b"/>
              <a:pathLst>
                <a:path w="1154" h="1371" extrusionOk="0">
                  <a:moveTo>
                    <a:pt x="719" y="0"/>
                  </a:moveTo>
                  <a:lnTo>
                    <a:pt x="0" y="1103"/>
                  </a:lnTo>
                  <a:lnTo>
                    <a:pt x="502" y="1370"/>
                  </a:lnTo>
                  <a:lnTo>
                    <a:pt x="1153" y="267"/>
                  </a:lnTo>
                  <a:lnTo>
                    <a:pt x="719" y="0"/>
                  </a:lnTo>
                  <a:close/>
                </a:path>
              </a:pathLst>
            </a:custGeom>
            <a:solidFill>
              <a:srgbClr val="19B5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8" name="Google Shape;1178;p1"/>
            <p:cNvSpPr/>
            <p:nvPr/>
          </p:nvSpPr>
          <p:spPr>
            <a:xfrm>
              <a:off x="7053855" y="2609719"/>
              <a:ext cx="124258" cy="553760"/>
            </a:xfrm>
            <a:custGeom>
              <a:avLst/>
              <a:gdLst/>
              <a:ahLst/>
              <a:cxnLst/>
              <a:rect l="l" t="t" r="r" b="b"/>
              <a:pathLst>
                <a:path w="3877" h="17278" extrusionOk="0">
                  <a:moveTo>
                    <a:pt x="3058" y="1"/>
                  </a:moveTo>
                  <a:lnTo>
                    <a:pt x="0" y="17277"/>
                  </a:lnTo>
                  <a:lnTo>
                    <a:pt x="0" y="17277"/>
                  </a:lnTo>
                  <a:lnTo>
                    <a:pt x="1237" y="17260"/>
                  </a:lnTo>
                  <a:lnTo>
                    <a:pt x="3877" y="468"/>
                  </a:lnTo>
                  <a:lnTo>
                    <a:pt x="3058" y="1"/>
                  </a:lnTo>
                  <a:close/>
                </a:path>
              </a:pathLst>
            </a:custGeom>
            <a:solidFill>
              <a:srgbClr val="19B5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9" name="Google Shape;1179;p1"/>
            <p:cNvSpPr/>
            <p:nvPr/>
          </p:nvSpPr>
          <p:spPr>
            <a:xfrm>
              <a:off x="6937641" y="3161075"/>
              <a:ext cx="268323" cy="58075"/>
            </a:xfrm>
            <a:custGeom>
              <a:avLst/>
              <a:gdLst/>
              <a:ahLst/>
              <a:cxnLst/>
              <a:rect l="l" t="t" r="r" b="b"/>
              <a:pathLst>
                <a:path w="8372" h="1812" extrusionOk="0">
                  <a:moveTo>
                    <a:pt x="4225" y="1"/>
                  </a:moveTo>
                  <a:cubicBezTo>
                    <a:pt x="1796" y="1"/>
                    <a:pt x="1" y="1812"/>
                    <a:pt x="1" y="1812"/>
                  </a:cubicBezTo>
                  <a:lnTo>
                    <a:pt x="8372" y="1795"/>
                  </a:lnTo>
                  <a:cubicBezTo>
                    <a:pt x="7369" y="709"/>
                    <a:pt x="5966" y="74"/>
                    <a:pt x="4478" y="7"/>
                  </a:cubicBezTo>
                  <a:cubicBezTo>
                    <a:pt x="4393" y="3"/>
                    <a:pt x="4309" y="1"/>
                    <a:pt x="4225" y="1"/>
                  </a:cubicBezTo>
                  <a:close/>
                </a:path>
              </a:pathLst>
            </a:custGeom>
            <a:solidFill>
              <a:srgbClr val="19B5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0" name="Google Shape;1180;p1"/>
            <p:cNvSpPr/>
            <p:nvPr/>
          </p:nvSpPr>
          <p:spPr>
            <a:xfrm>
              <a:off x="6481922" y="2321109"/>
              <a:ext cx="288130" cy="271496"/>
            </a:xfrm>
            <a:custGeom>
              <a:avLst/>
              <a:gdLst/>
              <a:ahLst/>
              <a:cxnLst/>
              <a:rect l="l" t="t" r="r" b="b"/>
              <a:pathLst>
                <a:path w="8990" h="8471" extrusionOk="0">
                  <a:moveTo>
                    <a:pt x="4887" y="1"/>
                  </a:moveTo>
                  <a:cubicBezTo>
                    <a:pt x="3657" y="1"/>
                    <a:pt x="2458" y="632"/>
                    <a:pt x="1788" y="1771"/>
                  </a:cubicBezTo>
                  <a:lnTo>
                    <a:pt x="1" y="4879"/>
                  </a:lnTo>
                  <a:lnTo>
                    <a:pt x="6216" y="8471"/>
                  </a:lnTo>
                  <a:lnTo>
                    <a:pt x="8021" y="5363"/>
                  </a:lnTo>
                  <a:cubicBezTo>
                    <a:pt x="8990" y="3642"/>
                    <a:pt x="8388" y="1470"/>
                    <a:pt x="6684" y="484"/>
                  </a:cubicBezTo>
                  <a:cubicBezTo>
                    <a:pt x="6118" y="157"/>
                    <a:pt x="5499" y="1"/>
                    <a:pt x="4887" y="1"/>
                  </a:cubicBezTo>
                  <a:close/>
                </a:path>
              </a:pathLst>
            </a:custGeom>
            <a:solidFill>
              <a:srgbClr val="19B5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1181" name="Google Shape;1181;p1"/>
          <p:cNvPicPr preferRelativeResize="0"/>
          <p:nvPr/>
        </p:nvPicPr>
        <p:blipFill rotWithShape="1">
          <a:blip r:embed="rId3">
            <a:alphaModFix/>
          </a:blip>
          <a:srcRect/>
          <a:stretch/>
        </p:blipFill>
        <p:spPr>
          <a:xfrm>
            <a:off x="555775" y="264208"/>
            <a:ext cx="2995299" cy="702019"/>
          </a:xfrm>
          <a:prstGeom prst="rect">
            <a:avLst/>
          </a:prstGeom>
          <a:noFill/>
          <a:ln>
            <a:noFill/>
          </a:ln>
        </p:spPr>
      </p:pic>
      <p:sp>
        <p:nvSpPr>
          <p:cNvPr id="1182" name="Google Shape;1182;p1"/>
          <p:cNvSpPr txBox="1"/>
          <p:nvPr/>
        </p:nvSpPr>
        <p:spPr>
          <a:xfrm>
            <a:off x="748800" y="3706925"/>
            <a:ext cx="7336800" cy="855900"/>
          </a:xfrm>
          <a:prstGeom prst="rect">
            <a:avLst/>
          </a:prstGeom>
          <a:noFill/>
          <a:ln>
            <a:noFill/>
          </a:ln>
        </p:spPr>
        <p:txBody>
          <a:bodyPr spcFirstLastPara="1" wrap="square" lIns="91425" tIns="91425" rIns="91425" bIns="91425" anchor="t" anchorCtr="0">
            <a:noAutofit/>
          </a:bodyPr>
          <a:lstStyle/>
          <a:p>
            <a:pPr marL="0" marR="0" lvl="0" indent="0" algn="l" rtl="0">
              <a:lnSpc>
                <a:spcPct val="150000"/>
              </a:lnSpc>
              <a:spcBef>
                <a:spcPts val="0"/>
              </a:spcBef>
              <a:spcAft>
                <a:spcPts val="0"/>
              </a:spcAft>
              <a:buClr>
                <a:srgbClr val="000000"/>
              </a:buClr>
              <a:buSzPts val="1700"/>
              <a:buFont typeface="Arial"/>
              <a:buNone/>
            </a:pPr>
            <a:r>
              <a:rPr lang="vi" sz="1700" b="1" i="0" u="none" strike="noStrike" cap="none" dirty="0">
                <a:solidFill>
                  <a:srgbClr val="000000"/>
                </a:solidFill>
                <a:latin typeface="Josefin Sans"/>
                <a:ea typeface="Josefin Sans"/>
                <a:cs typeface="Josefin Sans"/>
                <a:sym typeface="Josefin Sans"/>
              </a:rPr>
              <a:t>PID team - Summer 2020</a:t>
            </a:r>
            <a:endParaRPr sz="1700" b="1" i="0" u="none" strike="noStrike" cap="none" dirty="0">
              <a:solidFill>
                <a:srgbClr val="000000"/>
              </a:solidFill>
              <a:latin typeface="Josefin Sans"/>
              <a:ea typeface="Josefin Sans"/>
              <a:cs typeface="Josefin Sans"/>
              <a:sym typeface="Josefin Sans"/>
            </a:endParaRPr>
          </a:p>
          <a:p>
            <a:pPr marL="0" marR="0" lvl="0" indent="0" algn="l" rtl="0">
              <a:lnSpc>
                <a:spcPct val="150000"/>
              </a:lnSpc>
              <a:spcBef>
                <a:spcPts val="0"/>
              </a:spcBef>
              <a:spcAft>
                <a:spcPts val="0"/>
              </a:spcAft>
              <a:buClr>
                <a:srgbClr val="000000"/>
              </a:buClr>
              <a:buSzPts val="1400"/>
              <a:buFont typeface="Arial"/>
              <a:buNone/>
            </a:pPr>
            <a:r>
              <a:rPr lang="vi" sz="1400" b="0" i="0" u="none" strike="noStrike" cap="none" dirty="0">
                <a:solidFill>
                  <a:srgbClr val="000000"/>
                </a:solidFill>
                <a:latin typeface="Josefin Sans"/>
                <a:ea typeface="Josefin Sans"/>
                <a:cs typeface="Josefin Sans"/>
                <a:sym typeface="Josefin Sans"/>
              </a:rPr>
              <a:t>Hanoi, September 10</a:t>
            </a:r>
            <a:r>
              <a:rPr lang="vi" sz="1400" b="0" i="0" u="none" strike="noStrike" cap="none" baseline="30000" dirty="0">
                <a:solidFill>
                  <a:srgbClr val="000000"/>
                </a:solidFill>
                <a:latin typeface="Josefin Sans"/>
                <a:ea typeface="Josefin Sans"/>
                <a:cs typeface="Josefin Sans"/>
                <a:sym typeface="Josefin Sans"/>
              </a:rPr>
              <a:t>th</a:t>
            </a:r>
            <a:r>
              <a:rPr lang="vi" sz="1400" b="0" i="0" u="none" strike="noStrike" cap="none" dirty="0">
                <a:solidFill>
                  <a:srgbClr val="000000"/>
                </a:solidFill>
                <a:latin typeface="Josefin Sans"/>
                <a:ea typeface="Josefin Sans"/>
                <a:cs typeface="Josefin Sans"/>
                <a:sym typeface="Josefin Sans"/>
              </a:rPr>
              <a:t>, 2020 </a:t>
            </a:r>
            <a:endParaRPr sz="1400" b="0" i="0" u="none" strike="noStrike" cap="none" dirty="0">
              <a:solidFill>
                <a:srgbClr val="000000"/>
              </a:solidFill>
              <a:latin typeface="Josefin Sans"/>
              <a:ea typeface="Josefin Sans"/>
              <a:cs typeface="Josefin Sans"/>
              <a:sym typeface="Josefin Sans"/>
            </a:endParaRPr>
          </a:p>
        </p:txBody>
      </p:sp>
    </p:spTree>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570"/>
        <p:cNvGrpSpPr/>
        <p:nvPr/>
      </p:nvGrpSpPr>
      <p:grpSpPr>
        <a:xfrm>
          <a:off x="0" y="0"/>
          <a:ext cx="0" cy="0"/>
          <a:chOff x="0" y="0"/>
          <a:chExt cx="0" cy="0"/>
        </a:xfrm>
      </p:grpSpPr>
      <p:sp>
        <p:nvSpPr>
          <p:cNvPr id="1571" name="Google Shape;1571;p10"/>
          <p:cNvSpPr txBox="1"/>
          <p:nvPr/>
        </p:nvSpPr>
        <p:spPr>
          <a:xfrm>
            <a:off x="2962800" y="864588"/>
            <a:ext cx="2826900" cy="588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100"/>
              <a:buFont typeface="Arial"/>
              <a:buNone/>
            </a:pPr>
            <a:r>
              <a:rPr lang="vi" sz="2100" b="0" i="0" u="none" strike="noStrike" cap="none" dirty="0">
                <a:solidFill>
                  <a:schemeClr val="accent1"/>
                </a:solidFill>
                <a:latin typeface="Lilita One"/>
                <a:ea typeface="Lilita One"/>
                <a:cs typeface="Lilita One"/>
                <a:sym typeface="Lilita One"/>
              </a:rPr>
              <a:t>Recruitment channels</a:t>
            </a:r>
            <a:endParaRPr sz="2100" b="0" i="0" u="none" strike="noStrike" cap="none" dirty="0">
              <a:solidFill>
                <a:schemeClr val="accent1"/>
              </a:solidFill>
              <a:latin typeface="Lilita One"/>
              <a:ea typeface="Lilita One"/>
              <a:cs typeface="Lilita One"/>
              <a:sym typeface="Lilita One"/>
            </a:endParaRPr>
          </a:p>
        </p:txBody>
      </p:sp>
      <p:pic>
        <p:nvPicPr>
          <p:cNvPr id="1572" name="Google Shape;1572;p10"/>
          <p:cNvPicPr preferRelativeResize="0"/>
          <p:nvPr/>
        </p:nvPicPr>
        <p:blipFill rotWithShape="1">
          <a:blip r:embed="rId3">
            <a:alphaModFix/>
          </a:blip>
          <a:srcRect/>
          <a:stretch/>
        </p:blipFill>
        <p:spPr>
          <a:xfrm>
            <a:off x="1886163" y="1452588"/>
            <a:ext cx="5371675" cy="3198213"/>
          </a:xfrm>
          <a:prstGeom prst="rect">
            <a:avLst/>
          </a:prstGeom>
          <a:noFill/>
          <a:ln>
            <a:noFill/>
          </a:ln>
        </p:spPr>
      </p:pic>
      <p:sp>
        <p:nvSpPr>
          <p:cNvPr id="1573" name="Google Shape;1573;p10"/>
          <p:cNvSpPr txBox="1"/>
          <p:nvPr/>
        </p:nvSpPr>
        <p:spPr>
          <a:xfrm>
            <a:off x="628400" y="406675"/>
            <a:ext cx="3653400" cy="588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vi" sz="2400" b="1" i="0" u="none" strike="noStrike" cap="none">
                <a:solidFill>
                  <a:schemeClr val="dk1"/>
                </a:solidFill>
                <a:latin typeface="Lilita One"/>
                <a:ea typeface="Lilita One"/>
                <a:cs typeface="Lilita One"/>
                <a:sym typeface="Lilita One"/>
              </a:rPr>
              <a:t>Background</a:t>
            </a:r>
            <a:endParaRPr sz="2400" b="1" i="0" u="none" strike="noStrike" cap="none">
              <a:solidFill>
                <a:schemeClr val="dk1"/>
              </a:solidFill>
              <a:latin typeface="Lilita One"/>
              <a:ea typeface="Lilita One"/>
              <a:cs typeface="Lilita One"/>
              <a:sym typeface="Lilita One"/>
            </a:endParaRPr>
          </a:p>
        </p:txBody>
      </p:sp>
      <p:cxnSp>
        <p:nvCxnSpPr>
          <p:cNvPr id="1574" name="Google Shape;1574;p10"/>
          <p:cNvCxnSpPr/>
          <p:nvPr/>
        </p:nvCxnSpPr>
        <p:spPr>
          <a:xfrm>
            <a:off x="728298" y="994663"/>
            <a:ext cx="829200" cy="9900"/>
          </a:xfrm>
          <a:prstGeom prst="straightConnector1">
            <a:avLst/>
          </a:prstGeom>
          <a:noFill/>
          <a:ln w="38100" cap="flat" cmpd="sng">
            <a:solidFill>
              <a:srgbClr val="CC0000"/>
            </a:solidFill>
            <a:prstDash val="solid"/>
            <a:round/>
            <a:headEnd type="none" w="sm" len="sm"/>
            <a:tailEnd type="none" w="sm" len="sm"/>
          </a:ln>
        </p:spPr>
      </p:cxnSp>
    </p:spTree>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578"/>
        <p:cNvGrpSpPr/>
        <p:nvPr/>
      </p:nvGrpSpPr>
      <p:grpSpPr>
        <a:xfrm>
          <a:off x="0" y="0"/>
          <a:ext cx="0" cy="0"/>
          <a:chOff x="0" y="0"/>
          <a:chExt cx="0" cy="0"/>
        </a:xfrm>
      </p:grpSpPr>
      <p:sp>
        <p:nvSpPr>
          <p:cNvPr id="1579" name="Google Shape;1579;p11"/>
          <p:cNvSpPr txBox="1"/>
          <p:nvPr/>
        </p:nvSpPr>
        <p:spPr>
          <a:xfrm>
            <a:off x="628400" y="406675"/>
            <a:ext cx="3653400" cy="588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vi" sz="2400" b="1" i="0" u="none" strike="noStrike" cap="none">
                <a:solidFill>
                  <a:schemeClr val="dk1"/>
                </a:solidFill>
                <a:latin typeface="Lilita One"/>
                <a:ea typeface="Lilita One"/>
                <a:cs typeface="Lilita One"/>
                <a:sym typeface="Lilita One"/>
              </a:rPr>
              <a:t>Existing System</a:t>
            </a:r>
            <a:endParaRPr sz="2400" b="1" i="0" u="none" strike="noStrike" cap="none">
              <a:solidFill>
                <a:schemeClr val="dk1"/>
              </a:solidFill>
              <a:latin typeface="Lilita One"/>
              <a:ea typeface="Lilita One"/>
              <a:cs typeface="Lilita One"/>
              <a:sym typeface="Lilita One"/>
            </a:endParaRPr>
          </a:p>
        </p:txBody>
      </p:sp>
      <p:sp>
        <p:nvSpPr>
          <p:cNvPr id="1580" name="Google Shape;1580;p11"/>
          <p:cNvSpPr txBox="1"/>
          <p:nvPr/>
        </p:nvSpPr>
        <p:spPr>
          <a:xfrm>
            <a:off x="720000" y="1397875"/>
            <a:ext cx="3263400" cy="1952700"/>
          </a:xfrm>
          <a:prstGeom prst="rect">
            <a:avLst/>
          </a:prstGeom>
          <a:noFill/>
          <a:ln>
            <a:noFill/>
          </a:ln>
        </p:spPr>
        <p:txBody>
          <a:bodyPr spcFirstLastPara="1" wrap="square" lIns="91425" tIns="91425" rIns="91425" bIns="91425" anchor="t" anchorCtr="0">
            <a:noAutofit/>
          </a:bodyPr>
          <a:lstStyle/>
          <a:p>
            <a:pPr marL="457200" marR="0" lvl="0" indent="0" algn="l" rtl="0">
              <a:lnSpc>
                <a:spcPct val="100000"/>
              </a:lnSpc>
              <a:spcBef>
                <a:spcPts val="0"/>
              </a:spcBef>
              <a:spcAft>
                <a:spcPts val="0"/>
              </a:spcAft>
              <a:buClr>
                <a:srgbClr val="000000"/>
              </a:buClr>
              <a:buSzPts val="1600"/>
              <a:buFont typeface="Arial"/>
              <a:buNone/>
            </a:pPr>
            <a:r>
              <a:rPr lang="vi" sz="1600" b="0" i="0" u="none" strike="noStrike" cap="none">
                <a:solidFill>
                  <a:schemeClr val="accent2"/>
                </a:solidFill>
                <a:latin typeface="Lilita One"/>
                <a:ea typeface="Lilita One"/>
                <a:cs typeface="Lilita One"/>
                <a:sym typeface="Lilita One"/>
              </a:rPr>
              <a:t>VinAI Careers</a:t>
            </a:r>
            <a:endParaRPr sz="1600" b="0" i="0" u="none" strike="noStrike" cap="none">
              <a:solidFill>
                <a:schemeClr val="accent2"/>
              </a:solidFill>
              <a:latin typeface="Lilita One"/>
              <a:ea typeface="Lilita One"/>
              <a:cs typeface="Lilita One"/>
              <a:sym typeface="Lilita One"/>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lita One"/>
              <a:ea typeface="Lilita One"/>
              <a:cs typeface="Lilita One"/>
              <a:sym typeface="Lilita One"/>
            </a:endParaRPr>
          </a:p>
          <a:p>
            <a:pPr marL="457200" marR="0" lvl="0" indent="-317500" algn="l" rtl="0">
              <a:lnSpc>
                <a:spcPct val="100000"/>
              </a:lnSpc>
              <a:spcBef>
                <a:spcPts val="0"/>
              </a:spcBef>
              <a:spcAft>
                <a:spcPts val="0"/>
              </a:spcAft>
              <a:buClr>
                <a:srgbClr val="000000"/>
              </a:buClr>
              <a:buSzPts val="1400"/>
              <a:buFont typeface="Josefin Sans"/>
              <a:buChar char="●"/>
            </a:pPr>
            <a:r>
              <a:rPr lang="vi" sz="1400" b="0" i="0" u="none" strike="noStrike" cap="none">
                <a:solidFill>
                  <a:srgbClr val="000000"/>
                </a:solidFill>
                <a:latin typeface="Josefin Sans"/>
                <a:ea typeface="Josefin Sans"/>
                <a:cs typeface="Josefin Sans"/>
                <a:sym typeface="Josefin Sans"/>
              </a:rPr>
              <a:t>View job, search job</a:t>
            </a:r>
            <a:endParaRPr sz="1400" b="0" i="0" u="none" strike="noStrike" cap="none">
              <a:solidFill>
                <a:srgbClr val="000000"/>
              </a:solidFill>
              <a:latin typeface="Josefin Sans"/>
              <a:ea typeface="Josefin Sans"/>
              <a:cs typeface="Josefin Sans"/>
              <a:sym typeface="Josefin Sans"/>
            </a:endParaRPr>
          </a:p>
          <a:p>
            <a:pPr marL="457200" marR="0" lvl="0" indent="-317500" algn="l" rtl="0">
              <a:lnSpc>
                <a:spcPct val="100000"/>
              </a:lnSpc>
              <a:spcBef>
                <a:spcPts val="0"/>
              </a:spcBef>
              <a:spcAft>
                <a:spcPts val="0"/>
              </a:spcAft>
              <a:buClr>
                <a:srgbClr val="000000"/>
              </a:buClr>
              <a:buSzPts val="1400"/>
              <a:buFont typeface="Josefin Sans"/>
              <a:buChar char="●"/>
            </a:pPr>
            <a:r>
              <a:rPr lang="vi" sz="1400" b="0" i="0" u="none" strike="noStrike" cap="none">
                <a:solidFill>
                  <a:srgbClr val="000000"/>
                </a:solidFill>
                <a:latin typeface="Josefin Sans"/>
                <a:ea typeface="Josefin Sans"/>
                <a:cs typeface="Josefin Sans"/>
                <a:sym typeface="Josefin Sans"/>
              </a:rPr>
              <a:t>View information of the company</a:t>
            </a:r>
            <a:endParaRPr sz="1400" b="0" i="0" u="none" strike="noStrike" cap="none">
              <a:solidFill>
                <a:srgbClr val="000000"/>
              </a:solidFill>
              <a:latin typeface="Josefin Sans"/>
              <a:ea typeface="Josefin Sans"/>
              <a:cs typeface="Josefin Sans"/>
              <a:sym typeface="Josefin Sans"/>
            </a:endParaRPr>
          </a:p>
          <a:p>
            <a:pPr marL="457200" marR="0" lvl="0" indent="-317500" algn="l" rtl="0">
              <a:lnSpc>
                <a:spcPct val="100000"/>
              </a:lnSpc>
              <a:spcBef>
                <a:spcPts val="0"/>
              </a:spcBef>
              <a:spcAft>
                <a:spcPts val="0"/>
              </a:spcAft>
              <a:buClr>
                <a:srgbClr val="000000"/>
              </a:buClr>
              <a:buSzPts val="1400"/>
              <a:buFont typeface="Josefin Sans"/>
              <a:buChar char="●"/>
            </a:pPr>
            <a:r>
              <a:rPr lang="vi" sz="1400" b="0" i="0" u="none" strike="noStrike" cap="none">
                <a:solidFill>
                  <a:srgbClr val="000000"/>
                </a:solidFill>
                <a:latin typeface="Josefin Sans"/>
                <a:ea typeface="Josefin Sans"/>
                <a:cs typeface="Josefin Sans"/>
                <a:sym typeface="Josefin Sans"/>
              </a:rPr>
              <a:t>Jobs are sorted for easy searching</a:t>
            </a:r>
            <a:endParaRPr sz="1400" b="0" i="0" u="none" strike="noStrike" cap="none">
              <a:solidFill>
                <a:srgbClr val="000000"/>
              </a:solidFill>
              <a:latin typeface="Josefin Sans"/>
              <a:ea typeface="Josefin Sans"/>
              <a:cs typeface="Josefin Sans"/>
              <a:sym typeface="Josefin Sans"/>
            </a:endParaRPr>
          </a:p>
        </p:txBody>
      </p:sp>
      <p:pic>
        <p:nvPicPr>
          <p:cNvPr id="1581" name="Google Shape;1581;p11"/>
          <p:cNvPicPr preferRelativeResize="0"/>
          <p:nvPr/>
        </p:nvPicPr>
        <p:blipFill rotWithShape="1">
          <a:blip r:embed="rId3">
            <a:alphaModFix/>
          </a:blip>
          <a:srcRect/>
          <a:stretch/>
        </p:blipFill>
        <p:spPr>
          <a:xfrm>
            <a:off x="3263425" y="1622875"/>
            <a:ext cx="5702001" cy="3055499"/>
          </a:xfrm>
          <a:prstGeom prst="rect">
            <a:avLst/>
          </a:prstGeom>
          <a:noFill/>
          <a:ln w="9525" cap="flat" cmpd="sng">
            <a:solidFill>
              <a:schemeClr val="dk2"/>
            </a:solidFill>
            <a:prstDash val="solid"/>
            <a:round/>
            <a:headEnd type="none" w="sm" len="sm"/>
            <a:tailEnd type="none" w="sm" len="sm"/>
          </a:ln>
        </p:spPr>
      </p:pic>
      <p:cxnSp>
        <p:nvCxnSpPr>
          <p:cNvPr id="1582" name="Google Shape;1582;p11"/>
          <p:cNvCxnSpPr/>
          <p:nvPr/>
        </p:nvCxnSpPr>
        <p:spPr>
          <a:xfrm>
            <a:off x="728298" y="994663"/>
            <a:ext cx="829200" cy="9900"/>
          </a:xfrm>
          <a:prstGeom prst="straightConnector1">
            <a:avLst/>
          </a:prstGeom>
          <a:noFill/>
          <a:ln w="38100" cap="flat" cmpd="sng">
            <a:solidFill>
              <a:srgbClr val="CC0000"/>
            </a:solidFill>
            <a:prstDash val="solid"/>
            <a:round/>
            <a:headEnd type="none" w="sm" len="sm"/>
            <a:tailEnd type="none" w="sm" len="sm"/>
          </a:ln>
        </p:spPr>
      </p:cxnSp>
    </p:spTree>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586"/>
        <p:cNvGrpSpPr/>
        <p:nvPr/>
      </p:nvGrpSpPr>
      <p:grpSpPr>
        <a:xfrm>
          <a:off x="0" y="0"/>
          <a:ext cx="0" cy="0"/>
          <a:chOff x="0" y="0"/>
          <a:chExt cx="0" cy="0"/>
        </a:xfrm>
      </p:grpSpPr>
      <p:sp>
        <p:nvSpPr>
          <p:cNvPr id="1587" name="Google Shape;1587;p12"/>
          <p:cNvSpPr txBox="1"/>
          <p:nvPr/>
        </p:nvSpPr>
        <p:spPr>
          <a:xfrm>
            <a:off x="628400" y="406675"/>
            <a:ext cx="3653400" cy="588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vi" sz="2400" b="1" i="0" u="none" strike="noStrike" cap="none" dirty="0">
                <a:solidFill>
                  <a:schemeClr val="dk1"/>
                </a:solidFill>
                <a:latin typeface="Lilita One"/>
                <a:ea typeface="Lilita One"/>
                <a:cs typeface="Lilita One"/>
                <a:sym typeface="Lilita One"/>
              </a:rPr>
              <a:t>Proposal System</a:t>
            </a:r>
            <a:endParaRPr sz="2400" b="1" i="0" u="none" strike="noStrike" cap="none" dirty="0">
              <a:solidFill>
                <a:schemeClr val="dk1"/>
              </a:solidFill>
              <a:latin typeface="Lilita One"/>
              <a:ea typeface="Lilita One"/>
              <a:cs typeface="Lilita One"/>
              <a:sym typeface="Lilita One"/>
            </a:endParaRPr>
          </a:p>
        </p:txBody>
      </p:sp>
      <p:grpSp>
        <p:nvGrpSpPr>
          <p:cNvPr id="1588" name="Google Shape;1588;p12"/>
          <p:cNvGrpSpPr/>
          <p:nvPr/>
        </p:nvGrpSpPr>
        <p:grpSpPr>
          <a:xfrm>
            <a:off x="2547368" y="1372877"/>
            <a:ext cx="1921227" cy="2334062"/>
            <a:chOff x="2560680" y="1060212"/>
            <a:chExt cx="2027467" cy="2207569"/>
          </a:xfrm>
        </p:grpSpPr>
        <p:sp>
          <p:nvSpPr>
            <p:cNvPr id="1589" name="Google Shape;1589;p12"/>
            <p:cNvSpPr/>
            <p:nvPr/>
          </p:nvSpPr>
          <p:spPr>
            <a:xfrm>
              <a:off x="2611598" y="3127317"/>
              <a:ext cx="1965303" cy="45017"/>
            </a:xfrm>
            <a:custGeom>
              <a:avLst/>
              <a:gdLst/>
              <a:ahLst/>
              <a:cxnLst/>
              <a:rect l="l" t="t" r="r" b="b"/>
              <a:pathLst>
                <a:path w="60290" h="1381" extrusionOk="0">
                  <a:moveTo>
                    <a:pt x="60290" y="0"/>
                  </a:moveTo>
                  <a:lnTo>
                    <a:pt x="0" y="427"/>
                  </a:lnTo>
                  <a:lnTo>
                    <a:pt x="0" y="1381"/>
                  </a:lnTo>
                  <a:lnTo>
                    <a:pt x="60290" y="838"/>
                  </a:lnTo>
                  <a:lnTo>
                    <a:pt x="60290" y="0"/>
                  </a:ln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0" name="Google Shape;1590;p12"/>
            <p:cNvSpPr/>
            <p:nvPr/>
          </p:nvSpPr>
          <p:spPr>
            <a:xfrm>
              <a:off x="2568732" y="1108978"/>
              <a:ext cx="2008169" cy="2048916"/>
            </a:xfrm>
            <a:custGeom>
              <a:avLst/>
              <a:gdLst/>
              <a:ahLst/>
              <a:cxnLst/>
              <a:rect l="l" t="t" r="r" b="b"/>
              <a:pathLst>
                <a:path w="61605" h="62855" extrusionOk="0">
                  <a:moveTo>
                    <a:pt x="61605" y="1"/>
                  </a:moveTo>
                  <a:lnTo>
                    <a:pt x="0" y="1053"/>
                  </a:lnTo>
                  <a:lnTo>
                    <a:pt x="1365" y="62854"/>
                  </a:lnTo>
                  <a:lnTo>
                    <a:pt x="61605" y="62377"/>
                  </a:lnTo>
                  <a:lnTo>
                    <a:pt x="61605"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1" name="Google Shape;1591;p12"/>
            <p:cNvSpPr/>
            <p:nvPr/>
          </p:nvSpPr>
          <p:spPr>
            <a:xfrm>
              <a:off x="2568732" y="1106827"/>
              <a:ext cx="2010842" cy="2053186"/>
            </a:xfrm>
            <a:custGeom>
              <a:avLst/>
              <a:gdLst/>
              <a:ahLst/>
              <a:cxnLst/>
              <a:rect l="l" t="t" r="r" b="b"/>
              <a:pathLst>
                <a:path w="61687" h="62986" extrusionOk="0">
                  <a:moveTo>
                    <a:pt x="61539" y="150"/>
                  </a:moveTo>
                  <a:cubicBezTo>
                    <a:pt x="61523" y="17999"/>
                    <a:pt x="61523" y="39040"/>
                    <a:pt x="61523" y="61474"/>
                  </a:cubicBezTo>
                  <a:lnTo>
                    <a:pt x="61523" y="62362"/>
                  </a:lnTo>
                  <a:lnTo>
                    <a:pt x="61523" y="62362"/>
                  </a:lnTo>
                  <a:lnTo>
                    <a:pt x="1445" y="62837"/>
                  </a:lnTo>
                  <a:lnTo>
                    <a:pt x="1445" y="62837"/>
                  </a:lnTo>
                  <a:cubicBezTo>
                    <a:pt x="581" y="26089"/>
                    <a:pt x="25" y="2073"/>
                    <a:pt x="1" y="1119"/>
                  </a:cubicBezTo>
                  <a:lnTo>
                    <a:pt x="1" y="1119"/>
                  </a:lnTo>
                  <a:lnTo>
                    <a:pt x="61539" y="150"/>
                  </a:lnTo>
                  <a:close/>
                  <a:moveTo>
                    <a:pt x="61605" y="1"/>
                  </a:moveTo>
                  <a:lnTo>
                    <a:pt x="1" y="1119"/>
                  </a:lnTo>
                  <a:lnTo>
                    <a:pt x="1" y="1119"/>
                  </a:lnTo>
                  <a:cubicBezTo>
                    <a:pt x="1" y="1112"/>
                    <a:pt x="1" y="1107"/>
                    <a:pt x="0" y="1103"/>
                  </a:cubicBezTo>
                  <a:lnTo>
                    <a:pt x="0" y="1103"/>
                  </a:lnTo>
                  <a:cubicBezTo>
                    <a:pt x="1" y="1107"/>
                    <a:pt x="1" y="1112"/>
                    <a:pt x="1" y="1119"/>
                  </a:cubicBezTo>
                  <a:lnTo>
                    <a:pt x="1" y="1119"/>
                  </a:lnTo>
                  <a:lnTo>
                    <a:pt x="0" y="1119"/>
                  </a:lnTo>
                  <a:lnTo>
                    <a:pt x="0" y="1119"/>
                  </a:lnTo>
                  <a:lnTo>
                    <a:pt x="1" y="1119"/>
                  </a:lnTo>
                  <a:lnTo>
                    <a:pt x="1" y="1119"/>
                  </a:lnTo>
                  <a:cubicBezTo>
                    <a:pt x="24" y="2074"/>
                    <a:pt x="515" y="26125"/>
                    <a:pt x="1299" y="62920"/>
                  </a:cubicBezTo>
                  <a:lnTo>
                    <a:pt x="1299" y="62986"/>
                  </a:lnTo>
                  <a:lnTo>
                    <a:pt x="1365" y="62986"/>
                  </a:lnTo>
                  <a:lnTo>
                    <a:pt x="61605" y="62526"/>
                  </a:lnTo>
                  <a:lnTo>
                    <a:pt x="61687" y="62526"/>
                  </a:lnTo>
                  <a:lnTo>
                    <a:pt x="61687" y="61474"/>
                  </a:lnTo>
                  <a:cubicBezTo>
                    <a:pt x="61687" y="39005"/>
                    <a:pt x="61687" y="17933"/>
                    <a:pt x="61687" y="67"/>
                  </a:cubicBezTo>
                  <a:lnTo>
                    <a:pt x="61687" y="1"/>
                  </a:ln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2" name="Google Shape;1592;p12"/>
            <p:cNvSpPr/>
            <p:nvPr/>
          </p:nvSpPr>
          <p:spPr>
            <a:xfrm>
              <a:off x="2560680" y="1060212"/>
              <a:ext cx="2027467" cy="96489"/>
            </a:xfrm>
            <a:custGeom>
              <a:avLst/>
              <a:gdLst/>
              <a:ahLst/>
              <a:cxnLst/>
              <a:rect l="l" t="t" r="r" b="b"/>
              <a:pathLst>
                <a:path w="62197" h="2960" extrusionOk="0">
                  <a:moveTo>
                    <a:pt x="62197" y="1"/>
                  </a:moveTo>
                  <a:lnTo>
                    <a:pt x="1" y="379"/>
                  </a:lnTo>
                  <a:lnTo>
                    <a:pt x="1" y="2960"/>
                  </a:lnTo>
                  <a:lnTo>
                    <a:pt x="62115" y="2598"/>
                  </a:lnTo>
                  <a:lnTo>
                    <a:pt x="62197" y="1"/>
                  </a:ln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3" name="Google Shape;1593;p12"/>
            <p:cNvSpPr/>
            <p:nvPr/>
          </p:nvSpPr>
          <p:spPr>
            <a:xfrm>
              <a:off x="3521361" y="3140715"/>
              <a:ext cx="13984" cy="71812"/>
            </a:xfrm>
            <a:custGeom>
              <a:avLst/>
              <a:gdLst/>
              <a:ahLst/>
              <a:cxnLst/>
              <a:rect l="l" t="t" r="r" b="b"/>
              <a:pathLst>
                <a:path w="429" h="2203" extrusionOk="0">
                  <a:moveTo>
                    <a:pt x="165" y="0"/>
                  </a:moveTo>
                  <a:cubicBezTo>
                    <a:pt x="50" y="16"/>
                    <a:pt x="1" y="510"/>
                    <a:pt x="17" y="1118"/>
                  </a:cubicBezTo>
                  <a:cubicBezTo>
                    <a:pt x="50" y="1709"/>
                    <a:pt x="165" y="2203"/>
                    <a:pt x="264" y="2203"/>
                  </a:cubicBezTo>
                  <a:cubicBezTo>
                    <a:pt x="379" y="2186"/>
                    <a:pt x="428" y="1693"/>
                    <a:pt x="412" y="1085"/>
                  </a:cubicBezTo>
                  <a:cubicBezTo>
                    <a:pt x="379" y="493"/>
                    <a:pt x="264" y="0"/>
                    <a:pt x="165"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4" name="Google Shape;1594;p12"/>
            <p:cNvSpPr/>
            <p:nvPr/>
          </p:nvSpPr>
          <p:spPr>
            <a:xfrm>
              <a:off x="3490817" y="3196392"/>
              <a:ext cx="71845" cy="71389"/>
            </a:xfrm>
            <a:custGeom>
              <a:avLst/>
              <a:gdLst/>
              <a:ahLst/>
              <a:cxnLst/>
              <a:rect l="l" t="t" r="r" b="b"/>
              <a:pathLst>
                <a:path w="2204" h="2190" extrusionOk="0">
                  <a:moveTo>
                    <a:pt x="1321" y="232"/>
                  </a:moveTo>
                  <a:cubicBezTo>
                    <a:pt x="1349" y="232"/>
                    <a:pt x="1377" y="232"/>
                    <a:pt x="1405" y="234"/>
                  </a:cubicBezTo>
                  <a:lnTo>
                    <a:pt x="1405" y="234"/>
                  </a:lnTo>
                  <a:cubicBezTo>
                    <a:pt x="1558" y="363"/>
                    <a:pt x="1682" y="520"/>
                    <a:pt x="1776" y="708"/>
                  </a:cubicBezTo>
                  <a:cubicBezTo>
                    <a:pt x="1792" y="758"/>
                    <a:pt x="1809" y="823"/>
                    <a:pt x="1825" y="889"/>
                  </a:cubicBezTo>
                  <a:cubicBezTo>
                    <a:pt x="1858" y="1103"/>
                    <a:pt x="1809" y="1333"/>
                    <a:pt x="1694" y="1514"/>
                  </a:cubicBezTo>
                  <a:cubicBezTo>
                    <a:pt x="1595" y="1645"/>
                    <a:pt x="1464" y="1744"/>
                    <a:pt x="1316" y="1777"/>
                  </a:cubicBezTo>
                  <a:cubicBezTo>
                    <a:pt x="1251" y="1796"/>
                    <a:pt x="1184" y="1805"/>
                    <a:pt x="1117" y="1805"/>
                  </a:cubicBezTo>
                  <a:cubicBezTo>
                    <a:pt x="1014" y="1805"/>
                    <a:pt x="912" y="1784"/>
                    <a:pt x="823" y="1744"/>
                  </a:cubicBezTo>
                  <a:cubicBezTo>
                    <a:pt x="658" y="1678"/>
                    <a:pt x="527" y="1546"/>
                    <a:pt x="461" y="1399"/>
                  </a:cubicBezTo>
                  <a:cubicBezTo>
                    <a:pt x="346" y="1103"/>
                    <a:pt x="395" y="774"/>
                    <a:pt x="593" y="527"/>
                  </a:cubicBezTo>
                  <a:cubicBezTo>
                    <a:pt x="691" y="429"/>
                    <a:pt x="790" y="347"/>
                    <a:pt x="921" y="297"/>
                  </a:cubicBezTo>
                  <a:cubicBezTo>
                    <a:pt x="1053" y="253"/>
                    <a:pt x="1184" y="232"/>
                    <a:pt x="1321" y="232"/>
                  </a:cubicBezTo>
                  <a:close/>
                  <a:moveTo>
                    <a:pt x="1105" y="0"/>
                  </a:moveTo>
                  <a:cubicBezTo>
                    <a:pt x="1016" y="0"/>
                    <a:pt x="926" y="11"/>
                    <a:pt x="839" y="34"/>
                  </a:cubicBezTo>
                  <a:cubicBezTo>
                    <a:pt x="658" y="84"/>
                    <a:pt x="494" y="182"/>
                    <a:pt x="362" y="297"/>
                  </a:cubicBezTo>
                  <a:cubicBezTo>
                    <a:pt x="215" y="462"/>
                    <a:pt x="99" y="642"/>
                    <a:pt x="67" y="856"/>
                  </a:cubicBezTo>
                  <a:cubicBezTo>
                    <a:pt x="1" y="1086"/>
                    <a:pt x="34" y="1333"/>
                    <a:pt x="116" y="1546"/>
                  </a:cubicBezTo>
                  <a:cubicBezTo>
                    <a:pt x="165" y="1678"/>
                    <a:pt x="247" y="1777"/>
                    <a:pt x="330" y="1875"/>
                  </a:cubicBezTo>
                  <a:cubicBezTo>
                    <a:pt x="428" y="1957"/>
                    <a:pt x="543" y="2040"/>
                    <a:pt x="658" y="2089"/>
                  </a:cubicBezTo>
                  <a:cubicBezTo>
                    <a:pt x="802" y="2156"/>
                    <a:pt x="952" y="2190"/>
                    <a:pt x="1100" y="2190"/>
                  </a:cubicBezTo>
                  <a:cubicBezTo>
                    <a:pt x="1206" y="2190"/>
                    <a:pt x="1312" y="2172"/>
                    <a:pt x="1414" y="2138"/>
                  </a:cubicBezTo>
                  <a:cubicBezTo>
                    <a:pt x="1546" y="2105"/>
                    <a:pt x="1661" y="2056"/>
                    <a:pt x="1743" y="1974"/>
                  </a:cubicBezTo>
                  <a:cubicBezTo>
                    <a:pt x="1842" y="1892"/>
                    <a:pt x="1924" y="1809"/>
                    <a:pt x="1990" y="1711"/>
                  </a:cubicBezTo>
                  <a:cubicBezTo>
                    <a:pt x="2203" y="1366"/>
                    <a:pt x="2203" y="938"/>
                    <a:pt x="2006" y="577"/>
                  </a:cubicBezTo>
                  <a:cubicBezTo>
                    <a:pt x="1949" y="477"/>
                    <a:pt x="1867" y="377"/>
                    <a:pt x="1771" y="287"/>
                  </a:cubicBezTo>
                  <a:lnTo>
                    <a:pt x="1771" y="287"/>
                  </a:lnTo>
                  <a:cubicBezTo>
                    <a:pt x="1773" y="286"/>
                    <a:pt x="1775" y="283"/>
                    <a:pt x="1776" y="281"/>
                  </a:cubicBezTo>
                  <a:cubicBezTo>
                    <a:pt x="1792" y="264"/>
                    <a:pt x="1727" y="182"/>
                    <a:pt x="1579" y="100"/>
                  </a:cubicBezTo>
                  <a:cubicBezTo>
                    <a:pt x="1430" y="36"/>
                    <a:pt x="1268" y="0"/>
                    <a:pt x="1105"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595" name="Google Shape;1595;p12"/>
          <p:cNvGrpSpPr/>
          <p:nvPr/>
        </p:nvGrpSpPr>
        <p:grpSpPr>
          <a:xfrm>
            <a:off x="1447273" y="1546045"/>
            <a:ext cx="1454369" cy="3129022"/>
            <a:chOff x="1418399" y="1248430"/>
            <a:chExt cx="1510405" cy="3426812"/>
          </a:xfrm>
        </p:grpSpPr>
        <p:sp>
          <p:nvSpPr>
            <p:cNvPr id="1596" name="Google Shape;1596;p12"/>
            <p:cNvSpPr/>
            <p:nvPr/>
          </p:nvSpPr>
          <p:spPr>
            <a:xfrm>
              <a:off x="1705583" y="4527315"/>
              <a:ext cx="333277" cy="147927"/>
            </a:xfrm>
            <a:custGeom>
              <a:avLst/>
              <a:gdLst/>
              <a:ahLst/>
              <a:cxnLst/>
              <a:rect l="l" t="t" r="r" b="b"/>
              <a:pathLst>
                <a:path w="10224" h="4538" extrusionOk="0">
                  <a:moveTo>
                    <a:pt x="49" y="1"/>
                  </a:moveTo>
                  <a:lnTo>
                    <a:pt x="0" y="4307"/>
                  </a:lnTo>
                  <a:lnTo>
                    <a:pt x="345" y="4324"/>
                  </a:lnTo>
                  <a:cubicBezTo>
                    <a:pt x="1362" y="4390"/>
                    <a:pt x="4503" y="4538"/>
                    <a:pt x="6762" y="4538"/>
                  </a:cubicBezTo>
                  <a:cubicBezTo>
                    <a:pt x="7864" y="4538"/>
                    <a:pt x="8756" y="4503"/>
                    <a:pt x="9090" y="4406"/>
                  </a:cubicBezTo>
                  <a:cubicBezTo>
                    <a:pt x="10224" y="4061"/>
                    <a:pt x="5556" y="2976"/>
                    <a:pt x="5556" y="2976"/>
                  </a:cubicBezTo>
                  <a:lnTo>
                    <a:pt x="5556" y="34"/>
                  </a:lnTo>
                  <a:lnTo>
                    <a:pt x="49"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7" name="Google Shape;1597;p12"/>
            <p:cNvSpPr/>
            <p:nvPr/>
          </p:nvSpPr>
          <p:spPr>
            <a:xfrm>
              <a:off x="1706104" y="4658585"/>
              <a:ext cx="300093" cy="6487"/>
            </a:xfrm>
            <a:custGeom>
              <a:avLst/>
              <a:gdLst/>
              <a:ahLst/>
              <a:cxnLst/>
              <a:rect l="l" t="t" r="r" b="b"/>
              <a:pathLst>
                <a:path w="9206" h="199" extrusionOk="0">
                  <a:moveTo>
                    <a:pt x="4603" y="1"/>
                  </a:moveTo>
                  <a:cubicBezTo>
                    <a:pt x="2072" y="1"/>
                    <a:pt x="1" y="50"/>
                    <a:pt x="1" y="99"/>
                  </a:cubicBezTo>
                  <a:cubicBezTo>
                    <a:pt x="1" y="149"/>
                    <a:pt x="2072" y="198"/>
                    <a:pt x="4603" y="198"/>
                  </a:cubicBezTo>
                  <a:cubicBezTo>
                    <a:pt x="7150" y="198"/>
                    <a:pt x="9205" y="149"/>
                    <a:pt x="9205" y="99"/>
                  </a:cubicBezTo>
                  <a:cubicBezTo>
                    <a:pt x="9205" y="50"/>
                    <a:pt x="7150" y="1"/>
                    <a:pt x="4603"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8" name="Google Shape;1598;p12"/>
            <p:cNvSpPr/>
            <p:nvPr/>
          </p:nvSpPr>
          <p:spPr>
            <a:xfrm>
              <a:off x="1888292" y="4626216"/>
              <a:ext cx="16103" cy="17994"/>
            </a:xfrm>
            <a:custGeom>
              <a:avLst/>
              <a:gdLst/>
              <a:ahLst/>
              <a:cxnLst/>
              <a:rect l="l" t="t" r="r" b="b"/>
              <a:pathLst>
                <a:path w="494" h="552" extrusionOk="0">
                  <a:moveTo>
                    <a:pt x="439" y="0"/>
                  </a:moveTo>
                  <a:cubicBezTo>
                    <a:pt x="384" y="0"/>
                    <a:pt x="262" y="79"/>
                    <a:pt x="164" y="205"/>
                  </a:cubicBezTo>
                  <a:cubicBezTo>
                    <a:pt x="49" y="369"/>
                    <a:pt x="0" y="517"/>
                    <a:pt x="49" y="550"/>
                  </a:cubicBezTo>
                  <a:cubicBezTo>
                    <a:pt x="53" y="551"/>
                    <a:pt x="57" y="552"/>
                    <a:pt x="61" y="552"/>
                  </a:cubicBezTo>
                  <a:cubicBezTo>
                    <a:pt x="113" y="552"/>
                    <a:pt x="206" y="457"/>
                    <a:pt x="312" y="320"/>
                  </a:cubicBezTo>
                  <a:cubicBezTo>
                    <a:pt x="411" y="188"/>
                    <a:pt x="493" y="57"/>
                    <a:pt x="460" y="8"/>
                  </a:cubicBezTo>
                  <a:cubicBezTo>
                    <a:pt x="455" y="3"/>
                    <a:pt x="448" y="0"/>
                    <a:pt x="439"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9" name="Google Shape;1599;p12"/>
            <p:cNvSpPr/>
            <p:nvPr/>
          </p:nvSpPr>
          <p:spPr>
            <a:xfrm>
              <a:off x="1899538" y="4629443"/>
              <a:ext cx="15549" cy="20765"/>
            </a:xfrm>
            <a:custGeom>
              <a:avLst/>
              <a:gdLst/>
              <a:ahLst/>
              <a:cxnLst/>
              <a:rect l="l" t="t" r="r" b="b"/>
              <a:pathLst>
                <a:path w="477" h="637" extrusionOk="0">
                  <a:moveTo>
                    <a:pt x="410" y="1"/>
                  </a:moveTo>
                  <a:cubicBezTo>
                    <a:pt x="357" y="1"/>
                    <a:pt x="232" y="96"/>
                    <a:pt x="132" y="254"/>
                  </a:cubicBezTo>
                  <a:cubicBezTo>
                    <a:pt x="33" y="451"/>
                    <a:pt x="0" y="615"/>
                    <a:pt x="49" y="632"/>
                  </a:cubicBezTo>
                  <a:cubicBezTo>
                    <a:pt x="55" y="635"/>
                    <a:pt x="60" y="637"/>
                    <a:pt x="66" y="637"/>
                  </a:cubicBezTo>
                  <a:cubicBezTo>
                    <a:pt x="119" y="637"/>
                    <a:pt x="208" y="514"/>
                    <a:pt x="296" y="352"/>
                  </a:cubicBezTo>
                  <a:cubicBezTo>
                    <a:pt x="395" y="188"/>
                    <a:pt x="477" y="40"/>
                    <a:pt x="428" y="7"/>
                  </a:cubicBezTo>
                  <a:cubicBezTo>
                    <a:pt x="423" y="3"/>
                    <a:pt x="417" y="1"/>
                    <a:pt x="410"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0" name="Google Shape;1600;p12"/>
            <p:cNvSpPr/>
            <p:nvPr/>
          </p:nvSpPr>
          <p:spPr>
            <a:xfrm>
              <a:off x="1708256" y="4627520"/>
              <a:ext cx="52547" cy="33869"/>
            </a:xfrm>
            <a:custGeom>
              <a:avLst/>
              <a:gdLst/>
              <a:ahLst/>
              <a:cxnLst/>
              <a:rect l="l" t="t" r="r" b="b"/>
              <a:pathLst>
                <a:path w="1612" h="1039" extrusionOk="0">
                  <a:moveTo>
                    <a:pt x="296" y="0"/>
                  </a:moveTo>
                  <a:cubicBezTo>
                    <a:pt x="99" y="17"/>
                    <a:pt x="0" y="83"/>
                    <a:pt x="0" y="116"/>
                  </a:cubicBezTo>
                  <a:cubicBezTo>
                    <a:pt x="9" y="124"/>
                    <a:pt x="41" y="124"/>
                    <a:pt x="93" y="124"/>
                  </a:cubicBezTo>
                  <a:cubicBezTo>
                    <a:pt x="144" y="124"/>
                    <a:pt x="214" y="124"/>
                    <a:pt x="296" y="132"/>
                  </a:cubicBezTo>
                  <a:cubicBezTo>
                    <a:pt x="510" y="165"/>
                    <a:pt x="707" y="247"/>
                    <a:pt x="888" y="379"/>
                  </a:cubicBezTo>
                  <a:cubicBezTo>
                    <a:pt x="1069" y="526"/>
                    <a:pt x="1233" y="674"/>
                    <a:pt x="1365" y="839"/>
                  </a:cubicBezTo>
                  <a:cubicBezTo>
                    <a:pt x="1485" y="959"/>
                    <a:pt x="1564" y="1038"/>
                    <a:pt x="1589" y="1038"/>
                  </a:cubicBezTo>
                  <a:cubicBezTo>
                    <a:pt x="1591" y="1038"/>
                    <a:pt x="1593" y="1037"/>
                    <a:pt x="1595" y="1036"/>
                  </a:cubicBezTo>
                  <a:cubicBezTo>
                    <a:pt x="1611" y="1020"/>
                    <a:pt x="1578" y="921"/>
                    <a:pt x="1480" y="757"/>
                  </a:cubicBezTo>
                  <a:cubicBezTo>
                    <a:pt x="1348" y="559"/>
                    <a:pt x="1184" y="379"/>
                    <a:pt x="1003" y="231"/>
                  </a:cubicBezTo>
                  <a:cubicBezTo>
                    <a:pt x="789" y="83"/>
                    <a:pt x="543" y="0"/>
                    <a:pt x="296"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1" name="Google Shape;1601;p12"/>
            <p:cNvSpPr/>
            <p:nvPr/>
          </p:nvSpPr>
          <p:spPr>
            <a:xfrm>
              <a:off x="1872743" y="4625107"/>
              <a:ext cx="18255" cy="8638"/>
            </a:xfrm>
            <a:custGeom>
              <a:avLst/>
              <a:gdLst/>
              <a:ahLst/>
              <a:cxnLst/>
              <a:rect l="l" t="t" r="r" b="b"/>
              <a:pathLst>
                <a:path w="560" h="265" extrusionOk="0">
                  <a:moveTo>
                    <a:pt x="481" y="1"/>
                  </a:moveTo>
                  <a:cubicBezTo>
                    <a:pt x="426" y="1"/>
                    <a:pt x="343" y="26"/>
                    <a:pt x="247" y="58"/>
                  </a:cubicBezTo>
                  <a:cubicBezTo>
                    <a:pt x="115" y="107"/>
                    <a:pt x="0" y="157"/>
                    <a:pt x="17" y="206"/>
                  </a:cubicBezTo>
                  <a:cubicBezTo>
                    <a:pt x="17" y="243"/>
                    <a:pt x="63" y="264"/>
                    <a:pt x="131" y="264"/>
                  </a:cubicBezTo>
                  <a:cubicBezTo>
                    <a:pt x="183" y="264"/>
                    <a:pt x="248" y="251"/>
                    <a:pt x="313" y="222"/>
                  </a:cubicBezTo>
                  <a:cubicBezTo>
                    <a:pt x="477" y="173"/>
                    <a:pt x="559" y="74"/>
                    <a:pt x="543" y="25"/>
                  </a:cubicBezTo>
                  <a:cubicBezTo>
                    <a:pt x="531" y="8"/>
                    <a:pt x="510" y="1"/>
                    <a:pt x="481"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2" name="Google Shape;1602;p12"/>
            <p:cNvSpPr/>
            <p:nvPr/>
          </p:nvSpPr>
          <p:spPr>
            <a:xfrm>
              <a:off x="1865767" y="4613600"/>
              <a:ext cx="22003" cy="6454"/>
            </a:xfrm>
            <a:custGeom>
              <a:avLst/>
              <a:gdLst/>
              <a:ahLst/>
              <a:cxnLst/>
              <a:rect l="l" t="t" r="r" b="b"/>
              <a:pathLst>
                <a:path w="675" h="198" extrusionOk="0">
                  <a:moveTo>
                    <a:pt x="346" y="0"/>
                  </a:moveTo>
                  <a:cubicBezTo>
                    <a:pt x="165" y="0"/>
                    <a:pt x="17" y="49"/>
                    <a:pt x="17" y="99"/>
                  </a:cubicBezTo>
                  <a:cubicBezTo>
                    <a:pt x="1" y="148"/>
                    <a:pt x="149" y="197"/>
                    <a:pt x="346" y="197"/>
                  </a:cubicBezTo>
                  <a:cubicBezTo>
                    <a:pt x="527" y="197"/>
                    <a:pt x="675" y="148"/>
                    <a:pt x="675" y="99"/>
                  </a:cubicBezTo>
                  <a:cubicBezTo>
                    <a:pt x="658" y="49"/>
                    <a:pt x="510" y="0"/>
                    <a:pt x="346" y="0"/>
                  </a:cubicBezTo>
                  <a:close/>
                </a:path>
              </a:pathLst>
            </a:custGeom>
            <a:solidFill>
              <a:srgbClr val="E8505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3" name="Google Shape;1603;p12"/>
            <p:cNvSpPr/>
            <p:nvPr/>
          </p:nvSpPr>
          <p:spPr>
            <a:xfrm>
              <a:off x="1706104" y="4658585"/>
              <a:ext cx="300093" cy="6487"/>
            </a:xfrm>
            <a:custGeom>
              <a:avLst/>
              <a:gdLst/>
              <a:ahLst/>
              <a:cxnLst/>
              <a:rect l="l" t="t" r="r" b="b"/>
              <a:pathLst>
                <a:path w="9206" h="199" extrusionOk="0">
                  <a:moveTo>
                    <a:pt x="4603" y="1"/>
                  </a:moveTo>
                  <a:cubicBezTo>
                    <a:pt x="2072" y="1"/>
                    <a:pt x="1" y="50"/>
                    <a:pt x="1" y="99"/>
                  </a:cubicBezTo>
                  <a:cubicBezTo>
                    <a:pt x="1" y="149"/>
                    <a:pt x="2072" y="198"/>
                    <a:pt x="4603" y="198"/>
                  </a:cubicBezTo>
                  <a:cubicBezTo>
                    <a:pt x="7150" y="198"/>
                    <a:pt x="9205" y="149"/>
                    <a:pt x="9205" y="99"/>
                  </a:cubicBezTo>
                  <a:cubicBezTo>
                    <a:pt x="9205" y="50"/>
                    <a:pt x="7150" y="1"/>
                    <a:pt x="4603"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4" name="Google Shape;1604;p12"/>
            <p:cNvSpPr/>
            <p:nvPr/>
          </p:nvSpPr>
          <p:spPr>
            <a:xfrm>
              <a:off x="1888292" y="4626216"/>
              <a:ext cx="16103" cy="17994"/>
            </a:xfrm>
            <a:custGeom>
              <a:avLst/>
              <a:gdLst/>
              <a:ahLst/>
              <a:cxnLst/>
              <a:rect l="l" t="t" r="r" b="b"/>
              <a:pathLst>
                <a:path w="494" h="552" extrusionOk="0">
                  <a:moveTo>
                    <a:pt x="439" y="0"/>
                  </a:moveTo>
                  <a:cubicBezTo>
                    <a:pt x="384" y="0"/>
                    <a:pt x="262" y="79"/>
                    <a:pt x="164" y="205"/>
                  </a:cubicBezTo>
                  <a:cubicBezTo>
                    <a:pt x="49" y="369"/>
                    <a:pt x="0" y="517"/>
                    <a:pt x="49" y="550"/>
                  </a:cubicBezTo>
                  <a:cubicBezTo>
                    <a:pt x="53" y="551"/>
                    <a:pt x="57" y="552"/>
                    <a:pt x="61" y="552"/>
                  </a:cubicBezTo>
                  <a:cubicBezTo>
                    <a:pt x="113" y="552"/>
                    <a:pt x="206" y="457"/>
                    <a:pt x="312" y="320"/>
                  </a:cubicBezTo>
                  <a:cubicBezTo>
                    <a:pt x="411" y="188"/>
                    <a:pt x="493" y="57"/>
                    <a:pt x="460" y="8"/>
                  </a:cubicBezTo>
                  <a:cubicBezTo>
                    <a:pt x="455" y="3"/>
                    <a:pt x="448" y="0"/>
                    <a:pt x="439"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5" name="Google Shape;1605;p12"/>
            <p:cNvSpPr/>
            <p:nvPr/>
          </p:nvSpPr>
          <p:spPr>
            <a:xfrm>
              <a:off x="1899538" y="4629443"/>
              <a:ext cx="15549" cy="20765"/>
            </a:xfrm>
            <a:custGeom>
              <a:avLst/>
              <a:gdLst/>
              <a:ahLst/>
              <a:cxnLst/>
              <a:rect l="l" t="t" r="r" b="b"/>
              <a:pathLst>
                <a:path w="477" h="637" extrusionOk="0">
                  <a:moveTo>
                    <a:pt x="410" y="1"/>
                  </a:moveTo>
                  <a:cubicBezTo>
                    <a:pt x="357" y="1"/>
                    <a:pt x="232" y="96"/>
                    <a:pt x="132" y="254"/>
                  </a:cubicBezTo>
                  <a:cubicBezTo>
                    <a:pt x="33" y="451"/>
                    <a:pt x="0" y="615"/>
                    <a:pt x="49" y="632"/>
                  </a:cubicBezTo>
                  <a:cubicBezTo>
                    <a:pt x="55" y="635"/>
                    <a:pt x="60" y="637"/>
                    <a:pt x="66" y="637"/>
                  </a:cubicBezTo>
                  <a:cubicBezTo>
                    <a:pt x="119" y="637"/>
                    <a:pt x="208" y="514"/>
                    <a:pt x="296" y="352"/>
                  </a:cubicBezTo>
                  <a:cubicBezTo>
                    <a:pt x="395" y="188"/>
                    <a:pt x="477" y="40"/>
                    <a:pt x="428" y="7"/>
                  </a:cubicBezTo>
                  <a:cubicBezTo>
                    <a:pt x="423" y="3"/>
                    <a:pt x="417" y="1"/>
                    <a:pt x="410"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6" name="Google Shape;1606;p12"/>
            <p:cNvSpPr/>
            <p:nvPr/>
          </p:nvSpPr>
          <p:spPr>
            <a:xfrm>
              <a:off x="1708256" y="4627520"/>
              <a:ext cx="52547" cy="33869"/>
            </a:xfrm>
            <a:custGeom>
              <a:avLst/>
              <a:gdLst/>
              <a:ahLst/>
              <a:cxnLst/>
              <a:rect l="l" t="t" r="r" b="b"/>
              <a:pathLst>
                <a:path w="1612" h="1039" extrusionOk="0">
                  <a:moveTo>
                    <a:pt x="296" y="0"/>
                  </a:moveTo>
                  <a:cubicBezTo>
                    <a:pt x="99" y="17"/>
                    <a:pt x="0" y="83"/>
                    <a:pt x="0" y="116"/>
                  </a:cubicBezTo>
                  <a:cubicBezTo>
                    <a:pt x="9" y="124"/>
                    <a:pt x="41" y="124"/>
                    <a:pt x="93" y="124"/>
                  </a:cubicBezTo>
                  <a:cubicBezTo>
                    <a:pt x="144" y="124"/>
                    <a:pt x="214" y="124"/>
                    <a:pt x="296" y="132"/>
                  </a:cubicBezTo>
                  <a:cubicBezTo>
                    <a:pt x="510" y="165"/>
                    <a:pt x="707" y="247"/>
                    <a:pt x="888" y="379"/>
                  </a:cubicBezTo>
                  <a:cubicBezTo>
                    <a:pt x="1069" y="526"/>
                    <a:pt x="1233" y="674"/>
                    <a:pt x="1365" y="839"/>
                  </a:cubicBezTo>
                  <a:cubicBezTo>
                    <a:pt x="1485" y="959"/>
                    <a:pt x="1564" y="1038"/>
                    <a:pt x="1589" y="1038"/>
                  </a:cubicBezTo>
                  <a:cubicBezTo>
                    <a:pt x="1591" y="1038"/>
                    <a:pt x="1593" y="1037"/>
                    <a:pt x="1595" y="1036"/>
                  </a:cubicBezTo>
                  <a:cubicBezTo>
                    <a:pt x="1611" y="1020"/>
                    <a:pt x="1578" y="921"/>
                    <a:pt x="1480" y="757"/>
                  </a:cubicBezTo>
                  <a:cubicBezTo>
                    <a:pt x="1348" y="559"/>
                    <a:pt x="1184" y="379"/>
                    <a:pt x="1003" y="231"/>
                  </a:cubicBezTo>
                  <a:cubicBezTo>
                    <a:pt x="789" y="83"/>
                    <a:pt x="543" y="0"/>
                    <a:pt x="296"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7" name="Google Shape;1607;p12"/>
            <p:cNvSpPr/>
            <p:nvPr/>
          </p:nvSpPr>
          <p:spPr>
            <a:xfrm>
              <a:off x="1872743" y="4625107"/>
              <a:ext cx="18255" cy="8638"/>
            </a:xfrm>
            <a:custGeom>
              <a:avLst/>
              <a:gdLst/>
              <a:ahLst/>
              <a:cxnLst/>
              <a:rect l="l" t="t" r="r" b="b"/>
              <a:pathLst>
                <a:path w="560" h="265" extrusionOk="0">
                  <a:moveTo>
                    <a:pt x="481" y="1"/>
                  </a:moveTo>
                  <a:cubicBezTo>
                    <a:pt x="426" y="1"/>
                    <a:pt x="343" y="26"/>
                    <a:pt x="247" y="58"/>
                  </a:cubicBezTo>
                  <a:cubicBezTo>
                    <a:pt x="115" y="107"/>
                    <a:pt x="0" y="157"/>
                    <a:pt x="17" y="206"/>
                  </a:cubicBezTo>
                  <a:cubicBezTo>
                    <a:pt x="17" y="243"/>
                    <a:pt x="63" y="264"/>
                    <a:pt x="131" y="264"/>
                  </a:cubicBezTo>
                  <a:cubicBezTo>
                    <a:pt x="183" y="264"/>
                    <a:pt x="248" y="251"/>
                    <a:pt x="313" y="222"/>
                  </a:cubicBezTo>
                  <a:cubicBezTo>
                    <a:pt x="477" y="173"/>
                    <a:pt x="559" y="74"/>
                    <a:pt x="543" y="25"/>
                  </a:cubicBezTo>
                  <a:cubicBezTo>
                    <a:pt x="531" y="8"/>
                    <a:pt x="510" y="1"/>
                    <a:pt x="481"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8" name="Google Shape;1608;p12"/>
            <p:cNvSpPr/>
            <p:nvPr/>
          </p:nvSpPr>
          <p:spPr>
            <a:xfrm>
              <a:off x="1865767" y="4613600"/>
              <a:ext cx="22003" cy="6454"/>
            </a:xfrm>
            <a:custGeom>
              <a:avLst/>
              <a:gdLst/>
              <a:ahLst/>
              <a:cxnLst/>
              <a:rect l="l" t="t" r="r" b="b"/>
              <a:pathLst>
                <a:path w="675" h="198" extrusionOk="0">
                  <a:moveTo>
                    <a:pt x="346" y="0"/>
                  </a:moveTo>
                  <a:cubicBezTo>
                    <a:pt x="165" y="0"/>
                    <a:pt x="17" y="49"/>
                    <a:pt x="17" y="99"/>
                  </a:cubicBezTo>
                  <a:cubicBezTo>
                    <a:pt x="1" y="148"/>
                    <a:pt x="149" y="197"/>
                    <a:pt x="346" y="197"/>
                  </a:cubicBezTo>
                  <a:cubicBezTo>
                    <a:pt x="527" y="197"/>
                    <a:pt x="675" y="148"/>
                    <a:pt x="675" y="99"/>
                  </a:cubicBezTo>
                  <a:cubicBezTo>
                    <a:pt x="658" y="49"/>
                    <a:pt x="510" y="0"/>
                    <a:pt x="346"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9" name="Google Shape;1609;p12"/>
            <p:cNvSpPr/>
            <p:nvPr/>
          </p:nvSpPr>
          <p:spPr>
            <a:xfrm>
              <a:off x="1890410" y="4444811"/>
              <a:ext cx="320075" cy="224010"/>
            </a:xfrm>
            <a:custGeom>
              <a:avLst/>
              <a:gdLst/>
              <a:ahLst/>
              <a:cxnLst/>
              <a:rect l="l" t="t" r="r" b="b"/>
              <a:pathLst>
                <a:path w="9819" h="6872" extrusionOk="0">
                  <a:moveTo>
                    <a:pt x="1316" y="1"/>
                  </a:moveTo>
                  <a:lnTo>
                    <a:pt x="1" y="4093"/>
                  </a:lnTo>
                  <a:lnTo>
                    <a:pt x="313" y="4208"/>
                  </a:lnTo>
                  <a:cubicBezTo>
                    <a:pt x="1743" y="4751"/>
                    <a:pt x="7594" y="6855"/>
                    <a:pt x="8663" y="6871"/>
                  </a:cubicBezTo>
                  <a:cubicBezTo>
                    <a:pt x="8667" y="6871"/>
                    <a:pt x="8671" y="6871"/>
                    <a:pt x="8675" y="6871"/>
                  </a:cubicBezTo>
                  <a:cubicBezTo>
                    <a:pt x="9818" y="6871"/>
                    <a:pt x="5704" y="4471"/>
                    <a:pt x="5704" y="4471"/>
                  </a:cubicBezTo>
                  <a:lnTo>
                    <a:pt x="6575" y="1661"/>
                  </a:lnTo>
                  <a:lnTo>
                    <a:pt x="131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0" name="Google Shape;1610;p12"/>
            <p:cNvSpPr/>
            <p:nvPr/>
          </p:nvSpPr>
          <p:spPr>
            <a:xfrm>
              <a:off x="1892040" y="4572788"/>
              <a:ext cx="287738" cy="89154"/>
            </a:xfrm>
            <a:custGeom>
              <a:avLst/>
              <a:gdLst/>
              <a:ahLst/>
              <a:cxnLst/>
              <a:rect l="l" t="t" r="r" b="b"/>
              <a:pathLst>
                <a:path w="8827" h="2735" extrusionOk="0">
                  <a:moveTo>
                    <a:pt x="28" y="0"/>
                  </a:moveTo>
                  <a:cubicBezTo>
                    <a:pt x="21" y="0"/>
                    <a:pt x="17" y="1"/>
                    <a:pt x="17" y="3"/>
                  </a:cubicBezTo>
                  <a:cubicBezTo>
                    <a:pt x="0" y="52"/>
                    <a:pt x="1956" y="710"/>
                    <a:pt x="4389" y="1449"/>
                  </a:cubicBezTo>
                  <a:cubicBezTo>
                    <a:pt x="6724" y="2175"/>
                    <a:pt x="8635" y="2734"/>
                    <a:pt x="8799" y="2734"/>
                  </a:cubicBezTo>
                  <a:cubicBezTo>
                    <a:pt x="8806" y="2734"/>
                    <a:pt x="8809" y="2733"/>
                    <a:pt x="8810" y="2731"/>
                  </a:cubicBezTo>
                  <a:cubicBezTo>
                    <a:pt x="8827" y="2682"/>
                    <a:pt x="6871" y="2025"/>
                    <a:pt x="4438" y="1269"/>
                  </a:cubicBezTo>
                  <a:cubicBezTo>
                    <a:pt x="2119" y="559"/>
                    <a:pt x="193" y="0"/>
                    <a:pt x="28"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1" name="Google Shape;1611;p12"/>
            <p:cNvSpPr/>
            <p:nvPr/>
          </p:nvSpPr>
          <p:spPr>
            <a:xfrm>
              <a:off x="2072044" y="4596780"/>
              <a:ext cx="19852" cy="13626"/>
            </a:xfrm>
            <a:custGeom>
              <a:avLst/>
              <a:gdLst/>
              <a:ahLst/>
              <a:cxnLst/>
              <a:rect l="l" t="t" r="r" b="b"/>
              <a:pathLst>
                <a:path w="609" h="418" extrusionOk="0">
                  <a:moveTo>
                    <a:pt x="534" y="1"/>
                  </a:moveTo>
                  <a:cubicBezTo>
                    <a:pt x="469" y="1"/>
                    <a:pt x="362" y="41"/>
                    <a:pt x="247" y="122"/>
                  </a:cubicBezTo>
                  <a:cubicBezTo>
                    <a:pt x="83" y="237"/>
                    <a:pt x="1" y="368"/>
                    <a:pt x="34" y="401"/>
                  </a:cubicBezTo>
                  <a:cubicBezTo>
                    <a:pt x="45" y="412"/>
                    <a:pt x="61" y="418"/>
                    <a:pt x="80" y="418"/>
                  </a:cubicBezTo>
                  <a:cubicBezTo>
                    <a:pt x="144" y="418"/>
                    <a:pt x="248" y="358"/>
                    <a:pt x="362" y="270"/>
                  </a:cubicBezTo>
                  <a:cubicBezTo>
                    <a:pt x="494" y="171"/>
                    <a:pt x="609" y="72"/>
                    <a:pt x="592" y="23"/>
                  </a:cubicBezTo>
                  <a:cubicBezTo>
                    <a:pt x="583" y="8"/>
                    <a:pt x="562" y="1"/>
                    <a:pt x="534"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2" name="Google Shape;1612;p12"/>
            <p:cNvSpPr/>
            <p:nvPr/>
          </p:nvSpPr>
          <p:spPr>
            <a:xfrm>
              <a:off x="2081171" y="4602876"/>
              <a:ext cx="19852" cy="16853"/>
            </a:xfrm>
            <a:custGeom>
              <a:avLst/>
              <a:gdLst/>
              <a:ahLst/>
              <a:cxnLst/>
              <a:rect l="l" t="t" r="r" b="b"/>
              <a:pathLst>
                <a:path w="609" h="517" extrusionOk="0">
                  <a:moveTo>
                    <a:pt x="551" y="0"/>
                  </a:moveTo>
                  <a:cubicBezTo>
                    <a:pt x="485" y="0"/>
                    <a:pt x="358" y="63"/>
                    <a:pt x="230" y="165"/>
                  </a:cubicBezTo>
                  <a:cubicBezTo>
                    <a:pt x="82" y="313"/>
                    <a:pt x="0" y="477"/>
                    <a:pt x="33" y="510"/>
                  </a:cubicBezTo>
                  <a:cubicBezTo>
                    <a:pt x="40" y="514"/>
                    <a:pt x="47" y="516"/>
                    <a:pt x="57" y="516"/>
                  </a:cubicBezTo>
                  <a:cubicBezTo>
                    <a:pt x="117" y="516"/>
                    <a:pt x="233" y="427"/>
                    <a:pt x="362" y="313"/>
                  </a:cubicBezTo>
                  <a:cubicBezTo>
                    <a:pt x="510" y="181"/>
                    <a:pt x="608" y="50"/>
                    <a:pt x="592" y="17"/>
                  </a:cubicBezTo>
                  <a:cubicBezTo>
                    <a:pt x="585" y="6"/>
                    <a:pt x="570" y="0"/>
                    <a:pt x="551"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3" name="Google Shape;1613;p12"/>
            <p:cNvSpPr/>
            <p:nvPr/>
          </p:nvSpPr>
          <p:spPr>
            <a:xfrm>
              <a:off x="1903808" y="4542701"/>
              <a:ext cx="41301" cy="45734"/>
            </a:xfrm>
            <a:custGeom>
              <a:avLst/>
              <a:gdLst/>
              <a:ahLst/>
              <a:cxnLst/>
              <a:rect l="l" t="t" r="r" b="b"/>
              <a:pathLst>
                <a:path w="1267" h="1403" extrusionOk="0">
                  <a:moveTo>
                    <a:pt x="151" y="1"/>
                  </a:moveTo>
                  <a:cubicBezTo>
                    <a:pt x="54" y="1"/>
                    <a:pt x="1" y="27"/>
                    <a:pt x="1" y="38"/>
                  </a:cubicBezTo>
                  <a:cubicBezTo>
                    <a:pt x="1" y="71"/>
                    <a:pt x="116" y="71"/>
                    <a:pt x="264" y="153"/>
                  </a:cubicBezTo>
                  <a:cubicBezTo>
                    <a:pt x="461" y="236"/>
                    <a:pt x="642" y="384"/>
                    <a:pt x="757" y="564"/>
                  </a:cubicBezTo>
                  <a:cubicBezTo>
                    <a:pt x="888" y="745"/>
                    <a:pt x="1003" y="942"/>
                    <a:pt x="1085" y="1140"/>
                  </a:cubicBezTo>
                  <a:cubicBezTo>
                    <a:pt x="1168" y="1304"/>
                    <a:pt x="1217" y="1403"/>
                    <a:pt x="1250" y="1403"/>
                  </a:cubicBezTo>
                  <a:cubicBezTo>
                    <a:pt x="1266" y="1386"/>
                    <a:pt x="1266" y="1271"/>
                    <a:pt x="1217" y="1107"/>
                  </a:cubicBezTo>
                  <a:cubicBezTo>
                    <a:pt x="1151" y="860"/>
                    <a:pt x="1053" y="647"/>
                    <a:pt x="921" y="449"/>
                  </a:cubicBezTo>
                  <a:cubicBezTo>
                    <a:pt x="773" y="236"/>
                    <a:pt x="560" y="88"/>
                    <a:pt x="313" y="22"/>
                  </a:cubicBezTo>
                  <a:cubicBezTo>
                    <a:pt x="250" y="6"/>
                    <a:pt x="196" y="1"/>
                    <a:pt x="151" y="1"/>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4" name="Google Shape;1614;p12"/>
            <p:cNvSpPr/>
            <p:nvPr/>
          </p:nvSpPr>
          <p:spPr>
            <a:xfrm>
              <a:off x="2060798" y="4590880"/>
              <a:ext cx="18776" cy="6226"/>
            </a:xfrm>
            <a:custGeom>
              <a:avLst/>
              <a:gdLst/>
              <a:ahLst/>
              <a:cxnLst/>
              <a:rect l="l" t="t" r="r" b="b"/>
              <a:pathLst>
                <a:path w="576" h="191" extrusionOk="0">
                  <a:moveTo>
                    <a:pt x="381" y="1"/>
                  </a:moveTo>
                  <a:cubicBezTo>
                    <a:pt x="349" y="1"/>
                    <a:pt x="315" y="3"/>
                    <a:pt x="280" y="7"/>
                  </a:cubicBezTo>
                  <a:cubicBezTo>
                    <a:pt x="132" y="7"/>
                    <a:pt x="17" y="40"/>
                    <a:pt x="1" y="89"/>
                  </a:cubicBezTo>
                  <a:cubicBezTo>
                    <a:pt x="1" y="133"/>
                    <a:pt x="92" y="190"/>
                    <a:pt x="229" y="190"/>
                  </a:cubicBezTo>
                  <a:cubicBezTo>
                    <a:pt x="245" y="190"/>
                    <a:pt x="262" y="189"/>
                    <a:pt x="280" y="188"/>
                  </a:cubicBezTo>
                  <a:cubicBezTo>
                    <a:pt x="461" y="188"/>
                    <a:pt x="576" y="122"/>
                    <a:pt x="559" y="73"/>
                  </a:cubicBezTo>
                  <a:cubicBezTo>
                    <a:pt x="559" y="22"/>
                    <a:pt x="483" y="1"/>
                    <a:pt x="381"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5" name="Google Shape;1615;p12"/>
            <p:cNvSpPr/>
            <p:nvPr/>
          </p:nvSpPr>
          <p:spPr>
            <a:xfrm>
              <a:off x="2058125" y="4575950"/>
              <a:ext cx="21449" cy="8541"/>
            </a:xfrm>
            <a:custGeom>
              <a:avLst/>
              <a:gdLst/>
              <a:ahLst/>
              <a:cxnLst/>
              <a:rect l="l" t="t" r="r" b="b"/>
              <a:pathLst>
                <a:path w="658" h="262" extrusionOk="0">
                  <a:moveTo>
                    <a:pt x="128" y="0"/>
                  </a:moveTo>
                  <a:cubicBezTo>
                    <a:pt x="66" y="0"/>
                    <a:pt x="25" y="13"/>
                    <a:pt x="17" y="37"/>
                  </a:cubicBezTo>
                  <a:cubicBezTo>
                    <a:pt x="0" y="87"/>
                    <a:pt x="132" y="169"/>
                    <a:pt x="313" y="218"/>
                  </a:cubicBezTo>
                  <a:cubicBezTo>
                    <a:pt x="401" y="245"/>
                    <a:pt x="489" y="262"/>
                    <a:pt x="551" y="262"/>
                  </a:cubicBezTo>
                  <a:cubicBezTo>
                    <a:pt x="606" y="262"/>
                    <a:pt x="641" y="249"/>
                    <a:pt x="641" y="218"/>
                  </a:cubicBezTo>
                  <a:cubicBezTo>
                    <a:pt x="658" y="169"/>
                    <a:pt x="526" y="87"/>
                    <a:pt x="362" y="37"/>
                  </a:cubicBezTo>
                  <a:cubicBezTo>
                    <a:pt x="272" y="13"/>
                    <a:pt x="189" y="0"/>
                    <a:pt x="128"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6" name="Google Shape;1616;p12"/>
            <p:cNvSpPr/>
            <p:nvPr/>
          </p:nvSpPr>
          <p:spPr>
            <a:xfrm>
              <a:off x="1605378" y="2680992"/>
              <a:ext cx="818719" cy="1918167"/>
            </a:xfrm>
            <a:custGeom>
              <a:avLst/>
              <a:gdLst/>
              <a:ahLst/>
              <a:cxnLst/>
              <a:rect l="l" t="t" r="r" b="b"/>
              <a:pathLst>
                <a:path w="25116" h="58844" extrusionOk="0">
                  <a:moveTo>
                    <a:pt x="10503" y="8268"/>
                  </a:moveTo>
                  <a:cubicBezTo>
                    <a:pt x="10504" y="8269"/>
                    <a:pt x="15796" y="28600"/>
                    <a:pt x="15845" y="30211"/>
                  </a:cubicBezTo>
                  <a:cubicBezTo>
                    <a:pt x="15878" y="31181"/>
                    <a:pt x="12920" y="40566"/>
                    <a:pt x="10602" y="47765"/>
                  </a:cubicBezTo>
                  <a:cubicBezTo>
                    <a:pt x="10454" y="34189"/>
                    <a:pt x="10290" y="11095"/>
                    <a:pt x="10503" y="8268"/>
                  </a:cubicBezTo>
                  <a:close/>
                  <a:moveTo>
                    <a:pt x="1" y="0"/>
                  </a:moveTo>
                  <a:lnTo>
                    <a:pt x="1217" y="58843"/>
                  </a:lnTo>
                  <a:lnTo>
                    <a:pt x="10734" y="58728"/>
                  </a:lnTo>
                  <a:cubicBezTo>
                    <a:pt x="10734" y="58728"/>
                    <a:pt x="10717" y="58071"/>
                    <a:pt x="10717" y="56920"/>
                  </a:cubicBezTo>
                  <a:lnTo>
                    <a:pt x="10717" y="56920"/>
                  </a:lnTo>
                  <a:lnTo>
                    <a:pt x="16289" y="58449"/>
                  </a:lnTo>
                  <a:cubicBezTo>
                    <a:pt x="16289" y="58449"/>
                    <a:pt x="21713" y="40089"/>
                    <a:pt x="23571" y="32545"/>
                  </a:cubicBezTo>
                  <a:cubicBezTo>
                    <a:pt x="25116" y="26266"/>
                    <a:pt x="18179" y="1447"/>
                    <a:pt x="18179" y="1447"/>
                  </a:cubicBezTo>
                  <a:lnTo>
                    <a:pt x="10947" y="888"/>
                  </a:lnTo>
                  <a:lnTo>
                    <a:pt x="1" y="0"/>
                  </a:ln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7" name="Google Shape;1617;p12"/>
            <p:cNvSpPr/>
            <p:nvPr/>
          </p:nvSpPr>
          <p:spPr>
            <a:xfrm>
              <a:off x="1647168" y="4519296"/>
              <a:ext cx="309709" cy="5933"/>
            </a:xfrm>
            <a:custGeom>
              <a:avLst/>
              <a:gdLst/>
              <a:ahLst/>
              <a:cxnLst/>
              <a:rect l="l" t="t" r="r" b="b"/>
              <a:pathLst>
                <a:path w="9501" h="182" extrusionOk="0">
                  <a:moveTo>
                    <a:pt x="4751" y="0"/>
                  </a:moveTo>
                  <a:cubicBezTo>
                    <a:pt x="2121" y="0"/>
                    <a:pt x="1" y="33"/>
                    <a:pt x="1" y="99"/>
                  </a:cubicBezTo>
                  <a:cubicBezTo>
                    <a:pt x="1" y="148"/>
                    <a:pt x="2121" y="181"/>
                    <a:pt x="4751" y="181"/>
                  </a:cubicBezTo>
                  <a:cubicBezTo>
                    <a:pt x="7381" y="181"/>
                    <a:pt x="9501" y="148"/>
                    <a:pt x="9501" y="99"/>
                  </a:cubicBezTo>
                  <a:cubicBezTo>
                    <a:pt x="9501" y="33"/>
                    <a:pt x="7381" y="0"/>
                    <a:pt x="4751" y="0"/>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8" name="Google Shape;1618;p12"/>
            <p:cNvSpPr/>
            <p:nvPr/>
          </p:nvSpPr>
          <p:spPr>
            <a:xfrm>
              <a:off x="1954171" y="4453384"/>
              <a:ext cx="199366" cy="70215"/>
            </a:xfrm>
            <a:custGeom>
              <a:avLst/>
              <a:gdLst/>
              <a:ahLst/>
              <a:cxnLst/>
              <a:rect l="l" t="t" r="r" b="b"/>
              <a:pathLst>
                <a:path w="6116" h="2154" extrusionOk="0">
                  <a:moveTo>
                    <a:pt x="1" y="1"/>
                  </a:moveTo>
                  <a:cubicBezTo>
                    <a:pt x="1" y="17"/>
                    <a:pt x="280" y="181"/>
                    <a:pt x="823" y="395"/>
                  </a:cubicBezTo>
                  <a:cubicBezTo>
                    <a:pt x="1365" y="625"/>
                    <a:pt x="2137" y="921"/>
                    <a:pt x="2992" y="1217"/>
                  </a:cubicBezTo>
                  <a:cubicBezTo>
                    <a:pt x="3830" y="1513"/>
                    <a:pt x="4619" y="1759"/>
                    <a:pt x="5178" y="1924"/>
                  </a:cubicBezTo>
                  <a:cubicBezTo>
                    <a:pt x="5491" y="2039"/>
                    <a:pt x="5803" y="2104"/>
                    <a:pt x="6115" y="2154"/>
                  </a:cubicBezTo>
                  <a:cubicBezTo>
                    <a:pt x="5836" y="2006"/>
                    <a:pt x="5540" y="1891"/>
                    <a:pt x="5228" y="1792"/>
                  </a:cubicBezTo>
                  <a:lnTo>
                    <a:pt x="3041" y="1036"/>
                  </a:lnTo>
                  <a:cubicBezTo>
                    <a:pt x="2236" y="757"/>
                    <a:pt x="1496" y="494"/>
                    <a:pt x="872" y="280"/>
                  </a:cubicBezTo>
                  <a:cubicBezTo>
                    <a:pt x="592" y="165"/>
                    <a:pt x="297" y="66"/>
                    <a:pt x="1" y="1"/>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9" name="Google Shape;1619;p12"/>
            <p:cNvSpPr/>
            <p:nvPr/>
          </p:nvSpPr>
          <p:spPr>
            <a:xfrm>
              <a:off x="2120810" y="3658950"/>
              <a:ext cx="117384" cy="10464"/>
            </a:xfrm>
            <a:custGeom>
              <a:avLst/>
              <a:gdLst/>
              <a:ahLst/>
              <a:cxnLst/>
              <a:rect l="l" t="t" r="r" b="b"/>
              <a:pathLst>
                <a:path w="3601" h="321" extrusionOk="0">
                  <a:moveTo>
                    <a:pt x="3262" y="0"/>
                  </a:moveTo>
                  <a:cubicBezTo>
                    <a:pt x="2934" y="0"/>
                    <a:pt x="2399" y="22"/>
                    <a:pt x="1792" y="62"/>
                  </a:cubicBezTo>
                  <a:cubicBezTo>
                    <a:pt x="806" y="144"/>
                    <a:pt x="0" y="243"/>
                    <a:pt x="0" y="292"/>
                  </a:cubicBezTo>
                  <a:cubicBezTo>
                    <a:pt x="0" y="312"/>
                    <a:pt x="128" y="321"/>
                    <a:pt x="344" y="321"/>
                  </a:cubicBezTo>
                  <a:cubicBezTo>
                    <a:pt x="674" y="321"/>
                    <a:pt x="1211" y="299"/>
                    <a:pt x="1809" y="259"/>
                  </a:cubicBezTo>
                  <a:cubicBezTo>
                    <a:pt x="2795" y="177"/>
                    <a:pt x="3600" y="78"/>
                    <a:pt x="3600" y="29"/>
                  </a:cubicBezTo>
                  <a:cubicBezTo>
                    <a:pt x="3600" y="10"/>
                    <a:pt x="3475" y="0"/>
                    <a:pt x="3262" y="0"/>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0" name="Google Shape;1620;p12"/>
            <p:cNvSpPr/>
            <p:nvPr/>
          </p:nvSpPr>
          <p:spPr>
            <a:xfrm>
              <a:off x="2129904" y="3668664"/>
              <a:ext cx="88437" cy="26404"/>
            </a:xfrm>
            <a:custGeom>
              <a:avLst/>
              <a:gdLst/>
              <a:ahLst/>
              <a:cxnLst/>
              <a:rect l="l" t="t" r="r" b="b"/>
              <a:pathLst>
                <a:path w="2713" h="810" extrusionOk="0">
                  <a:moveTo>
                    <a:pt x="54" y="0"/>
                  </a:moveTo>
                  <a:cubicBezTo>
                    <a:pt x="30" y="0"/>
                    <a:pt x="17" y="3"/>
                    <a:pt x="17" y="10"/>
                  </a:cubicBezTo>
                  <a:cubicBezTo>
                    <a:pt x="1" y="60"/>
                    <a:pt x="593" y="273"/>
                    <a:pt x="1332" y="487"/>
                  </a:cubicBezTo>
                  <a:cubicBezTo>
                    <a:pt x="1968" y="685"/>
                    <a:pt x="2506" y="810"/>
                    <a:pt x="2656" y="810"/>
                  </a:cubicBezTo>
                  <a:cubicBezTo>
                    <a:pt x="2680" y="810"/>
                    <a:pt x="2694" y="806"/>
                    <a:pt x="2697" y="799"/>
                  </a:cubicBezTo>
                  <a:cubicBezTo>
                    <a:pt x="2713" y="750"/>
                    <a:pt x="2121" y="536"/>
                    <a:pt x="1382" y="306"/>
                  </a:cubicBezTo>
                  <a:cubicBezTo>
                    <a:pt x="747" y="123"/>
                    <a:pt x="197" y="0"/>
                    <a:pt x="54" y="0"/>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1" name="Google Shape;1621;p12"/>
            <p:cNvSpPr/>
            <p:nvPr/>
          </p:nvSpPr>
          <p:spPr>
            <a:xfrm>
              <a:off x="1942925" y="2712612"/>
              <a:ext cx="34847" cy="237929"/>
            </a:xfrm>
            <a:custGeom>
              <a:avLst/>
              <a:gdLst/>
              <a:ahLst/>
              <a:cxnLst/>
              <a:rect l="l" t="t" r="r" b="b"/>
              <a:pathLst>
                <a:path w="1069" h="7299" extrusionOk="0">
                  <a:moveTo>
                    <a:pt x="1020" y="0"/>
                  </a:moveTo>
                  <a:cubicBezTo>
                    <a:pt x="954" y="362"/>
                    <a:pt x="937" y="740"/>
                    <a:pt x="937" y="1118"/>
                  </a:cubicBezTo>
                  <a:cubicBezTo>
                    <a:pt x="921" y="1808"/>
                    <a:pt x="905" y="2762"/>
                    <a:pt x="905" y="3814"/>
                  </a:cubicBezTo>
                  <a:cubicBezTo>
                    <a:pt x="888" y="4340"/>
                    <a:pt x="888" y="4849"/>
                    <a:pt x="888" y="5309"/>
                  </a:cubicBezTo>
                  <a:cubicBezTo>
                    <a:pt x="905" y="5704"/>
                    <a:pt x="855" y="6098"/>
                    <a:pt x="707" y="6476"/>
                  </a:cubicBezTo>
                  <a:cubicBezTo>
                    <a:pt x="609" y="6723"/>
                    <a:pt x="444" y="6936"/>
                    <a:pt x="247" y="7117"/>
                  </a:cubicBezTo>
                  <a:cubicBezTo>
                    <a:pt x="99" y="7232"/>
                    <a:pt x="1" y="7282"/>
                    <a:pt x="17" y="7298"/>
                  </a:cubicBezTo>
                  <a:cubicBezTo>
                    <a:pt x="116" y="7282"/>
                    <a:pt x="198" y="7232"/>
                    <a:pt x="280" y="7167"/>
                  </a:cubicBezTo>
                  <a:cubicBezTo>
                    <a:pt x="510" y="7002"/>
                    <a:pt x="707" y="6772"/>
                    <a:pt x="822" y="6526"/>
                  </a:cubicBezTo>
                  <a:cubicBezTo>
                    <a:pt x="987" y="6131"/>
                    <a:pt x="1052" y="5720"/>
                    <a:pt x="1052" y="5309"/>
                  </a:cubicBezTo>
                  <a:cubicBezTo>
                    <a:pt x="1052" y="4849"/>
                    <a:pt x="1052" y="4340"/>
                    <a:pt x="1069" y="3814"/>
                  </a:cubicBezTo>
                  <a:cubicBezTo>
                    <a:pt x="1069" y="2762"/>
                    <a:pt x="1069" y="1808"/>
                    <a:pt x="1069" y="1118"/>
                  </a:cubicBezTo>
                  <a:cubicBezTo>
                    <a:pt x="1069" y="740"/>
                    <a:pt x="1052" y="362"/>
                    <a:pt x="1020" y="0"/>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2" name="Google Shape;1622;p12"/>
            <p:cNvSpPr/>
            <p:nvPr/>
          </p:nvSpPr>
          <p:spPr>
            <a:xfrm>
              <a:off x="1772016" y="2701366"/>
              <a:ext cx="26828" cy="1813138"/>
            </a:xfrm>
            <a:custGeom>
              <a:avLst/>
              <a:gdLst/>
              <a:ahLst/>
              <a:cxnLst/>
              <a:rect l="l" t="t" r="r" b="b"/>
              <a:pathLst>
                <a:path w="823" h="55622" extrusionOk="0">
                  <a:moveTo>
                    <a:pt x="806" y="0"/>
                  </a:moveTo>
                  <a:cubicBezTo>
                    <a:pt x="806" y="49"/>
                    <a:pt x="806" y="99"/>
                    <a:pt x="806" y="148"/>
                  </a:cubicBezTo>
                  <a:cubicBezTo>
                    <a:pt x="789" y="247"/>
                    <a:pt x="789" y="395"/>
                    <a:pt x="773" y="575"/>
                  </a:cubicBezTo>
                  <a:cubicBezTo>
                    <a:pt x="756" y="953"/>
                    <a:pt x="723" y="1496"/>
                    <a:pt x="691" y="2186"/>
                  </a:cubicBezTo>
                  <a:cubicBezTo>
                    <a:pt x="625" y="3600"/>
                    <a:pt x="526" y="5638"/>
                    <a:pt x="444" y="8153"/>
                  </a:cubicBezTo>
                  <a:cubicBezTo>
                    <a:pt x="263" y="13182"/>
                    <a:pt x="82" y="20135"/>
                    <a:pt x="50" y="27811"/>
                  </a:cubicBezTo>
                  <a:cubicBezTo>
                    <a:pt x="0" y="35503"/>
                    <a:pt x="115" y="42456"/>
                    <a:pt x="247" y="47485"/>
                  </a:cubicBezTo>
                  <a:cubicBezTo>
                    <a:pt x="313" y="50000"/>
                    <a:pt x="378" y="52038"/>
                    <a:pt x="428" y="53452"/>
                  </a:cubicBezTo>
                  <a:cubicBezTo>
                    <a:pt x="461" y="54142"/>
                    <a:pt x="477" y="54684"/>
                    <a:pt x="493" y="55063"/>
                  </a:cubicBezTo>
                  <a:cubicBezTo>
                    <a:pt x="510" y="55243"/>
                    <a:pt x="510" y="55375"/>
                    <a:pt x="510" y="55490"/>
                  </a:cubicBezTo>
                  <a:cubicBezTo>
                    <a:pt x="510" y="55539"/>
                    <a:pt x="526" y="55588"/>
                    <a:pt x="526" y="55621"/>
                  </a:cubicBezTo>
                  <a:cubicBezTo>
                    <a:pt x="543" y="55588"/>
                    <a:pt x="543" y="55539"/>
                    <a:pt x="526" y="55490"/>
                  </a:cubicBezTo>
                  <a:cubicBezTo>
                    <a:pt x="526" y="55375"/>
                    <a:pt x="526" y="55243"/>
                    <a:pt x="526" y="55063"/>
                  </a:cubicBezTo>
                  <a:cubicBezTo>
                    <a:pt x="526" y="54684"/>
                    <a:pt x="510" y="54142"/>
                    <a:pt x="493" y="53435"/>
                  </a:cubicBezTo>
                  <a:cubicBezTo>
                    <a:pt x="461" y="52022"/>
                    <a:pt x="411" y="50000"/>
                    <a:pt x="362" y="47485"/>
                  </a:cubicBezTo>
                  <a:cubicBezTo>
                    <a:pt x="263" y="42456"/>
                    <a:pt x="181" y="35503"/>
                    <a:pt x="214" y="27811"/>
                  </a:cubicBezTo>
                  <a:cubicBezTo>
                    <a:pt x="247" y="20135"/>
                    <a:pt x="411" y="13182"/>
                    <a:pt x="559" y="8153"/>
                  </a:cubicBezTo>
                  <a:cubicBezTo>
                    <a:pt x="641" y="5638"/>
                    <a:pt x="707" y="3616"/>
                    <a:pt x="756" y="2186"/>
                  </a:cubicBezTo>
                  <a:cubicBezTo>
                    <a:pt x="773" y="1496"/>
                    <a:pt x="789" y="953"/>
                    <a:pt x="806" y="575"/>
                  </a:cubicBezTo>
                  <a:cubicBezTo>
                    <a:pt x="806" y="395"/>
                    <a:pt x="822" y="247"/>
                    <a:pt x="822" y="148"/>
                  </a:cubicBezTo>
                  <a:cubicBezTo>
                    <a:pt x="822" y="99"/>
                    <a:pt x="822" y="49"/>
                    <a:pt x="822" y="0"/>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3" name="Google Shape;1623;p12"/>
            <p:cNvSpPr/>
            <p:nvPr/>
          </p:nvSpPr>
          <p:spPr>
            <a:xfrm>
              <a:off x="2083290" y="2749578"/>
              <a:ext cx="236332" cy="1732785"/>
            </a:xfrm>
            <a:custGeom>
              <a:avLst/>
              <a:gdLst/>
              <a:ahLst/>
              <a:cxnLst/>
              <a:rect l="l" t="t" r="r" b="b"/>
              <a:pathLst>
                <a:path w="7250" h="53157" extrusionOk="0">
                  <a:moveTo>
                    <a:pt x="1151" y="0"/>
                  </a:moveTo>
                  <a:lnTo>
                    <a:pt x="1151" y="17"/>
                  </a:lnTo>
                  <a:cubicBezTo>
                    <a:pt x="1155" y="24"/>
                    <a:pt x="1158" y="31"/>
                    <a:pt x="1162" y="39"/>
                  </a:cubicBezTo>
                  <a:lnTo>
                    <a:pt x="1162" y="39"/>
                  </a:lnTo>
                  <a:cubicBezTo>
                    <a:pt x="1159" y="26"/>
                    <a:pt x="1156" y="13"/>
                    <a:pt x="1151" y="0"/>
                  </a:cubicBezTo>
                  <a:close/>
                  <a:moveTo>
                    <a:pt x="1162" y="39"/>
                  </a:moveTo>
                  <a:cubicBezTo>
                    <a:pt x="1169" y="75"/>
                    <a:pt x="1172" y="112"/>
                    <a:pt x="1184" y="148"/>
                  </a:cubicBezTo>
                  <a:cubicBezTo>
                    <a:pt x="1217" y="247"/>
                    <a:pt x="1250" y="378"/>
                    <a:pt x="1299" y="543"/>
                  </a:cubicBezTo>
                  <a:cubicBezTo>
                    <a:pt x="1382" y="904"/>
                    <a:pt x="1546" y="1414"/>
                    <a:pt x="1710" y="2088"/>
                  </a:cubicBezTo>
                  <a:cubicBezTo>
                    <a:pt x="2072" y="3436"/>
                    <a:pt x="2565" y="5375"/>
                    <a:pt x="3107" y="7791"/>
                  </a:cubicBezTo>
                  <a:cubicBezTo>
                    <a:pt x="3650" y="10207"/>
                    <a:pt x="4274" y="13100"/>
                    <a:pt x="4915" y="16322"/>
                  </a:cubicBezTo>
                  <a:cubicBezTo>
                    <a:pt x="5557" y="19527"/>
                    <a:pt x="6230" y="23077"/>
                    <a:pt x="6855" y="26808"/>
                  </a:cubicBezTo>
                  <a:cubicBezTo>
                    <a:pt x="6937" y="27269"/>
                    <a:pt x="7003" y="27729"/>
                    <a:pt x="7069" y="28189"/>
                  </a:cubicBezTo>
                  <a:cubicBezTo>
                    <a:pt x="7069" y="28304"/>
                    <a:pt x="7085" y="28419"/>
                    <a:pt x="7085" y="28518"/>
                  </a:cubicBezTo>
                  <a:lnTo>
                    <a:pt x="7036" y="28863"/>
                  </a:lnTo>
                  <a:cubicBezTo>
                    <a:pt x="6986" y="29093"/>
                    <a:pt x="6954" y="29323"/>
                    <a:pt x="6904" y="29537"/>
                  </a:cubicBezTo>
                  <a:cubicBezTo>
                    <a:pt x="6723" y="30441"/>
                    <a:pt x="6510" y="31328"/>
                    <a:pt x="6296" y="32200"/>
                  </a:cubicBezTo>
                  <a:cubicBezTo>
                    <a:pt x="5852" y="33925"/>
                    <a:pt x="5392" y="35586"/>
                    <a:pt x="4932" y="37147"/>
                  </a:cubicBezTo>
                  <a:cubicBezTo>
                    <a:pt x="4011" y="40303"/>
                    <a:pt x="3140" y="43130"/>
                    <a:pt x="2417" y="45497"/>
                  </a:cubicBezTo>
                  <a:cubicBezTo>
                    <a:pt x="1661" y="47847"/>
                    <a:pt x="1053" y="49770"/>
                    <a:pt x="642" y="51102"/>
                  </a:cubicBezTo>
                  <a:cubicBezTo>
                    <a:pt x="428" y="51743"/>
                    <a:pt x="264" y="52252"/>
                    <a:pt x="149" y="52614"/>
                  </a:cubicBezTo>
                  <a:cubicBezTo>
                    <a:pt x="100" y="52778"/>
                    <a:pt x="67" y="52910"/>
                    <a:pt x="34" y="53008"/>
                  </a:cubicBezTo>
                  <a:cubicBezTo>
                    <a:pt x="17" y="53058"/>
                    <a:pt x="1" y="53107"/>
                    <a:pt x="1" y="53156"/>
                  </a:cubicBezTo>
                  <a:cubicBezTo>
                    <a:pt x="17" y="53107"/>
                    <a:pt x="34" y="53058"/>
                    <a:pt x="50" y="53025"/>
                  </a:cubicBezTo>
                  <a:cubicBezTo>
                    <a:pt x="83" y="52926"/>
                    <a:pt x="132" y="52795"/>
                    <a:pt x="182" y="52630"/>
                  </a:cubicBezTo>
                  <a:cubicBezTo>
                    <a:pt x="313" y="52269"/>
                    <a:pt x="478" y="51759"/>
                    <a:pt x="708" y="51118"/>
                  </a:cubicBezTo>
                  <a:cubicBezTo>
                    <a:pt x="1135" y="49803"/>
                    <a:pt x="1776" y="47896"/>
                    <a:pt x="2516" y="45530"/>
                  </a:cubicBezTo>
                  <a:cubicBezTo>
                    <a:pt x="3272" y="43163"/>
                    <a:pt x="4159" y="40352"/>
                    <a:pt x="5080" y="37196"/>
                  </a:cubicBezTo>
                  <a:cubicBezTo>
                    <a:pt x="5540" y="35618"/>
                    <a:pt x="6000" y="33958"/>
                    <a:pt x="6444" y="32232"/>
                  </a:cubicBezTo>
                  <a:cubicBezTo>
                    <a:pt x="6674" y="31361"/>
                    <a:pt x="6888" y="30490"/>
                    <a:pt x="7069" y="29586"/>
                  </a:cubicBezTo>
                  <a:cubicBezTo>
                    <a:pt x="7118" y="29356"/>
                    <a:pt x="7151" y="29126"/>
                    <a:pt x="7200" y="28896"/>
                  </a:cubicBezTo>
                  <a:lnTo>
                    <a:pt x="7249" y="28551"/>
                  </a:lnTo>
                  <a:cubicBezTo>
                    <a:pt x="7249" y="28419"/>
                    <a:pt x="7233" y="28304"/>
                    <a:pt x="7233" y="28173"/>
                  </a:cubicBezTo>
                  <a:cubicBezTo>
                    <a:pt x="7167" y="27712"/>
                    <a:pt x="7102" y="27252"/>
                    <a:pt x="7019" y="26776"/>
                  </a:cubicBezTo>
                  <a:cubicBezTo>
                    <a:pt x="6395" y="23044"/>
                    <a:pt x="5704" y="19511"/>
                    <a:pt x="5063" y="16289"/>
                  </a:cubicBezTo>
                  <a:cubicBezTo>
                    <a:pt x="4406" y="13067"/>
                    <a:pt x="3781" y="10191"/>
                    <a:pt x="3223" y="7775"/>
                  </a:cubicBezTo>
                  <a:cubicBezTo>
                    <a:pt x="2664" y="5359"/>
                    <a:pt x="2154" y="3403"/>
                    <a:pt x="1776" y="2071"/>
                  </a:cubicBezTo>
                  <a:cubicBezTo>
                    <a:pt x="1595" y="1397"/>
                    <a:pt x="1431" y="888"/>
                    <a:pt x="1332" y="543"/>
                  </a:cubicBezTo>
                  <a:cubicBezTo>
                    <a:pt x="1267" y="378"/>
                    <a:pt x="1234" y="247"/>
                    <a:pt x="1201" y="148"/>
                  </a:cubicBezTo>
                  <a:cubicBezTo>
                    <a:pt x="1188" y="109"/>
                    <a:pt x="1175" y="70"/>
                    <a:pt x="1162" y="39"/>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4" name="Google Shape;1624;p12"/>
            <p:cNvSpPr/>
            <p:nvPr/>
          </p:nvSpPr>
          <p:spPr>
            <a:xfrm>
              <a:off x="1947228" y="4199417"/>
              <a:ext cx="11800" cy="381521"/>
            </a:xfrm>
            <a:custGeom>
              <a:avLst/>
              <a:gdLst/>
              <a:ahLst/>
              <a:cxnLst/>
              <a:rect l="l" t="t" r="r" b="b"/>
              <a:pathLst>
                <a:path w="362" h="11704" extrusionOk="0">
                  <a:moveTo>
                    <a:pt x="82" y="1"/>
                  </a:moveTo>
                  <a:cubicBezTo>
                    <a:pt x="66" y="149"/>
                    <a:pt x="49" y="297"/>
                    <a:pt x="49" y="461"/>
                  </a:cubicBezTo>
                  <a:cubicBezTo>
                    <a:pt x="33" y="757"/>
                    <a:pt x="33" y="1184"/>
                    <a:pt x="16" y="1710"/>
                  </a:cubicBezTo>
                  <a:cubicBezTo>
                    <a:pt x="0" y="2778"/>
                    <a:pt x="0" y="4241"/>
                    <a:pt x="33" y="5852"/>
                  </a:cubicBezTo>
                  <a:cubicBezTo>
                    <a:pt x="66" y="7463"/>
                    <a:pt x="132" y="8926"/>
                    <a:pt x="197" y="9994"/>
                  </a:cubicBezTo>
                  <a:cubicBezTo>
                    <a:pt x="230" y="10520"/>
                    <a:pt x="247" y="10947"/>
                    <a:pt x="279" y="11243"/>
                  </a:cubicBezTo>
                  <a:cubicBezTo>
                    <a:pt x="279" y="11391"/>
                    <a:pt x="296" y="11556"/>
                    <a:pt x="345" y="11703"/>
                  </a:cubicBezTo>
                  <a:cubicBezTo>
                    <a:pt x="362" y="11556"/>
                    <a:pt x="362" y="11391"/>
                    <a:pt x="345" y="11243"/>
                  </a:cubicBezTo>
                  <a:cubicBezTo>
                    <a:pt x="329" y="10915"/>
                    <a:pt x="329" y="10487"/>
                    <a:pt x="312" y="9978"/>
                  </a:cubicBezTo>
                  <a:cubicBezTo>
                    <a:pt x="279" y="8893"/>
                    <a:pt x="247" y="7446"/>
                    <a:pt x="197" y="5852"/>
                  </a:cubicBezTo>
                  <a:cubicBezTo>
                    <a:pt x="181" y="4258"/>
                    <a:pt x="148" y="2795"/>
                    <a:pt x="132" y="1710"/>
                  </a:cubicBezTo>
                  <a:cubicBezTo>
                    <a:pt x="132" y="1201"/>
                    <a:pt x="115" y="790"/>
                    <a:pt x="115" y="461"/>
                  </a:cubicBezTo>
                  <a:cubicBezTo>
                    <a:pt x="115" y="297"/>
                    <a:pt x="115" y="149"/>
                    <a:pt x="82" y="1"/>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5" name="Google Shape;1625;p12"/>
            <p:cNvSpPr/>
            <p:nvPr/>
          </p:nvSpPr>
          <p:spPr>
            <a:xfrm>
              <a:off x="1605378" y="2680992"/>
              <a:ext cx="818719" cy="1918167"/>
            </a:xfrm>
            <a:custGeom>
              <a:avLst/>
              <a:gdLst/>
              <a:ahLst/>
              <a:cxnLst/>
              <a:rect l="l" t="t" r="r" b="b"/>
              <a:pathLst>
                <a:path w="25116" h="58844" extrusionOk="0">
                  <a:moveTo>
                    <a:pt x="10503" y="8268"/>
                  </a:moveTo>
                  <a:cubicBezTo>
                    <a:pt x="10504" y="8269"/>
                    <a:pt x="15796" y="28600"/>
                    <a:pt x="15845" y="30211"/>
                  </a:cubicBezTo>
                  <a:cubicBezTo>
                    <a:pt x="15878" y="31181"/>
                    <a:pt x="12920" y="40566"/>
                    <a:pt x="10602" y="47765"/>
                  </a:cubicBezTo>
                  <a:cubicBezTo>
                    <a:pt x="10454" y="34189"/>
                    <a:pt x="10290" y="11095"/>
                    <a:pt x="10503" y="8268"/>
                  </a:cubicBezTo>
                  <a:close/>
                  <a:moveTo>
                    <a:pt x="1" y="0"/>
                  </a:moveTo>
                  <a:lnTo>
                    <a:pt x="1217" y="58843"/>
                  </a:lnTo>
                  <a:lnTo>
                    <a:pt x="10734" y="58728"/>
                  </a:lnTo>
                  <a:cubicBezTo>
                    <a:pt x="10734" y="58728"/>
                    <a:pt x="10717" y="58071"/>
                    <a:pt x="10717" y="56920"/>
                  </a:cubicBezTo>
                  <a:lnTo>
                    <a:pt x="10717" y="56920"/>
                  </a:lnTo>
                  <a:lnTo>
                    <a:pt x="16289" y="58449"/>
                  </a:lnTo>
                  <a:cubicBezTo>
                    <a:pt x="16289" y="58449"/>
                    <a:pt x="21713" y="40089"/>
                    <a:pt x="23571" y="32545"/>
                  </a:cubicBezTo>
                  <a:cubicBezTo>
                    <a:pt x="25116" y="26266"/>
                    <a:pt x="18179" y="1447"/>
                    <a:pt x="18179" y="1447"/>
                  </a:cubicBezTo>
                  <a:lnTo>
                    <a:pt x="10947" y="888"/>
                  </a:lnTo>
                  <a:lnTo>
                    <a:pt x="1" y="0"/>
                  </a:ln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6" name="Google Shape;1626;p12"/>
            <p:cNvSpPr/>
            <p:nvPr/>
          </p:nvSpPr>
          <p:spPr>
            <a:xfrm>
              <a:off x="1647168" y="4519296"/>
              <a:ext cx="309709" cy="5933"/>
            </a:xfrm>
            <a:custGeom>
              <a:avLst/>
              <a:gdLst/>
              <a:ahLst/>
              <a:cxnLst/>
              <a:rect l="l" t="t" r="r" b="b"/>
              <a:pathLst>
                <a:path w="9501" h="182" extrusionOk="0">
                  <a:moveTo>
                    <a:pt x="4751" y="0"/>
                  </a:moveTo>
                  <a:cubicBezTo>
                    <a:pt x="2121" y="0"/>
                    <a:pt x="1" y="33"/>
                    <a:pt x="1" y="99"/>
                  </a:cubicBezTo>
                  <a:cubicBezTo>
                    <a:pt x="1" y="148"/>
                    <a:pt x="2121" y="181"/>
                    <a:pt x="4751" y="181"/>
                  </a:cubicBezTo>
                  <a:cubicBezTo>
                    <a:pt x="7381" y="181"/>
                    <a:pt x="9501" y="148"/>
                    <a:pt x="9501" y="99"/>
                  </a:cubicBezTo>
                  <a:cubicBezTo>
                    <a:pt x="9501" y="33"/>
                    <a:pt x="7381" y="0"/>
                    <a:pt x="4751" y="0"/>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7" name="Google Shape;1627;p12"/>
            <p:cNvSpPr/>
            <p:nvPr/>
          </p:nvSpPr>
          <p:spPr>
            <a:xfrm>
              <a:off x="1954171" y="4453384"/>
              <a:ext cx="199366" cy="70215"/>
            </a:xfrm>
            <a:custGeom>
              <a:avLst/>
              <a:gdLst/>
              <a:ahLst/>
              <a:cxnLst/>
              <a:rect l="l" t="t" r="r" b="b"/>
              <a:pathLst>
                <a:path w="6116" h="2154" extrusionOk="0">
                  <a:moveTo>
                    <a:pt x="1" y="1"/>
                  </a:moveTo>
                  <a:cubicBezTo>
                    <a:pt x="1" y="17"/>
                    <a:pt x="280" y="181"/>
                    <a:pt x="823" y="395"/>
                  </a:cubicBezTo>
                  <a:cubicBezTo>
                    <a:pt x="1365" y="625"/>
                    <a:pt x="2137" y="921"/>
                    <a:pt x="2992" y="1217"/>
                  </a:cubicBezTo>
                  <a:cubicBezTo>
                    <a:pt x="3830" y="1513"/>
                    <a:pt x="4619" y="1759"/>
                    <a:pt x="5178" y="1924"/>
                  </a:cubicBezTo>
                  <a:cubicBezTo>
                    <a:pt x="5491" y="2039"/>
                    <a:pt x="5803" y="2104"/>
                    <a:pt x="6115" y="2154"/>
                  </a:cubicBezTo>
                  <a:cubicBezTo>
                    <a:pt x="5836" y="2006"/>
                    <a:pt x="5540" y="1891"/>
                    <a:pt x="5228" y="1792"/>
                  </a:cubicBezTo>
                  <a:lnTo>
                    <a:pt x="3041" y="1036"/>
                  </a:lnTo>
                  <a:cubicBezTo>
                    <a:pt x="2236" y="757"/>
                    <a:pt x="1496" y="494"/>
                    <a:pt x="872" y="280"/>
                  </a:cubicBezTo>
                  <a:cubicBezTo>
                    <a:pt x="592" y="165"/>
                    <a:pt x="297" y="66"/>
                    <a:pt x="1" y="1"/>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8" name="Google Shape;1628;p12"/>
            <p:cNvSpPr/>
            <p:nvPr/>
          </p:nvSpPr>
          <p:spPr>
            <a:xfrm>
              <a:off x="2120810" y="3658950"/>
              <a:ext cx="117384" cy="10464"/>
            </a:xfrm>
            <a:custGeom>
              <a:avLst/>
              <a:gdLst/>
              <a:ahLst/>
              <a:cxnLst/>
              <a:rect l="l" t="t" r="r" b="b"/>
              <a:pathLst>
                <a:path w="3601" h="321" extrusionOk="0">
                  <a:moveTo>
                    <a:pt x="3262" y="0"/>
                  </a:moveTo>
                  <a:cubicBezTo>
                    <a:pt x="2934" y="0"/>
                    <a:pt x="2399" y="22"/>
                    <a:pt x="1792" y="62"/>
                  </a:cubicBezTo>
                  <a:cubicBezTo>
                    <a:pt x="806" y="144"/>
                    <a:pt x="0" y="243"/>
                    <a:pt x="0" y="292"/>
                  </a:cubicBezTo>
                  <a:cubicBezTo>
                    <a:pt x="0" y="312"/>
                    <a:pt x="128" y="321"/>
                    <a:pt x="344" y="321"/>
                  </a:cubicBezTo>
                  <a:cubicBezTo>
                    <a:pt x="674" y="321"/>
                    <a:pt x="1211" y="299"/>
                    <a:pt x="1809" y="259"/>
                  </a:cubicBezTo>
                  <a:cubicBezTo>
                    <a:pt x="2795" y="177"/>
                    <a:pt x="3600" y="78"/>
                    <a:pt x="3600" y="29"/>
                  </a:cubicBezTo>
                  <a:cubicBezTo>
                    <a:pt x="3600" y="10"/>
                    <a:pt x="3475" y="0"/>
                    <a:pt x="3262" y="0"/>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9" name="Google Shape;1629;p12"/>
            <p:cNvSpPr/>
            <p:nvPr/>
          </p:nvSpPr>
          <p:spPr>
            <a:xfrm>
              <a:off x="2129904" y="3668664"/>
              <a:ext cx="88437" cy="26404"/>
            </a:xfrm>
            <a:custGeom>
              <a:avLst/>
              <a:gdLst/>
              <a:ahLst/>
              <a:cxnLst/>
              <a:rect l="l" t="t" r="r" b="b"/>
              <a:pathLst>
                <a:path w="2713" h="810" extrusionOk="0">
                  <a:moveTo>
                    <a:pt x="54" y="0"/>
                  </a:moveTo>
                  <a:cubicBezTo>
                    <a:pt x="30" y="0"/>
                    <a:pt x="17" y="3"/>
                    <a:pt x="17" y="10"/>
                  </a:cubicBezTo>
                  <a:cubicBezTo>
                    <a:pt x="1" y="60"/>
                    <a:pt x="593" y="273"/>
                    <a:pt x="1332" y="487"/>
                  </a:cubicBezTo>
                  <a:cubicBezTo>
                    <a:pt x="1968" y="685"/>
                    <a:pt x="2506" y="810"/>
                    <a:pt x="2656" y="810"/>
                  </a:cubicBezTo>
                  <a:cubicBezTo>
                    <a:pt x="2680" y="810"/>
                    <a:pt x="2694" y="806"/>
                    <a:pt x="2697" y="799"/>
                  </a:cubicBezTo>
                  <a:cubicBezTo>
                    <a:pt x="2713" y="750"/>
                    <a:pt x="2121" y="536"/>
                    <a:pt x="1382" y="306"/>
                  </a:cubicBezTo>
                  <a:cubicBezTo>
                    <a:pt x="747" y="123"/>
                    <a:pt x="197" y="0"/>
                    <a:pt x="54" y="0"/>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0" name="Google Shape;1630;p12"/>
            <p:cNvSpPr/>
            <p:nvPr/>
          </p:nvSpPr>
          <p:spPr>
            <a:xfrm>
              <a:off x="1942925" y="2712612"/>
              <a:ext cx="34847" cy="237929"/>
            </a:xfrm>
            <a:custGeom>
              <a:avLst/>
              <a:gdLst/>
              <a:ahLst/>
              <a:cxnLst/>
              <a:rect l="l" t="t" r="r" b="b"/>
              <a:pathLst>
                <a:path w="1069" h="7299" extrusionOk="0">
                  <a:moveTo>
                    <a:pt x="1020" y="0"/>
                  </a:moveTo>
                  <a:cubicBezTo>
                    <a:pt x="954" y="362"/>
                    <a:pt x="937" y="740"/>
                    <a:pt x="937" y="1118"/>
                  </a:cubicBezTo>
                  <a:cubicBezTo>
                    <a:pt x="921" y="1808"/>
                    <a:pt x="905" y="2762"/>
                    <a:pt x="905" y="3814"/>
                  </a:cubicBezTo>
                  <a:cubicBezTo>
                    <a:pt x="888" y="4340"/>
                    <a:pt x="888" y="4849"/>
                    <a:pt x="888" y="5309"/>
                  </a:cubicBezTo>
                  <a:cubicBezTo>
                    <a:pt x="905" y="5704"/>
                    <a:pt x="855" y="6098"/>
                    <a:pt x="707" y="6476"/>
                  </a:cubicBezTo>
                  <a:cubicBezTo>
                    <a:pt x="609" y="6723"/>
                    <a:pt x="444" y="6936"/>
                    <a:pt x="247" y="7117"/>
                  </a:cubicBezTo>
                  <a:cubicBezTo>
                    <a:pt x="99" y="7232"/>
                    <a:pt x="1" y="7282"/>
                    <a:pt x="17" y="7298"/>
                  </a:cubicBezTo>
                  <a:cubicBezTo>
                    <a:pt x="116" y="7282"/>
                    <a:pt x="198" y="7232"/>
                    <a:pt x="280" y="7167"/>
                  </a:cubicBezTo>
                  <a:cubicBezTo>
                    <a:pt x="510" y="7002"/>
                    <a:pt x="707" y="6772"/>
                    <a:pt x="822" y="6526"/>
                  </a:cubicBezTo>
                  <a:cubicBezTo>
                    <a:pt x="987" y="6131"/>
                    <a:pt x="1052" y="5720"/>
                    <a:pt x="1052" y="5309"/>
                  </a:cubicBezTo>
                  <a:cubicBezTo>
                    <a:pt x="1052" y="4849"/>
                    <a:pt x="1052" y="4340"/>
                    <a:pt x="1069" y="3814"/>
                  </a:cubicBezTo>
                  <a:cubicBezTo>
                    <a:pt x="1069" y="2762"/>
                    <a:pt x="1069" y="1808"/>
                    <a:pt x="1069" y="1118"/>
                  </a:cubicBezTo>
                  <a:cubicBezTo>
                    <a:pt x="1069" y="740"/>
                    <a:pt x="1052" y="362"/>
                    <a:pt x="1020" y="0"/>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1" name="Google Shape;1631;p12"/>
            <p:cNvSpPr/>
            <p:nvPr/>
          </p:nvSpPr>
          <p:spPr>
            <a:xfrm>
              <a:off x="1772016" y="2701366"/>
              <a:ext cx="26828" cy="1813138"/>
            </a:xfrm>
            <a:custGeom>
              <a:avLst/>
              <a:gdLst/>
              <a:ahLst/>
              <a:cxnLst/>
              <a:rect l="l" t="t" r="r" b="b"/>
              <a:pathLst>
                <a:path w="823" h="55622" extrusionOk="0">
                  <a:moveTo>
                    <a:pt x="806" y="0"/>
                  </a:moveTo>
                  <a:cubicBezTo>
                    <a:pt x="806" y="49"/>
                    <a:pt x="806" y="99"/>
                    <a:pt x="806" y="148"/>
                  </a:cubicBezTo>
                  <a:cubicBezTo>
                    <a:pt x="789" y="247"/>
                    <a:pt x="789" y="395"/>
                    <a:pt x="773" y="575"/>
                  </a:cubicBezTo>
                  <a:cubicBezTo>
                    <a:pt x="756" y="953"/>
                    <a:pt x="723" y="1496"/>
                    <a:pt x="691" y="2186"/>
                  </a:cubicBezTo>
                  <a:cubicBezTo>
                    <a:pt x="625" y="3600"/>
                    <a:pt x="526" y="5638"/>
                    <a:pt x="444" y="8153"/>
                  </a:cubicBezTo>
                  <a:cubicBezTo>
                    <a:pt x="263" y="13182"/>
                    <a:pt x="82" y="20135"/>
                    <a:pt x="50" y="27811"/>
                  </a:cubicBezTo>
                  <a:cubicBezTo>
                    <a:pt x="0" y="35503"/>
                    <a:pt x="115" y="42456"/>
                    <a:pt x="247" y="47485"/>
                  </a:cubicBezTo>
                  <a:cubicBezTo>
                    <a:pt x="313" y="50000"/>
                    <a:pt x="378" y="52038"/>
                    <a:pt x="428" y="53452"/>
                  </a:cubicBezTo>
                  <a:cubicBezTo>
                    <a:pt x="461" y="54142"/>
                    <a:pt x="477" y="54684"/>
                    <a:pt x="493" y="55063"/>
                  </a:cubicBezTo>
                  <a:cubicBezTo>
                    <a:pt x="510" y="55243"/>
                    <a:pt x="510" y="55375"/>
                    <a:pt x="510" y="55490"/>
                  </a:cubicBezTo>
                  <a:cubicBezTo>
                    <a:pt x="510" y="55539"/>
                    <a:pt x="526" y="55588"/>
                    <a:pt x="526" y="55621"/>
                  </a:cubicBezTo>
                  <a:cubicBezTo>
                    <a:pt x="543" y="55588"/>
                    <a:pt x="543" y="55539"/>
                    <a:pt x="526" y="55490"/>
                  </a:cubicBezTo>
                  <a:cubicBezTo>
                    <a:pt x="526" y="55375"/>
                    <a:pt x="526" y="55243"/>
                    <a:pt x="526" y="55063"/>
                  </a:cubicBezTo>
                  <a:cubicBezTo>
                    <a:pt x="526" y="54684"/>
                    <a:pt x="510" y="54142"/>
                    <a:pt x="493" y="53435"/>
                  </a:cubicBezTo>
                  <a:cubicBezTo>
                    <a:pt x="461" y="52022"/>
                    <a:pt x="411" y="50000"/>
                    <a:pt x="362" y="47485"/>
                  </a:cubicBezTo>
                  <a:cubicBezTo>
                    <a:pt x="263" y="42456"/>
                    <a:pt x="181" y="35503"/>
                    <a:pt x="214" y="27811"/>
                  </a:cubicBezTo>
                  <a:cubicBezTo>
                    <a:pt x="247" y="20135"/>
                    <a:pt x="411" y="13182"/>
                    <a:pt x="559" y="8153"/>
                  </a:cubicBezTo>
                  <a:cubicBezTo>
                    <a:pt x="641" y="5638"/>
                    <a:pt x="707" y="3616"/>
                    <a:pt x="756" y="2186"/>
                  </a:cubicBezTo>
                  <a:cubicBezTo>
                    <a:pt x="773" y="1496"/>
                    <a:pt x="789" y="953"/>
                    <a:pt x="806" y="575"/>
                  </a:cubicBezTo>
                  <a:cubicBezTo>
                    <a:pt x="806" y="395"/>
                    <a:pt x="822" y="247"/>
                    <a:pt x="822" y="148"/>
                  </a:cubicBezTo>
                  <a:cubicBezTo>
                    <a:pt x="822" y="99"/>
                    <a:pt x="822" y="49"/>
                    <a:pt x="822" y="0"/>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2" name="Google Shape;1632;p12"/>
            <p:cNvSpPr/>
            <p:nvPr/>
          </p:nvSpPr>
          <p:spPr>
            <a:xfrm>
              <a:off x="2083290" y="2749578"/>
              <a:ext cx="236332" cy="1732785"/>
            </a:xfrm>
            <a:custGeom>
              <a:avLst/>
              <a:gdLst/>
              <a:ahLst/>
              <a:cxnLst/>
              <a:rect l="l" t="t" r="r" b="b"/>
              <a:pathLst>
                <a:path w="7250" h="53157" extrusionOk="0">
                  <a:moveTo>
                    <a:pt x="1151" y="0"/>
                  </a:moveTo>
                  <a:lnTo>
                    <a:pt x="1151" y="17"/>
                  </a:lnTo>
                  <a:cubicBezTo>
                    <a:pt x="1155" y="24"/>
                    <a:pt x="1158" y="31"/>
                    <a:pt x="1162" y="39"/>
                  </a:cubicBezTo>
                  <a:lnTo>
                    <a:pt x="1162" y="39"/>
                  </a:lnTo>
                  <a:cubicBezTo>
                    <a:pt x="1159" y="26"/>
                    <a:pt x="1156" y="13"/>
                    <a:pt x="1151" y="0"/>
                  </a:cubicBezTo>
                  <a:close/>
                  <a:moveTo>
                    <a:pt x="1162" y="39"/>
                  </a:moveTo>
                  <a:cubicBezTo>
                    <a:pt x="1169" y="75"/>
                    <a:pt x="1172" y="112"/>
                    <a:pt x="1184" y="148"/>
                  </a:cubicBezTo>
                  <a:cubicBezTo>
                    <a:pt x="1217" y="247"/>
                    <a:pt x="1250" y="378"/>
                    <a:pt x="1299" y="543"/>
                  </a:cubicBezTo>
                  <a:cubicBezTo>
                    <a:pt x="1382" y="904"/>
                    <a:pt x="1546" y="1414"/>
                    <a:pt x="1710" y="2088"/>
                  </a:cubicBezTo>
                  <a:cubicBezTo>
                    <a:pt x="2072" y="3436"/>
                    <a:pt x="2565" y="5375"/>
                    <a:pt x="3107" y="7791"/>
                  </a:cubicBezTo>
                  <a:cubicBezTo>
                    <a:pt x="3650" y="10207"/>
                    <a:pt x="4274" y="13100"/>
                    <a:pt x="4915" y="16322"/>
                  </a:cubicBezTo>
                  <a:cubicBezTo>
                    <a:pt x="5557" y="19527"/>
                    <a:pt x="6230" y="23077"/>
                    <a:pt x="6855" y="26808"/>
                  </a:cubicBezTo>
                  <a:cubicBezTo>
                    <a:pt x="6937" y="27269"/>
                    <a:pt x="7003" y="27729"/>
                    <a:pt x="7069" y="28189"/>
                  </a:cubicBezTo>
                  <a:cubicBezTo>
                    <a:pt x="7069" y="28304"/>
                    <a:pt x="7085" y="28419"/>
                    <a:pt x="7085" y="28518"/>
                  </a:cubicBezTo>
                  <a:lnTo>
                    <a:pt x="7036" y="28863"/>
                  </a:lnTo>
                  <a:cubicBezTo>
                    <a:pt x="6986" y="29093"/>
                    <a:pt x="6954" y="29323"/>
                    <a:pt x="6904" y="29537"/>
                  </a:cubicBezTo>
                  <a:cubicBezTo>
                    <a:pt x="6723" y="30441"/>
                    <a:pt x="6510" y="31328"/>
                    <a:pt x="6296" y="32200"/>
                  </a:cubicBezTo>
                  <a:cubicBezTo>
                    <a:pt x="5852" y="33925"/>
                    <a:pt x="5392" y="35586"/>
                    <a:pt x="4932" y="37147"/>
                  </a:cubicBezTo>
                  <a:cubicBezTo>
                    <a:pt x="4011" y="40303"/>
                    <a:pt x="3140" y="43130"/>
                    <a:pt x="2417" y="45497"/>
                  </a:cubicBezTo>
                  <a:cubicBezTo>
                    <a:pt x="1661" y="47847"/>
                    <a:pt x="1053" y="49770"/>
                    <a:pt x="642" y="51102"/>
                  </a:cubicBezTo>
                  <a:cubicBezTo>
                    <a:pt x="428" y="51743"/>
                    <a:pt x="264" y="52252"/>
                    <a:pt x="149" y="52614"/>
                  </a:cubicBezTo>
                  <a:cubicBezTo>
                    <a:pt x="100" y="52778"/>
                    <a:pt x="67" y="52910"/>
                    <a:pt x="34" y="53008"/>
                  </a:cubicBezTo>
                  <a:cubicBezTo>
                    <a:pt x="17" y="53058"/>
                    <a:pt x="1" y="53107"/>
                    <a:pt x="1" y="53156"/>
                  </a:cubicBezTo>
                  <a:cubicBezTo>
                    <a:pt x="17" y="53107"/>
                    <a:pt x="34" y="53058"/>
                    <a:pt x="50" y="53025"/>
                  </a:cubicBezTo>
                  <a:cubicBezTo>
                    <a:pt x="83" y="52926"/>
                    <a:pt x="132" y="52795"/>
                    <a:pt x="182" y="52630"/>
                  </a:cubicBezTo>
                  <a:cubicBezTo>
                    <a:pt x="313" y="52269"/>
                    <a:pt x="478" y="51759"/>
                    <a:pt x="708" y="51118"/>
                  </a:cubicBezTo>
                  <a:cubicBezTo>
                    <a:pt x="1135" y="49803"/>
                    <a:pt x="1776" y="47896"/>
                    <a:pt x="2516" y="45530"/>
                  </a:cubicBezTo>
                  <a:cubicBezTo>
                    <a:pt x="3272" y="43163"/>
                    <a:pt x="4159" y="40352"/>
                    <a:pt x="5080" y="37196"/>
                  </a:cubicBezTo>
                  <a:cubicBezTo>
                    <a:pt x="5540" y="35618"/>
                    <a:pt x="6000" y="33958"/>
                    <a:pt x="6444" y="32232"/>
                  </a:cubicBezTo>
                  <a:cubicBezTo>
                    <a:pt x="6674" y="31361"/>
                    <a:pt x="6888" y="30490"/>
                    <a:pt x="7069" y="29586"/>
                  </a:cubicBezTo>
                  <a:cubicBezTo>
                    <a:pt x="7118" y="29356"/>
                    <a:pt x="7151" y="29126"/>
                    <a:pt x="7200" y="28896"/>
                  </a:cubicBezTo>
                  <a:lnTo>
                    <a:pt x="7249" y="28551"/>
                  </a:lnTo>
                  <a:cubicBezTo>
                    <a:pt x="7249" y="28419"/>
                    <a:pt x="7233" y="28304"/>
                    <a:pt x="7233" y="28173"/>
                  </a:cubicBezTo>
                  <a:cubicBezTo>
                    <a:pt x="7167" y="27712"/>
                    <a:pt x="7102" y="27252"/>
                    <a:pt x="7019" y="26776"/>
                  </a:cubicBezTo>
                  <a:cubicBezTo>
                    <a:pt x="6395" y="23044"/>
                    <a:pt x="5704" y="19511"/>
                    <a:pt x="5063" y="16289"/>
                  </a:cubicBezTo>
                  <a:cubicBezTo>
                    <a:pt x="4406" y="13067"/>
                    <a:pt x="3781" y="10191"/>
                    <a:pt x="3223" y="7775"/>
                  </a:cubicBezTo>
                  <a:cubicBezTo>
                    <a:pt x="2664" y="5359"/>
                    <a:pt x="2154" y="3403"/>
                    <a:pt x="1776" y="2071"/>
                  </a:cubicBezTo>
                  <a:cubicBezTo>
                    <a:pt x="1595" y="1397"/>
                    <a:pt x="1431" y="888"/>
                    <a:pt x="1332" y="543"/>
                  </a:cubicBezTo>
                  <a:cubicBezTo>
                    <a:pt x="1267" y="378"/>
                    <a:pt x="1234" y="247"/>
                    <a:pt x="1201" y="148"/>
                  </a:cubicBezTo>
                  <a:cubicBezTo>
                    <a:pt x="1188" y="109"/>
                    <a:pt x="1175" y="70"/>
                    <a:pt x="1162" y="39"/>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3" name="Google Shape;1633;p12"/>
            <p:cNvSpPr/>
            <p:nvPr/>
          </p:nvSpPr>
          <p:spPr>
            <a:xfrm>
              <a:off x="1947228" y="4199417"/>
              <a:ext cx="11800" cy="381521"/>
            </a:xfrm>
            <a:custGeom>
              <a:avLst/>
              <a:gdLst/>
              <a:ahLst/>
              <a:cxnLst/>
              <a:rect l="l" t="t" r="r" b="b"/>
              <a:pathLst>
                <a:path w="362" h="11704" extrusionOk="0">
                  <a:moveTo>
                    <a:pt x="82" y="1"/>
                  </a:moveTo>
                  <a:cubicBezTo>
                    <a:pt x="66" y="149"/>
                    <a:pt x="49" y="297"/>
                    <a:pt x="49" y="461"/>
                  </a:cubicBezTo>
                  <a:cubicBezTo>
                    <a:pt x="33" y="757"/>
                    <a:pt x="33" y="1184"/>
                    <a:pt x="16" y="1710"/>
                  </a:cubicBezTo>
                  <a:cubicBezTo>
                    <a:pt x="0" y="2778"/>
                    <a:pt x="0" y="4241"/>
                    <a:pt x="33" y="5852"/>
                  </a:cubicBezTo>
                  <a:cubicBezTo>
                    <a:pt x="66" y="7463"/>
                    <a:pt x="132" y="8926"/>
                    <a:pt x="197" y="9994"/>
                  </a:cubicBezTo>
                  <a:cubicBezTo>
                    <a:pt x="230" y="10520"/>
                    <a:pt x="247" y="10947"/>
                    <a:pt x="279" y="11243"/>
                  </a:cubicBezTo>
                  <a:cubicBezTo>
                    <a:pt x="279" y="11391"/>
                    <a:pt x="296" y="11556"/>
                    <a:pt x="345" y="11703"/>
                  </a:cubicBezTo>
                  <a:cubicBezTo>
                    <a:pt x="362" y="11556"/>
                    <a:pt x="362" y="11391"/>
                    <a:pt x="345" y="11243"/>
                  </a:cubicBezTo>
                  <a:cubicBezTo>
                    <a:pt x="329" y="10915"/>
                    <a:pt x="329" y="10487"/>
                    <a:pt x="312" y="9978"/>
                  </a:cubicBezTo>
                  <a:cubicBezTo>
                    <a:pt x="279" y="8893"/>
                    <a:pt x="247" y="7446"/>
                    <a:pt x="197" y="5852"/>
                  </a:cubicBezTo>
                  <a:cubicBezTo>
                    <a:pt x="181" y="4258"/>
                    <a:pt x="148" y="2795"/>
                    <a:pt x="132" y="1710"/>
                  </a:cubicBezTo>
                  <a:cubicBezTo>
                    <a:pt x="132" y="1201"/>
                    <a:pt x="115" y="790"/>
                    <a:pt x="115" y="461"/>
                  </a:cubicBezTo>
                  <a:cubicBezTo>
                    <a:pt x="115" y="297"/>
                    <a:pt x="115" y="149"/>
                    <a:pt x="82" y="1"/>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4" name="Google Shape;1634;p12"/>
            <p:cNvSpPr/>
            <p:nvPr/>
          </p:nvSpPr>
          <p:spPr>
            <a:xfrm>
              <a:off x="1787533" y="1363565"/>
              <a:ext cx="276525" cy="457506"/>
            </a:xfrm>
            <a:custGeom>
              <a:avLst/>
              <a:gdLst/>
              <a:ahLst/>
              <a:cxnLst/>
              <a:rect l="l" t="t" r="r" b="b"/>
              <a:pathLst>
                <a:path w="8483" h="14035" extrusionOk="0">
                  <a:moveTo>
                    <a:pt x="4820" y="0"/>
                  </a:moveTo>
                  <a:cubicBezTo>
                    <a:pt x="3257" y="0"/>
                    <a:pt x="1699" y="459"/>
                    <a:pt x="363" y="1362"/>
                  </a:cubicBezTo>
                  <a:lnTo>
                    <a:pt x="1" y="1609"/>
                  </a:lnTo>
                  <a:lnTo>
                    <a:pt x="116" y="13624"/>
                  </a:lnTo>
                  <a:lnTo>
                    <a:pt x="5655" y="14035"/>
                  </a:lnTo>
                  <a:cubicBezTo>
                    <a:pt x="5721" y="13394"/>
                    <a:pt x="5836" y="10912"/>
                    <a:pt x="5836" y="10912"/>
                  </a:cubicBezTo>
                  <a:cubicBezTo>
                    <a:pt x="5836" y="10912"/>
                    <a:pt x="8137" y="10698"/>
                    <a:pt x="8301" y="8414"/>
                  </a:cubicBezTo>
                  <a:cubicBezTo>
                    <a:pt x="8482" y="6129"/>
                    <a:pt x="8400" y="853"/>
                    <a:pt x="8400" y="853"/>
                  </a:cubicBezTo>
                  <a:cubicBezTo>
                    <a:pt x="7273" y="282"/>
                    <a:pt x="6045" y="0"/>
                    <a:pt x="4820" y="0"/>
                  </a:cubicBezTo>
                  <a:close/>
                </a:path>
              </a:pathLst>
            </a:custGeom>
            <a:solidFill>
              <a:srgbClr val="E5BAA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5" name="Google Shape;1635;p12"/>
            <p:cNvSpPr/>
            <p:nvPr/>
          </p:nvSpPr>
          <p:spPr>
            <a:xfrm>
              <a:off x="2029863" y="1500083"/>
              <a:ext cx="28816" cy="21482"/>
            </a:xfrm>
            <a:custGeom>
              <a:avLst/>
              <a:gdLst/>
              <a:ahLst/>
              <a:cxnLst/>
              <a:rect l="l" t="t" r="r" b="b"/>
              <a:pathLst>
                <a:path w="884" h="659" extrusionOk="0">
                  <a:moveTo>
                    <a:pt x="421" y="1"/>
                  </a:moveTo>
                  <a:cubicBezTo>
                    <a:pt x="138" y="1"/>
                    <a:pt x="1" y="351"/>
                    <a:pt x="210" y="560"/>
                  </a:cubicBezTo>
                  <a:cubicBezTo>
                    <a:pt x="267" y="626"/>
                    <a:pt x="350" y="659"/>
                    <a:pt x="434" y="659"/>
                  </a:cubicBezTo>
                  <a:cubicBezTo>
                    <a:pt x="518" y="659"/>
                    <a:pt x="604" y="626"/>
                    <a:pt x="670" y="560"/>
                  </a:cubicBezTo>
                  <a:cubicBezTo>
                    <a:pt x="884" y="363"/>
                    <a:pt x="736" y="1"/>
                    <a:pt x="440" y="1"/>
                  </a:cubicBezTo>
                  <a:cubicBezTo>
                    <a:pt x="434" y="1"/>
                    <a:pt x="427" y="1"/>
                    <a:pt x="421"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6" name="Google Shape;1636;p12"/>
            <p:cNvSpPr/>
            <p:nvPr/>
          </p:nvSpPr>
          <p:spPr>
            <a:xfrm>
              <a:off x="2017410" y="1490434"/>
              <a:ext cx="38595" cy="11996"/>
            </a:xfrm>
            <a:custGeom>
              <a:avLst/>
              <a:gdLst/>
              <a:ahLst/>
              <a:cxnLst/>
              <a:rect l="l" t="t" r="r" b="b"/>
              <a:pathLst>
                <a:path w="1184" h="368" extrusionOk="0">
                  <a:moveTo>
                    <a:pt x="553" y="1"/>
                  </a:moveTo>
                  <a:cubicBezTo>
                    <a:pt x="415" y="1"/>
                    <a:pt x="275" y="39"/>
                    <a:pt x="148" y="117"/>
                  </a:cubicBezTo>
                  <a:cubicBezTo>
                    <a:pt x="50" y="199"/>
                    <a:pt x="0" y="264"/>
                    <a:pt x="17" y="281"/>
                  </a:cubicBezTo>
                  <a:cubicBezTo>
                    <a:pt x="21" y="287"/>
                    <a:pt x="29" y="290"/>
                    <a:pt x="41" y="290"/>
                  </a:cubicBezTo>
                  <a:cubicBezTo>
                    <a:pt x="108" y="290"/>
                    <a:pt x="292" y="194"/>
                    <a:pt x="524" y="194"/>
                  </a:cubicBezTo>
                  <a:cubicBezTo>
                    <a:pt x="551" y="194"/>
                    <a:pt x="580" y="196"/>
                    <a:pt x="608" y="199"/>
                  </a:cubicBezTo>
                  <a:cubicBezTo>
                    <a:pt x="895" y="214"/>
                    <a:pt x="1098" y="367"/>
                    <a:pt x="1155" y="367"/>
                  </a:cubicBezTo>
                  <a:cubicBezTo>
                    <a:pt x="1161" y="367"/>
                    <a:pt x="1165" y="366"/>
                    <a:pt x="1167" y="363"/>
                  </a:cubicBezTo>
                  <a:cubicBezTo>
                    <a:pt x="1184" y="347"/>
                    <a:pt x="1167" y="281"/>
                    <a:pt x="1069" y="199"/>
                  </a:cubicBezTo>
                  <a:cubicBezTo>
                    <a:pt x="919" y="68"/>
                    <a:pt x="737" y="1"/>
                    <a:pt x="553"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7" name="Google Shape;1637;p12"/>
            <p:cNvSpPr/>
            <p:nvPr/>
          </p:nvSpPr>
          <p:spPr>
            <a:xfrm>
              <a:off x="1916488" y="1502039"/>
              <a:ext cx="28066" cy="21840"/>
            </a:xfrm>
            <a:custGeom>
              <a:avLst/>
              <a:gdLst/>
              <a:ahLst/>
              <a:cxnLst/>
              <a:rect l="l" t="t" r="r" b="b"/>
              <a:pathLst>
                <a:path w="861" h="670" extrusionOk="0">
                  <a:moveTo>
                    <a:pt x="433" y="0"/>
                  </a:moveTo>
                  <a:cubicBezTo>
                    <a:pt x="327" y="0"/>
                    <a:pt x="225" y="47"/>
                    <a:pt x="154" y="139"/>
                  </a:cubicBezTo>
                  <a:cubicBezTo>
                    <a:pt x="1" y="368"/>
                    <a:pt x="176" y="670"/>
                    <a:pt x="427" y="670"/>
                  </a:cubicBezTo>
                  <a:cubicBezTo>
                    <a:pt x="445" y="670"/>
                    <a:pt x="464" y="668"/>
                    <a:pt x="483" y="665"/>
                  </a:cubicBezTo>
                  <a:cubicBezTo>
                    <a:pt x="779" y="615"/>
                    <a:pt x="861" y="237"/>
                    <a:pt x="631" y="56"/>
                  </a:cubicBezTo>
                  <a:cubicBezTo>
                    <a:pt x="568" y="19"/>
                    <a:pt x="500" y="0"/>
                    <a:pt x="433"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8" name="Google Shape;1638;p12"/>
            <p:cNvSpPr/>
            <p:nvPr/>
          </p:nvSpPr>
          <p:spPr>
            <a:xfrm>
              <a:off x="1905405" y="1492585"/>
              <a:ext cx="38628" cy="12094"/>
            </a:xfrm>
            <a:custGeom>
              <a:avLst/>
              <a:gdLst/>
              <a:ahLst/>
              <a:cxnLst/>
              <a:rect l="l" t="t" r="r" b="b"/>
              <a:pathLst>
                <a:path w="1185" h="371" extrusionOk="0">
                  <a:moveTo>
                    <a:pt x="547" y="0"/>
                  </a:moveTo>
                  <a:cubicBezTo>
                    <a:pt x="408" y="0"/>
                    <a:pt x="269" y="39"/>
                    <a:pt x="149" y="116"/>
                  </a:cubicBezTo>
                  <a:cubicBezTo>
                    <a:pt x="50" y="198"/>
                    <a:pt x="1" y="264"/>
                    <a:pt x="17" y="281"/>
                  </a:cubicBezTo>
                  <a:cubicBezTo>
                    <a:pt x="22" y="287"/>
                    <a:pt x="30" y="290"/>
                    <a:pt x="41" y="290"/>
                  </a:cubicBezTo>
                  <a:cubicBezTo>
                    <a:pt x="109" y="290"/>
                    <a:pt x="293" y="194"/>
                    <a:pt x="525" y="194"/>
                  </a:cubicBezTo>
                  <a:cubicBezTo>
                    <a:pt x="552" y="194"/>
                    <a:pt x="580" y="195"/>
                    <a:pt x="609" y="198"/>
                  </a:cubicBezTo>
                  <a:cubicBezTo>
                    <a:pt x="887" y="213"/>
                    <a:pt x="1087" y="371"/>
                    <a:pt x="1151" y="371"/>
                  </a:cubicBezTo>
                  <a:cubicBezTo>
                    <a:pt x="1159" y="371"/>
                    <a:pt x="1164" y="368"/>
                    <a:pt x="1168" y="363"/>
                  </a:cubicBezTo>
                  <a:cubicBezTo>
                    <a:pt x="1184" y="346"/>
                    <a:pt x="1152" y="281"/>
                    <a:pt x="1069" y="198"/>
                  </a:cubicBezTo>
                  <a:cubicBezTo>
                    <a:pt x="920" y="67"/>
                    <a:pt x="732" y="0"/>
                    <a:pt x="547"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9" name="Google Shape;1639;p12"/>
            <p:cNvSpPr/>
            <p:nvPr/>
          </p:nvSpPr>
          <p:spPr>
            <a:xfrm>
              <a:off x="1977739" y="1502234"/>
              <a:ext cx="28979" cy="91338"/>
            </a:xfrm>
            <a:custGeom>
              <a:avLst/>
              <a:gdLst/>
              <a:ahLst/>
              <a:cxnLst/>
              <a:rect l="l" t="t" r="r" b="b"/>
              <a:pathLst>
                <a:path w="889" h="2802" extrusionOk="0">
                  <a:moveTo>
                    <a:pt x="35" y="1"/>
                  </a:moveTo>
                  <a:cubicBezTo>
                    <a:pt x="35" y="1"/>
                    <a:pt x="34" y="1"/>
                    <a:pt x="34" y="1"/>
                  </a:cubicBezTo>
                  <a:cubicBezTo>
                    <a:pt x="1" y="18"/>
                    <a:pt x="198" y="774"/>
                    <a:pt x="478" y="1710"/>
                  </a:cubicBezTo>
                  <a:cubicBezTo>
                    <a:pt x="543" y="1941"/>
                    <a:pt x="626" y="2154"/>
                    <a:pt x="691" y="2368"/>
                  </a:cubicBezTo>
                  <a:cubicBezTo>
                    <a:pt x="724" y="2434"/>
                    <a:pt x="741" y="2532"/>
                    <a:pt x="724" y="2615"/>
                  </a:cubicBezTo>
                  <a:cubicBezTo>
                    <a:pt x="724" y="2647"/>
                    <a:pt x="658" y="2664"/>
                    <a:pt x="576" y="2680"/>
                  </a:cubicBezTo>
                  <a:cubicBezTo>
                    <a:pt x="544" y="2677"/>
                    <a:pt x="512" y="2676"/>
                    <a:pt x="480" y="2676"/>
                  </a:cubicBezTo>
                  <a:cubicBezTo>
                    <a:pt x="332" y="2676"/>
                    <a:pt x="185" y="2705"/>
                    <a:pt x="50" y="2746"/>
                  </a:cubicBezTo>
                  <a:cubicBezTo>
                    <a:pt x="186" y="2783"/>
                    <a:pt x="312" y="2801"/>
                    <a:pt x="443" y="2801"/>
                  </a:cubicBezTo>
                  <a:cubicBezTo>
                    <a:pt x="487" y="2801"/>
                    <a:pt x="531" y="2799"/>
                    <a:pt x="576" y="2795"/>
                  </a:cubicBezTo>
                  <a:cubicBezTo>
                    <a:pt x="626" y="2795"/>
                    <a:pt x="675" y="2795"/>
                    <a:pt x="708" y="2779"/>
                  </a:cubicBezTo>
                  <a:cubicBezTo>
                    <a:pt x="773" y="2762"/>
                    <a:pt x="839" y="2730"/>
                    <a:pt x="856" y="2664"/>
                  </a:cubicBezTo>
                  <a:cubicBezTo>
                    <a:pt x="889" y="2549"/>
                    <a:pt x="889" y="2434"/>
                    <a:pt x="839" y="2319"/>
                  </a:cubicBezTo>
                  <a:cubicBezTo>
                    <a:pt x="773" y="2105"/>
                    <a:pt x="708" y="1891"/>
                    <a:pt x="642" y="1661"/>
                  </a:cubicBezTo>
                  <a:cubicBezTo>
                    <a:pt x="349" y="735"/>
                    <a:pt x="89" y="1"/>
                    <a:pt x="35"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0" name="Google Shape;1640;p12"/>
            <p:cNvSpPr/>
            <p:nvPr/>
          </p:nvSpPr>
          <p:spPr>
            <a:xfrm>
              <a:off x="1938655" y="1599603"/>
              <a:ext cx="56263" cy="30674"/>
            </a:xfrm>
            <a:custGeom>
              <a:avLst/>
              <a:gdLst/>
              <a:ahLst/>
              <a:cxnLst/>
              <a:rect l="l" t="t" r="r" b="b"/>
              <a:pathLst>
                <a:path w="1726" h="941" extrusionOk="0">
                  <a:moveTo>
                    <a:pt x="158" y="0"/>
                  </a:moveTo>
                  <a:cubicBezTo>
                    <a:pt x="156" y="0"/>
                    <a:pt x="173" y="12"/>
                    <a:pt x="214" y="38"/>
                  </a:cubicBezTo>
                  <a:cubicBezTo>
                    <a:pt x="214" y="38"/>
                    <a:pt x="0" y="581"/>
                    <a:pt x="674" y="877"/>
                  </a:cubicBezTo>
                  <a:cubicBezTo>
                    <a:pt x="783" y="919"/>
                    <a:pt x="897" y="940"/>
                    <a:pt x="1009" y="940"/>
                  </a:cubicBezTo>
                  <a:cubicBezTo>
                    <a:pt x="1284" y="940"/>
                    <a:pt x="1551" y="815"/>
                    <a:pt x="1726" y="581"/>
                  </a:cubicBezTo>
                  <a:cubicBezTo>
                    <a:pt x="1164" y="581"/>
                    <a:pt x="174" y="0"/>
                    <a:pt x="158"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1" name="Google Shape;1641;p12"/>
            <p:cNvSpPr/>
            <p:nvPr/>
          </p:nvSpPr>
          <p:spPr>
            <a:xfrm>
              <a:off x="1882392" y="1684422"/>
              <a:ext cx="95380" cy="53134"/>
            </a:xfrm>
            <a:custGeom>
              <a:avLst/>
              <a:gdLst/>
              <a:ahLst/>
              <a:cxnLst/>
              <a:rect l="l" t="t" r="r" b="b"/>
              <a:pathLst>
                <a:path w="2926" h="1630" extrusionOk="0">
                  <a:moveTo>
                    <a:pt x="0" y="1"/>
                  </a:moveTo>
                  <a:cubicBezTo>
                    <a:pt x="0" y="1"/>
                    <a:pt x="586" y="1630"/>
                    <a:pt x="2764" y="1630"/>
                  </a:cubicBezTo>
                  <a:cubicBezTo>
                    <a:pt x="2807" y="1630"/>
                    <a:pt x="2850" y="1629"/>
                    <a:pt x="2893" y="1628"/>
                  </a:cubicBezTo>
                  <a:lnTo>
                    <a:pt x="2926" y="1036"/>
                  </a:lnTo>
                  <a:cubicBezTo>
                    <a:pt x="1874" y="987"/>
                    <a:pt x="855" y="625"/>
                    <a:pt x="0" y="1"/>
                  </a:cubicBezTo>
                  <a:close/>
                </a:path>
              </a:pathLst>
            </a:custGeom>
            <a:solidFill>
              <a:srgbClr val="D7877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2" name="Google Shape;1642;p12"/>
            <p:cNvSpPr/>
            <p:nvPr/>
          </p:nvSpPr>
          <p:spPr>
            <a:xfrm>
              <a:off x="1747796" y="1481404"/>
              <a:ext cx="71389" cy="98575"/>
            </a:xfrm>
            <a:custGeom>
              <a:avLst/>
              <a:gdLst/>
              <a:ahLst/>
              <a:cxnLst/>
              <a:rect l="l" t="t" r="r" b="b"/>
              <a:pathLst>
                <a:path w="2190" h="3024" extrusionOk="0">
                  <a:moveTo>
                    <a:pt x="1466" y="1"/>
                  </a:moveTo>
                  <a:cubicBezTo>
                    <a:pt x="1022" y="1"/>
                    <a:pt x="1" y="178"/>
                    <a:pt x="119" y="1725"/>
                  </a:cubicBezTo>
                  <a:cubicBezTo>
                    <a:pt x="207" y="2771"/>
                    <a:pt x="803" y="3024"/>
                    <a:pt x="1333" y="3024"/>
                  </a:cubicBezTo>
                  <a:cubicBezTo>
                    <a:pt x="1786" y="3024"/>
                    <a:pt x="2190" y="2840"/>
                    <a:pt x="2190" y="2810"/>
                  </a:cubicBezTo>
                  <a:cubicBezTo>
                    <a:pt x="2190" y="2760"/>
                    <a:pt x="1664" y="16"/>
                    <a:pt x="1664" y="16"/>
                  </a:cubicBezTo>
                  <a:cubicBezTo>
                    <a:pt x="1654" y="12"/>
                    <a:pt x="1578" y="1"/>
                    <a:pt x="1466" y="1"/>
                  </a:cubicBezTo>
                  <a:close/>
                </a:path>
              </a:pathLst>
            </a:custGeom>
            <a:solidFill>
              <a:srgbClr val="E5BAA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3" name="Google Shape;1643;p12"/>
            <p:cNvSpPr/>
            <p:nvPr/>
          </p:nvSpPr>
          <p:spPr>
            <a:xfrm>
              <a:off x="1767192" y="1503114"/>
              <a:ext cx="31098" cy="55318"/>
            </a:xfrm>
            <a:custGeom>
              <a:avLst/>
              <a:gdLst/>
              <a:ahLst/>
              <a:cxnLst/>
              <a:rect l="l" t="t" r="r" b="b"/>
              <a:pathLst>
                <a:path w="954" h="1697" extrusionOk="0">
                  <a:moveTo>
                    <a:pt x="480" y="1"/>
                  </a:moveTo>
                  <a:cubicBezTo>
                    <a:pt x="463" y="1"/>
                    <a:pt x="445" y="3"/>
                    <a:pt x="428" y="7"/>
                  </a:cubicBezTo>
                  <a:cubicBezTo>
                    <a:pt x="263" y="56"/>
                    <a:pt x="148" y="171"/>
                    <a:pt x="99" y="336"/>
                  </a:cubicBezTo>
                  <a:cubicBezTo>
                    <a:pt x="33" y="517"/>
                    <a:pt x="0" y="697"/>
                    <a:pt x="17" y="895"/>
                  </a:cubicBezTo>
                  <a:cubicBezTo>
                    <a:pt x="66" y="1273"/>
                    <a:pt x="296" y="1634"/>
                    <a:pt x="576" y="1683"/>
                  </a:cubicBezTo>
                  <a:cubicBezTo>
                    <a:pt x="606" y="1692"/>
                    <a:pt x="637" y="1696"/>
                    <a:pt x="667" y="1696"/>
                  </a:cubicBezTo>
                  <a:cubicBezTo>
                    <a:pt x="750" y="1696"/>
                    <a:pt x="828" y="1666"/>
                    <a:pt x="888" y="1618"/>
                  </a:cubicBezTo>
                  <a:cubicBezTo>
                    <a:pt x="937" y="1552"/>
                    <a:pt x="954" y="1519"/>
                    <a:pt x="937" y="1519"/>
                  </a:cubicBezTo>
                  <a:cubicBezTo>
                    <a:pt x="937" y="1516"/>
                    <a:pt x="936" y="1515"/>
                    <a:pt x="934" y="1515"/>
                  </a:cubicBezTo>
                  <a:cubicBezTo>
                    <a:pt x="925" y="1515"/>
                    <a:pt x="895" y="1542"/>
                    <a:pt x="855" y="1568"/>
                  </a:cubicBezTo>
                  <a:cubicBezTo>
                    <a:pt x="803" y="1600"/>
                    <a:pt x="751" y="1611"/>
                    <a:pt x="699" y="1611"/>
                  </a:cubicBezTo>
                  <a:cubicBezTo>
                    <a:pt x="669" y="1611"/>
                    <a:pt x="639" y="1607"/>
                    <a:pt x="609" y="1601"/>
                  </a:cubicBezTo>
                  <a:cubicBezTo>
                    <a:pt x="395" y="1536"/>
                    <a:pt x="198" y="1223"/>
                    <a:pt x="165" y="878"/>
                  </a:cubicBezTo>
                  <a:cubicBezTo>
                    <a:pt x="132" y="714"/>
                    <a:pt x="165" y="533"/>
                    <a:pt x="214" y="385"/>
                  </a:cubicBezTo>
                  <a:cubicBezTo>
                    <a:pt x="247" y="254"/>
                    <a:pt x="329" y="155"/>
                    <a:pt x="444" y="106"/>
                  </a:cubicBezTo>
                  <a:cubicBezTo>
                    <a:pt x="466" y="97"/>
                    <a:pt x="488" y="93"/>
                    <a:pt x="510" y="93"/>
                  </a:cubicBezTo>
                  <a:cubicBezTo>
                    <a:pt x="568" y="93"/>
                    <a:pt x="622" y="123"/>
                    <a:pt x="658" y="171"/>
                  </a:cubicBezTo>
                  <a:cubicBezTo>
                    <a:pt x="691" y="237"/>
                    <a:pt x="674" y="270"/>
                    <a:pt x="691" y="270"/>
                  </a:cubicBezTo>
                  <a:cubicBezTo>
                    <a:pt x="691" y="270"/>
                    <a:pt x="724" y="237"/>
                    <a:pt x="707" y="155"/>
                  </a:cubicBezTo>
                  <a:cubicBezTo>
                    <a:pt x="691" y="106"/>
                    <a:pt x="658" y="73"/>
                    <a:pt x="609" y="40"/>
                  </a:cubicBezTo>
                  <a:cubicBezTo>
                    <a:pt x="572" y="16"/>
                    <a:pt x="528" y="1"/>
                    <a:pt x="480" y="1"/>
                  </a:cubicBezTo>
                  <a:close/>
                </a:path>
              </a:pathLst>
            </a:custGeom>
            <a:solidFill>
              <a:srgbClr val="D7877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4" name="Google Shape;1644;p12"/>
            <p:cNvSpPr/>
            <p:nvPr/>
          </p:nvSpPr>
          <p:spPr>
            <a:xfrm>
              <a:off x="1767192" y="1248430"/>
              <a:ext cx="330897" cy="297257"/>
            </a:xfrm>
            <a:custGeom>
              <a:avLst/>
              <a:gdLst/>
              <a:ahLst/>
              <a:cxnLst/>
              <a:rect l="l" t="t" r="r" b="b"/>
              <a:pathLst>
                <a:path w="10151" h="9119" extrusionOk="0">
                  <a:moveTo>
                    <a:pt x="8723" y="0"/>
                  </a:moveTo>
                  <a:cubicBezTo>
                    <a:pt x="8556" y="0"/>
                    <a:pt x="8384" y="41"/>
                    <a:pt x="8235" y="111"/>
                  </a:cubicBezTo>
                  <a:cubicBezTo>
                    <a:pt x="7742" y="308"/>
                    <a:pt x="7364" y="719"/>
                    <a:pt x="6854" y="900"/>
                  </a:cubicBezTo>
                  <a:cubicBezTo>
                    <a:pt x="6593" y="996"/>
                    <a:pt x="6313" y="1013"/>
                    <a:pt x="6029" y="1013"/>
                  </a:cubicBezTo>
                  <a:cubicBezTo>
                    <a:pt x="5869" y="1013"/>
                    <a:pt x="5708" y="1008"/>
                    <a:pt x="5548" y="1008"/>
                  </a:cubicBezTo>
                  <a:cubicBezTo>
                    <a:pt x="5457" y="1008"/>
                    <a:pt x="5366" y="1010"/>
                    <a:pt x="5276" y="1015"/>
                  </a:cubicBezTo>
                  <a:cubicBezTo>
                    <a:pt x="4668" y="1015"/>
                    <a:pt x="4093" y="1212"/>
                    <a:pt x="3616" y="1574"/>
                  </a:cubicBezTo>
                  <a:cubicBezTo>
                    <a:pt x="3222" y="1903"/>
                    <a:pt x="2959" y="2363"/>
                    <a:pt x="2893" y="2889"/>
                  </a:cubicBezTo>
                  <a:cubicBezTo>
                    <a:pt x="2827" y="2807"/>
                    <a:pt x="2762" y="2725"/>
                    <a:pt x="2680" y="2642"/>
                  </a:cubicBezTo>
                  <a:cubicBezTo>
                    <a:pt x="2283" y="2216"/>
                    <a:pt x="1833" y="2026"/>
                    <a:pt x="1731" y="2026"/>
                  </a:cubicBezTo>
                  <a:cubicBezTo>
                    <a:pt x="1719" y="2026"/>
                    <a:pt x="1711" y="2029"/>
                    <a:pt x="1710" y="2034"/>
                  </a:cubicBezTo>
                  <a:cubicBezTo>
                    <a:pt x="1693" y="2067"/>
                    <a:pt x="2137" y="2314"/>
                    <a:pt x="2564" y="2758"/>
                  </a:cubicBezTo>
                  <a:cubicBezTo>
                    <a:pt x="2663" y="2873"/>
                    <a:pt x="2778" y="2988"/>
                    <a:pt x="2877" y="3119"/>
                  </a:cubicBezTo>
                  <a:cubicBezTo>
                    <a:pt x="2643" y="3088"/>
                    <a:pt x="2400" y="3067"/>
                    <a:pt x="2160" y="3067"/>
                  </a:cubicBezTo>
                  <a:cubicBezTo>
                    <a:pt x="1640" y="3067"/>
                    <a:pt x="1128" y="3166"/>
                    <a:pt x="724" y="3481"/>
                  </a:cubicBezTo>
                  <a:cubicBezTo>
                    <a:pt x="230" y="3875"/>
                    <a:pt x="17" y="4533"/>
                    <a:pt x="0" y="5174"/>
                  </a:cubicBezTo>
                  <a:cubicBezTo>
                    <a:pt x="0" y="5798"/>
                    <a:pt x="263" y="6406"/>
                    <a:pt x="461" y="7015"/>
                  </a:cubicBezTo>
                  <a:cubicBezTo>
                    <a:pt x="493" y="7179"/>
                    <a:pt x="576" y="7343"/>
                    <a:pt x="674" y="7491"/>
                  </a:cubicBezTo>
                  <a:lnTo>
                    <a:pt x="954" y="9118"/>
                  </a:lnTo>
                  <a:lnTo>
                    <a:pt x="1973" y="9102"/>
                  </a:lnTo>
                  <a:lnTo>
                    <a:pt x="1907" y="5683"/>
                  </a:lnTo>
                  <a:cubicBezTo>
                    <a:pt x="1907" y="5683"/>
                    <a:pt x="1817" y="4376"/>
                    <a:pt x="2886" y="4376"/>
                  </a:cubicBezTo>
                  <a:cubicBezTo>
                    <a:pt x="2935" y="4376"/>
                    <a:pt x="2987" y="4379"/>
                    <a:pt x="3041" y="4385"/>
                  </a:cubicBezTo>
                  <a:cubicBezTo>
                    <a:pt x="4154" y="4487"/>
                    <a:pt x="5605" y="5606"/>
                    <a:pt x="7616" y="5606"/>
                  </a:cubicBezTo>
                  <a:cubicBezTo>
                    <a:pt x="7863" y="5606"/>
                    <a:pt x="8119" y="5590"/>
                    <a:pt x="8383" y="5552"/>
                  </a:cubicBezTo>
                  <a:cubicBezTo>
                    <a:pt x="8761" y="5486"/>
                    <a:pt x="9172" y="5453"/>
                    <a:pt x="9501" y="5223"/>
                  </a:cubicBezTo>
                  <a:cubicBezTo>
                    <a:pt x="9846" y="5009"/>
                    <a:pt x="10043" y="4631"/>
                    <a:pt x="10010" y="4220"/>
                  </a:cubicBezTo>
                  <a:cubicBezTo>
                    <a:pt x="9980" y="3840"/>
                    <a:pt x="9653" y="3558"/>
                    <a:pt x="9278" y="3558"/>
                  </a:cubicBezTo>
                  <a:cubicBezTo>
                    <a:pt x="9273" y="3558"/>
                    <a:pt x="9269" y="3558"/>
                    <a:pt x="9264" y="3558"/>
                  </a:cubicBezTo>
                  <a:lnTo>
                    <a:pt x="9264" y="3558"/>
                  </a:lnTo>
                  <a:cubicBezTo>
                    <a:pt x="9798" y="3498"/>
                    <a:pt x="10151" y="2980"/>
                    <a:pt x="9994" y="2462"/>
                  </a:cubicBezTo>
                  <a:cubicBezTo>
                    <a:pt x="9877" y="2078"/>
                    <a:pt x="9530" y="1842"/>
                    <a:pt x="9169" y="1842"/>
                  </a:cubicBezTo>
                  <a:cubicBezTo>
                    <a:pt x="9019" y="1842"/>
                    <a:pt x="8867" y="1882"/>
                    <a:pt x="8728" y="1969"/>
                  </a:cubicBezTo>
                  <a:cubicBezTo>
                    <a:pt x="8991" y="1738"/>
                    <a:pt x="9221" y="1459"/>
                    <a:pt x="9386" y="1147"/>
                  </a:cubicBezTo>
                  <a:cubicBezTo>
                    <a:pt x="9534" y="818"/>
                    <a:pt x="9468" y="424"/>
                    <a:pt x="9221" y="161"/>
                  </a:cubicBezTo>
                  <a:cubicBezTo>
                    <a:pt x="9084" y="49"/>
                    <a:pt x="8906" y="0"/>
                    <a:pt x="8723"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5" name="Google Shape;1645;p12"/>
            <p:cNvSpPr/>
            <p:nvPr/>
          </p:nvSpPr>
          <p:spPr>
            <a:xfrm>
              <a:off x="2735501" y="1705708"/>
              <a:ext cx="193303" cy="276101"/>
            </a:xfrm>
            <a:custGeom>
              <a:avLst/>
              <a:gdLst/>
              <a:ahLst/>
              <a:cxnLst/>
              <a:rect l="l" t="t" r="r" b="b"/>
              <a:pathLst>
                <a:path w="5930" h="8470" extrusionOk="0">
                  <a:moveTo>
                    <a:pt x="177" y="6317"/>
                  </a:moveTo>
                  <a:lnTo>
                    <a:pt x="177" y="6382"/>
                  </a:lnTo>
                  <a:lnTo>
                    <a:pt x="186" y="6325"/>
                  </a:lnTo>
                  <a:lnTo>
                    <a:pt x="186" y="6325"/>
                  </a:lnTo>
                  <a:lnTo>
                    <a:pt x="177" y="6317"/>
                  </a:lnTo>
                  <a:close/>
                  <a:moveTo>
                    <a:pt x="4498" y="0"/>
                  </a:moveTo>
                  <a:cubicBezTo>
                    <a:pt x="4477" y="0"/>
                    <a:pt x="4456" y="2"/>
                    <a:pt x="4434" y="5"/>
                  </a:cubicBezTo>
                  <a:cubicBezTo>
                    <a:pt x="4204" y="38"/>
                    <a:pt x="3152" y="1632"/>
                    <a:pt x="2840" y="2158"/>
                  </a:cubicBezTo>
                  <a:cubicBezTo>
                    <a:pt x="2606" y="2563"/>
                    <a:pt x="2079" y="3483"/>
                    <a:pt x="1752" y="3483"/>
                  </a:cubicBezTo>
                  <a:cubicBezTo>
                    <a:pt x="1642" y="3483"/>
                    <a:pt x="1554" y="3377"/>
                    <a:pt x="1508" y="3111"/>
                  </a:cubicBezTo>
                  <a:cubicBezTo>
                    <a:pt x="1328" y="2043"/>
                    <a:pt x="802" y="1287"/>
                    <a:pt x="506" y="1188"/>
                  </a:cubicBezTo>
                  <a:cubicBezTo>
                    <a:pt x="474" y="1177"/>
                    <a:pt x="442" y="1172"/>
                    <a:pt x="411" y="1172"/>
                  </a:cubicBezTo>
                  <a:cubicBezTo>
                    <a:pt x="175" y="1172"/>
                    <a:pt x="1" y="1484"/>
                    <a:pt x="161" y="1731"/>
                  </a:cubicBezTo>
                  <a:cubicBezTo>
                    <a:pt x="341" y="2043"/>
                    <a:pt x="473" y="2388"/>
                    <a:pt x="539" y="2750"/>
                  </a:cubicBezTo>
                  <a:cubicBezTo>
                    <a:pt x="621" y="3029"/>
                    <a:pt x="654" y="3325"/>
                    <a:pt x="621" y="3605"/>
                  </a:cubicBezTo>
                  <a:cubicBezTo>
                    <a:pt x="588" y="4196"/>
                    <a:pt x="489" y="4772"/>
                    <a:pt x="341" y="5347"/>
                  </a:cubicBezTo>
                  <a:lnTo>
                    <a:pt x="186" y="6325"/>
                  </a:lnTo>
                  <a:lnTo>
                    <a:pt x="186" y="6325"/>
                  </a:lnTo>
                  <a:lnTo>
                    <a:pt x="2412" y="8470"/>
                  </a:lnTo>
                  <a:cubicBezTo>
                    <a:pt x="2412" y="8470"/>
                    <a:pt x="4500" y="6547"/>
                    <a:pt x="5503" y="5232"/>
                  </a:cubicBezTo>
                  <a:cubicBezTo>
                    <a:pt x="5503" y="5232"/>
                    <a:pt x="5930" y="4788"/>
                    <a:pt x="5585" y="4525"/>
                  </a:cubicBezTo>
                  <a:cubicBezTo>
                    <a:pt x="5531" y="4477"/>
                    <a:pt x="5453" y="4462"/>
                    <a:pt x="5376" y="4462"/>
                  </a:cubicBezTo>
                  <a:cubicBezTo>
                    <a:pt x="5241" y="4462"/>
                    <a:pt x="5108" y="4509"/>
                    <a:pt x="5108" y="4509"/>
                  </a:cubicBezTo>
                  <a:cubicBezTo>
                    <a:pt x="5108" y="4311"/>
                    <a:pt x="5075" y="4114"/>
                    <a:pt x="5026" y="3917"/>
                  </a:cubicBezTo>
                  <a:cubicBezTo>
                    <a:pt x="4979" y="3830"/>
                    <a:pt x="4860" y="3808"/>
                    <a:pt x="4749" y="3808"/>
                  </a:cubicBezTo>
                  <a:cubicBezTo>
                    <a:pt x="4628" y="3808"/>
                    <a:pt x="4516" y="3835"/>
                    <a:pt x="4516" y="3835"/>
                  </a:cubicBezTo>
                  <a:cubicBezTo>
                    <a:pt x="4467" y="3670"/>
                    <a:pt x="4451" y="3506"/>
                    <a:pt x="4451" y="3342"/>
                  </a:cubicBezTo>
                  <a:cubicBezTo>
                    <a:pt x="4451" y="3276"/>
                    <a:pt x="4401" y="3210"/>
                    <a:pt x="4336" y="3194"/>
                  </a:cubicBezTo>
                  <a:cubicBezTo>
                    <a:pt x="4210" y="3155"/>
                    <a:pt x="4080" y="3139"/>
                    <a:pt x="3950" y="3139"/>
                  </a:cubicBezTo>
                  <a:cubicBezTo>
                    <a:pt x="3858" y="3139"/>
                    <a:pt x="3767" y="3147"/>
                    <a:pt x="3678" y="3161"/>
                  </a:cubicBezTo>
                  <a:cubicBezTo>
                    <a:pt x="3382" y="2996"/>
                    <a:pt x="4253" y="1369"/>
                    <a:pt x="4582" y="843"/>
                  </a:cubicBezTo>
                  <a:cubicBezTo>
                    <a:pt x="4891" y="349"/>
                    <a:pt x="4808" y="0"/>
                    <a:pt x="4498" y="0"/>
                  </a:cubicBezTo>
                  <a:close/>
                </a:path>
              </a:pathLst>
            </a:custGeom>
            <a:solidFill>
              <a:srgbClr val="E5BAA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6" name="Google Shape;1646;p12"/>
            <p:cNvSpPr/>
            <p:nvPr/>
          </p:nvSpPr>
          <p:spPr>
            <a:xfrm>
              <a:off x="1500903" y="1758907"/>
              <a:ext cx="1353970" cy="992855"/>
            </a:xfrm>
            <a:custGeom>
              <a:avLst/>
              <a:gdLst/>
              <a:ahLst/>
              <a:cxnLst/>
              <a:rect l="l" t="t" r="r" b="b"/>
              <a:pathLst>
                <a:path w="41536" h="30458" extrusionOk="0">
                  <a:moveTo>
                    <a:pt x="8630" y="0"/>
                  </a:moveTo>
                  <a:cubicBezTo>
                    <a:pt x="8630" y="0"/>
                    <a:pt x="8630" y="543"/>
                    <a:pt x="8613" y="1019"/>
                  </a:cubicBezTo>
                  <a:lnTo>
                    <a:pt x="5802" y="1019"/>
                  </a:lnTo>
                  <a:cubicBezTo>
                    <a:pt x="5802" y="1019"/>
                    <a:pt x="5782" y="1018"/>
                    <a:pt x="5744" y="1018"/>
                  </a:cubicBezTo>
                  <a:cubicBezTo>
                    <a:pt x="5179" y="1018"/>
                    <a:pt x="708" y="1220"/>
                    <a:pt x="0" y="7577"/>
                  </a:cubicBezTo>
                  <a:lnTo>
                    <a:pt x="3633" y="10437"/>
                  </a:lnTo>
                  <a:lnTo>
                    <a:pt x="5112" y="15960"/>
                  </a:lnTo>
                  <a:cubicBezTo>
                    <a:pt x="5638" y="17900"/>
                    <a:pt x="3797" y="20957"/>
                    <a:pt x="2910" y="25937"/>
                  </a:cubicBezTo>
                  <a:cubicBezTo>
                    <a:pt x="2762" y="26742"/>
                    <a:pt x="2893" y="27433"/>
                    <a:pt x="3304" y="28353"/>
                  </a:cubicBezTo>
                  <a:lnTo>
                    <a:pt x="21664" y="30457"/>
                  </a:lnTo>
                  <a:lnTo>
                    <a:pt x="20694" y="16420"/>
                  </a:lnTo>
                  <a:lnTo>
                    <a:pt x="20398" y="13182"/>
                  </a:lnTo>
                  <a:lnTo>
                    <a:pt x="20398" y="13182"/>
                  </a:lnTo>
                  <a:cubicBezTo>
                    <a:pt x="21894" y="15214"/>
                    <a:pt x="24579" y="18098"/>
                    <a:pt x="27849" y="18098"/>
                  </a:cubicBezTo>
                  <a:cubicBezTo>
                    <a:pt x="27886" y="18098"/>
                    <a:pt x="27922" y="18098"/>
                    <a:pt x="27959" y="18097"/>
                  </a:cubicBezTo>
                  <a:cubicBezTo>
                    <a:pt x="33646" y="17998"/>
                    <a:pt x="41536" y="6065"/>
                    <a:pt x="41536" y="6065"/>
                  </a:cubicBezTo>
                  <a:lnTo>
                    <a:pt x="37821" y="3403"/>
                  </a:lnTo>
                  <a:cubicBezTo>
                    <a:pt x="37821" y="3403"/>
                    <a:pt x="29274" y="11802"/>
                    <a:pt x="28090" y="11851"/>
                  </a:cubicBezTo>
                  <a:cubicBezTo>
                    <a:pt x="28083" y="11851"/>
                    <a:pt x="28075" y="11851"/>
                    <a:pt x="28068" y="11851"/>
                  </a:cubicBezTo>
                  <a:cubicBezTo>
                    <a:pt x="26664" y="11851"/>
                    <a:pt x="22518" y="5950"/>
                    <a:pt x="22518" y="5950"/>
                  </a:cubicBezTo>
                  <a:cubicBezTo>
                    <a:pt x="19823" y="1808"/>
                    <a:pt x="16273" y="1134"/>
                    <a:pt x="14974" y="1036"/>
                  </a:cubicBezTo>
                  <a:lnTo>
                    <a:pt x="14991" y="526"/>
                  </a:lnTo>
                  <a:lnTo>
                    <a:pt x="8630" y="0"/>
                  </a:ln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7" name="Google Shape;1647;p12"/>
            <p:cNvSpPr/>
            <p:nvPr/>
          </p:nvSpPr>
          <p:spPr>
            <a:xfrm>
              <a:off x="1778960" y="1772826"/>
              <a:ext cx="140952" cy="102356"/>
            </a:xfrm>
            <a:custGeom>
              <a:avLst/>
              <a:gdLst/>
              <a:ahLst/>
              <a:cxnLst/>
              <a:rect l="l" t="t" r="r" b="b"/>
              <a:pathLst>
                <a:path w="4324" h="3140" extrusionOk="0">
                  <a:moveTo>
                    <a:pt x="4291" y="1"/>
                  </a:moveTo>
                  <a:cubicBezTo>
                    <a:pt x="4242" y="296"/>
                    <a:pt x="4192" y="576"/>
                    <a:pt x="4176" y="872"/>
                  </a:cubicBezTo>
                  <a:cubicBezTo>
                    <a:pt x="4098" y="1543"/>
                    <a:pt x="3990" y="2215"/>
                    <a:pt x="3852" y="2887"/>
                  </a:cubicBezTo>
                  <a:lnTo>
                    <a:pt x="3852" y="2887"/>
                  </a:lnTo>
                  <a:cubicBezTo>
                    <a:pt x="3666" y="2778"/>
                    <a:pt x="3469" y="2677"/>
                    <a:pt x="3272" y="2565"/>
                  </a:cubicBezTo>
                  <a:cubicBezTo>
                    <a:pt x="2368" y="2022"/>
                    <a:pt x="1579" y="1480"/>
                    <a:pt x="987" y="1135"/>
                  </a:cubicBezTo>
                  <a:cubicBezTo>
                    <a:pt x="691" y="954"/>
                    <a:pt x="445" y="806"/>
                    <a:pt x="280" y="724"/>
                  </a:cubicBezTo>
                  <a:cubicBezTo>
                    <a:pt x="198" y="658"/>
                    <a:pt x="100" y="625"/>
                    <a:pt x="1" y="592"/>
                  </a:cubicBezTo>
                  <a:lnTo>
                    <a:pt x="1" y="592"/>
                  </a:lnTo>
                  <a:cubicBezTo>
                    <a:pt x="297" y="822"/>
                    <a:pt x="609" y="1036"/>
                    <a:pt x="921" y="1233"/>
                  </a:cubicBezTo>
                  <a:cubicBezTo>
                    <a:pt x="1497" y="1611"/>
                    <a:pt x="2269" y="2170"/>
                    <a:pt x="3190" y="2696"/>
                  </a:cubicBezTo>
                  <a:cubicBezTo>
                    <a:pt x="3420" y="2844"/>
                    <a:pt x="3650" y="2959"/>
                    <a:pt x="3880" y="3091"/>
                  </a:cubicBezTo>
                  <a:lnTo>
                    <a:pt x="3962" y="3140"/>
                  </a:lnTo>
                  <a:lnTo>
                    <a:pt x="3995" y="3025"/>
                  </a:lnTo>
                  <a:cubicBezTo>
                    <a:pt x="4143" y="2318"/>
                    <a:pt x="4242" y="1595"/>
                    <a:pt x="4291" y="872"/>
                  </a:cubicBezTo>
                  <a:cubicBezTo>
                    <a:pt x="4324" y="592"/>
                    <a:pt x="4324" y="296"/>
                    <a:pt x="4291" y="1"/>
                  </a:cubicBezTo>
                  <a:close/>
                </a:path>
              </a:pathLst>
            </a:custGeom>
            <a:solidFill>
              <a:srgbClr val="FAFA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8" name="Google Shape;1648;p12"/>
            <p:cNvSpPr/>
            <p:nvPr/>
          </p:nvSpPr>
          <p:spPr>
            <a:xfrm>
              <a:off x="1918803" y="1772826"/>
              <a:ext cx="70769" cy="99585"/>
            </a:xfrm>
            <a:custGeom>
              <a:avLst/>
              <a:gdLst/>
              <a:ahLst/>
              <a:cxnLst/>
              <a:rect l="l" t="t" r="r" b="b"/>
              <a:pathLst>
                <a:path w="2171" h="3055" extrusionOk="0">
                  <a:moveTo>
                    <a:pt x="1" y="1"/>
                  </a:moveTo>
                  <a:lnTo>
                    <a:pt x="1" y="1"/>
                  </a:lnTo>
                  <a:cubicBezTo>
                    <a:pt x="67" y="280"/>
                    <a:pt x="165" y="559"/>
                    <a:pt x="280" y="806"/>
                  </a:cubicBezTo>
                  <a:cubicBezTo>
                    <a:pt x="461" y="1299"/>
                    <a:pt x="741" y="1973"/>
                    <a:pt x="1053" y="2713"/>
                  </a:cubicBezTo>
                  <a:cubicBezTo>
                    <a:pt x="1086" y="2811"/>
                    <a:pt x="1135" y="2910"/>
                    <a:pt x="1201" y="3008"/>
                  </a:cubicBezTo>
                  <a:cubicBezTo>
                    <a:pt x="1239" y="3037"/>
                    <a:pt x="1288" y="3055"/>
                    <a:pt x="1336" y="3055"/>
                  </a:cubicBezTo>
                  <a:cubicBezTo>
                    <a:pt x="1370" y="3055"/>
                    <a:pt x="1403" y="3046"/>
                    <a:pt x="1431" y="3025"/>
                  </a:cubicBezTo>
                  <a:cubicBezTo>
                    <a:pt x="1480" y="2992"/>
                    <a:pt x="1530" y="2943"/>
                    <a:pt x="1546" y="2877"/>
                  </a:cubicBezTo>
                  <a:cubicBezTo>
                    <a:pt x="1628" y="2713"/>
                    <a:pt x="1694" y="2548"/>
                    <a:pt x="1760" y="2367"/>
                  </a:cubicBezTo>
                  <a:cubicBezTo>
                    <a:pt x="1858" y="2039"/>
                    <a:pt x="1924" y="1726"/>
                    <a:pt x="1990" y="1480"/>
                  </a:cubicBezTo>
                  <a:cubicBezTo>
                    <a:pt x="2072" y="1200"/>
                    <a:pt x="2138" y="921"/>
                    <a:pt x="2171" y="642"/>
                  </a:cubicBezTo>
                  <a:lnTo>
                    <a:pt x="2171" y="642"/>
                  </a:lnTo>
                  <a:cubicBezTo>
                    <a:pt x="2039" y="905"/>
                    <a:pt x="1940" y="1168"/>
                    <a:pt x="1875" y="1447"/>
                  </a:cubicBezTo>
                  <a:cubicBezTo>
                    <a:pt x="1792" y="1694"/>
                    <a:pt x="1727" y="1989"/>
                    <a:pt x="1612" y="2318"/>
                  </a:cubicBezTo>
                  <a:cubicBezTo>
                    <a:pt x="1546" y="2482"/>
                    <a:pt x="1480" y="2647"/>
                    <a:pt x="1398" y="2811"/>
                  </a:cubicBezTo>
                  <a:cubicBezTo>
                    <a:pt x="1382" y="2844"/>
                    <a:pt x="1365" y="2861"/>
                    <a:pt x="1349" y="2893"/>
                  </a:cubicBezTo>
                  <a:cubicBezTo>
                    <a:pt x="1332" y="2893"/>
                    <a:pt x="1332" y="2893"/>
                    <a:pt x="1316" y="2877"/>
                  </a:cubicBezTo>
                  <a:cubicBezTo>
                    <a:pt x="1267" y="2811"/>
                    <a:pt x="1234" y="2729"/>
                    <a:pt x="1201" y="2647"/>
                  </a:cubicBezTo>
                  <a:cubicBezTo>
                    <a:pt x="888" y="1907"/>
                    <a:pt x="609" y="1250"/>
                    <a:pt x="395" y="773"/>
                  </a:cubicBezTo>
                  <a:cubicBezTo>
                    <a:pt x="280" y="494"/>
                    <a:pt x="165" y="247"/>
                    <a:pt x="1" y="1"/>
                  </a:cubicBezTo>
                  <a:close/>
                </a:path>
              </a:pathLst>
            </a:custGeom>
            <a:solidFill>
              <a:srgbClr val="FAFA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9" name="Google Shape;1649;p12"/>
            <p:cNvSpPr/>
            <p:nvPr/>
          </p:nvSpPr>
          <p:spPr>
            <a:xfrm>
              <a:off x="1924182" y="1790494"/>
              <a:ext cx="26828" cy="744266"/>
            </a:xfrm>
            <a:custGeom>
              <a:avLst/>
              <a:gdLst/>
              <a:ahLst/>
              <a:cxnLst/>
              <a:rect l="l" t="t" r="r" b="b"/>
              <a:pathLst>
                <a:path w="823" h="22832" extrusionOk="0">
                  <a:moveTo>
                    <a:pt x="17" y="1"/>
                  </a:moveTo>
                  <a:cubicBezTo>
                    <a:pt x="17" y="67"/>
                    <a:pt x="0" y="149"/>
                    <a:pt x="17" y="231"/>
                  </a:cubicBezTo>
                  <a:cubicBezTo>
                    <a:pt x="17" y="395"/>
                    <a:pt x="17" y="626"/>
                    <a:pt x="17" y="889"/>
                  </a:cubicBezTo>
                  <a:cubicBezTo>
                    <a:pt x="33" y="1497"/>
                    <a:pt x="50" y="2319"/>
                    <a:pt x="82" y="3338"/>
                  </a:cubicBezTo>
                  <a:cubicBezTo>
                    <a:pt x="148" y="5425"/>
                    <a:pt x="230" y="8269"/>
                    <a:pt x="329" y="11424"/>
                  </a:cubicBezTo>
                  <a:cubicBezTo>
                    <a:pt x="460" y="14564"/>
                    <a:pt x="559" y="17407"/>
                    <a:pt x="641" y="19495"/>
                  </a:cubicBezTo>
                  <a:cubicBezTo>
                    <a:pt x="691" y="20514"/>
                    <a:pt x="723" y="21336"/>
                    <a:pt x="756" y="21927"/>
                  </a:cubicBezTo>
                  <a:cubicBezTo>
                    <a:pt x="773" y="22207"/>
                    <a:pt x="773" y="22437"/>
                    <a:pt x="789" y="22601"/>
                  </a:cubicBezTo>
                  <a:cubicBezTo>
                    <a:pt x="789" y="22683"/>
                    <a:pt x="806" y="22749"/>
                    <a:pt x="822" y="22831"/>
                  </a:cubicBezTo>
                  <a:cubicBezTo>
                    <a:pt x="822" y="22749"/>
                    <a:pt x="822" y="22683"/>
                    <a:pt x="822" y="22601"/>
                  </a:cubicBezTo>
                  <a:cubicBezTo>
                    <a:pt x="822" y="22437"/>
                    <a:pt x="822" y="22207"/>
                    <a:pt x="822" y="21927"/>
                  </a:cubicBezTo>
                  <a:cubicBezTo>
                    <a:pt x="806" y="21336"/>
                    <a:pt x="789" y="20514"/>
                    <a:pt x="756" y="19495"/>
                  </a:cubicBezTo>
                  <a:cubicBezTo>
                    <a:pt x="691" y="17407"/>
                    <a:pt x="608" y="14564"/>
                    <a:pt x="510" y="11408"/>
                  </a:cubicBezTo>
                  <a:cubicBezTo>
                    <a:pt x="378" y="8269"/>
                    <a:pt x="280" y="5425"/>
                    <a:pt x="198" y="3338"/>
                  </a:cubicBezTo>
                  <a:cubicBezTo>
                    <a:pt x="148" y="2319"/>
                    <a:pt x="115" y="1497"/>
                    <a:pt x="82" y="889"/>
                  </a:cubicBezTo>
                  <a:cubicBezTo>
                    <a:pt x="66" y="626"/>
                    <a:pt x="50" y="395"/>
                    <a:pt x="50" y="231"/>
                  </a:cubicBezTo>
                  <a:cubicBezTo>
                    <a:pt x="50" y="149"/>
                    <a:pt x="33" y="67"/>
                    <a:pt x="17" y="1"/>
                  </a:cubicBezTo>
                  <a:close/>
                </a:path>
              </a:pathLst>
            </a:custGeom>
            <a:solidFill>
              <a:srgbClr val="F5F5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0" name="Google Shape;1650;p12"/>
            <p:cNvSpPr/>
            <p:nvPr/>
          </p:nvSpPr>
          <p:spPr>
            <a:xfrm>
              <a:off x="1913457" y="1785148"/>
              <a:ext cx="32174" cy="102910"/>
            </a:xfrm>
            <a:custGeom>
              <a:avLst/>
              <a:gdLst/>
              <a:ahLst/>
              <a:cxnLst/>
              <a:rect l="l" t="t" r="r" b="b"/>
              <a:pathLst>
                <a:path w="987" h="3157" extrusionOk="0">
                  <a:moveTo>
                    <a:pt x="280" y="1"/>
                  </a:moveTo>
                  <a:lnTo>
                    <a:pt x="1" y="1677"/>
                  </a:lnTo>
                  <a:lnTo>
                    <a:pt x="527" y="3156"/>
                  </a:lnTo>
                  <a:lnTo>
                    <a:pt x="987" y="1579"/>
                  </a:lnTo>
                  <a:lnTo>
                    <a:pt x="280"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1" name="Google Shape;1651;p12"/>
            <p:cNvSpPr/>
            <p:nvPr/>
          </p:nvSpPr>
          <p:spPr>
            <a:xfrm>
              <a:off x="1922552" y="1873552"/>
              <a:ext cx="113635" cy="710495"/>
            </a:xfrm>
            <a:custGeom>
              <a:avLst/>
              <a:gdLst/>
              <a:ahLst/>
              <a:cxnLst/>
              <a:rect l="l" t="t" r="r" b="b"/>
              <a:pathLst>
                <a:path w="3486" h="21796" extrusionOk="0">
                  <a:moveTo>
                    <a:pt x="346" y="1"/>
                  </a:moveTo>
                  <a:lnTo>
                    <a:pt x="1" y="16569"/>
                  </a:lnTo>
                  <a:lnTo>
                    <a:pt x="2499" y="21795"/>
                  </a:lnTo>
                  <a:lnTo>
                    <a:pt x="3486" y="15911"/>
                  </a:lnTo>
                  <a:lnTo>
                    <a:pt x="34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2" name="Google Shape;1652;p12"/>
            <p:cNvSpPr/>
            <p:nvPr/>
          </p:nvSpPr>
          <p:spPr>
            <a:xfrm>
              <a:off x="2408515" y="2144666"/>
              <a:ext cx="11311" cy="75594"/>
            </a:xfrm>
            <a:custGeom>
              <a:avLst/>
              <a:gdLst/>
              <a:ahLst/>
              <a:cxnLst/>
              <a:rect l="l" t="t" r="r" b="b"/>
              <a:pathLst>
                <a:path w="347" h="2319" extrusionOk="0">
                  <a:moveTo>
                    <a:pt x="182" y="1"/>
                  </a:moveTo>
                  <a:cubicBezTo>
                    <a:pt x="132" y="1"/>
                    <a:pt x="1" y="510"/>
                    <a:pt x="50" y="1168"/>
                  </a:cubicBezTo>
                  <a:cubicBezTo>
                    <a:pt x="67" y="1513"/>
                    <a:pt x="132" y="1858"/>
                    <a:pt x="264" y="2187"/>
                  </a:cubicBezTo>
                  <a:lnTo>
                    <a:pt x="313" y="2318"/>
                  </a:lnTo>
                  <a:lnTo>
                    <a:pt x="330" y="2203"/>
                  </a:lnTo>
                  <a:cubicBezTo>
                    <a:pt x="346" y="2121"/>
                    <a:pt x="346" y="2072"/>
                    <a:pt x="330" y="2072"/>
                  </a:cubicBezTo>
                  <a:cubicBezTo>
                    <a:pt x="328" y="2069"/>
                    <a:pt x="325" y="2068"/>
                    <a:pt x="323" y="2068"/>
                  </a:cubicBezTo>
                  <a:cubicBezTo>
                    <a:pt x="321" y="2068"/>
                    <a:pt x="319" y="2069"/>
                    <a:pt x="318" y="2070"/>
                  </a:cubicBezTo>
                  <a:lnTo>
                    <a:pt x="318" y="2070"/>
                  </a:lnTo>
                  <a:cubicBezTo>
                    <a:pt x="289" y="1868"/>
                    <a:pt x="228" y="1539"/>
                    <a:pt x="215" y="1151"/>
                  </a:cubicBezTo>
                  <a:cubicBezTo>
                    <a:pt x="165" y="526"/>
                    <a:pt x="231" y="17"/>
                    <a:pt x="182" y="1"/>
                  </a:cubicBezTo>
                  <a:close/>
                </a:path>
              </a:pathLst>
            </a:custGeom>
            <a:solidFill>
              <a:srgbClr val="FAFA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3" name="Google Shape;1653;p12"/>
            <p:cNvSpPr/>
            <p:nvPr/>
          </p:nvSpPr>
          <p:spPr>
            <a:xfrm>
              <a:off x="2416567" y="2147893"/>
              <a:ext cx="27903" cy="62718"/>
            </a:xfrm>
            <a:custGeom>
              <a:avLst/>
              <a:gdLst/>
              <a:ahLst/>
              <a:cxnLst/>
              <a:rect l="l" t="t" r="r" b="b"/>
              <a:pathLst>
                <a:path w="856" h="1924" extrusionOk="0">
                  <a:moveTo>
                    <a:pt x="33" y="0"/>
                  </a:moveTo>
                  <a:cubicBezTo>
                    <a:pt x="0" y="17"/>
                    <a:pt x="66" y="477"/>
                    <a:pt x="296" y="1019"/>
                  </a:cubicBezTo>
                  <a:cubicBezTo>
                    <a:pt x="506" y="1550"/>
                    <a:pt x="762" y="1924"/>
                    <a:pt x="819" y="1924"/>
                  </a:cubicBezTo>
                  <a:cubicBezTo>
                    <a:pt x="820" y="1924"/>
                    <a:pt x="821" y="1924"/>
                    <a:pt x="822" y="1923"/>
                  </a:cubicBezTo>
                  <a:cubicBezTo>
                    <a:pt x="855" y="1890"/>
                    <a:pt x="658" y="1479"/>
                    <a:pt x="444" y="953"/>
                  </a:cubicBezTo>
                  <a:cubicBezTo>
                    <a:pt x="231" y="427"/>
                    <a:pt x="83" y="0"/>
                    <a:pt x="33" y="0"/>
                  </a:cubicBezTo>
                  <a:close/>
                </a:path>
              </a:pathLst>
            </a:custGeom>
            <a:solidFill>
              <a:srgbClr val="FAFA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4" name="Google Shape;1654;p12"/>
            <p:cNvSpPr/>
            <p:nvPr/>
          </p:nvSpPr>
          <p:spPr>
            <a:xfrm>
              <a:off x="1418399" y="2019817"/>
              <a:ext cx="817089" cy="727902"/>
            </a:xfrm>
            <a:custGeom>
              <a:avLst/>
              <a:gdLst/>
              <a:ahLst/>
              <a:cxnLst/>
              <a:rect l="l" t="t" r="r" b="b"/>
              <a:pathLst>
                <a:path w="25066" h="22330" extrusionOk="0">
                  <a:moveTo>
                    <a:pt x="2827" y="1"/>
                  </a:moveTo>
                  <a:cubicBezTo>
                    <a:pt x="2548" y="1086"/>
                    <a:pt x="1808" y="5343"/>
                    <a:pt x="1118" y="10060"/>
                  </a:cubicBezTo>
                  <a:cubicBezTo>
                    <a:pt x="0" y="17752"/>
                    <a:pt x="16782" y="20399"/>
                    <a:pt x="16782" y="20399"/>
                  </a:cubicBezTo>
                  <a:lnTo>
                    <a:pt x="21861" y="21746"/>
                  </a:lnTo>
                  <a:cubicBezTo>
                    <a:pt x="21861" y="21746"/>
                    <a:pt x="23889" y="22329"/>
                    <a:pt x="24552" y="22329"/>
                  </a:cubicBezTo>
                  <a:cubicBezTo>
                    <a:pt x="24628" y="22329"/>
                    <a:pt x="24686" y="22322"/>
                    <a:pt x="24721" y="22305"/>
                  </a:cubicBezTo>
                  <a:cubicBezTo>
                    <a:pt x="25066" y="22124"/>
                    <a:pt x="23011" y="21188"/>
                    <a:pt x="22288" y="20875"/>
                  </a:cubicBezTo>
                  <a:cubicBezTo>
                    <a:pt x="21565" y="20546"/>
                    <a:pt x="19313" y="16914"/>
                    <a:pt x="19313" y="16914"/>
                  </a:cubicBezTo>
                  <a:cubicBezTo>
                    <a:pt x="20299" y="16306"/>
                    <a:pt x="20825" y="15468"/>
                    <a:pt x="20809" y="15139"/>
                  </a:cubicBezTo>
                  <a:cubicBezTo>
                    <a:pt x="20790" y="14948"/>
                    <a:pt x="20632" y="14834"/>
                    <a:pt x="20464" y="14834"/>
                  </a:cubicBezTo>
                  <a:cubicBezTo>
                    <a:pt x="20343" y="14834"/>
                    <a:pt x="20218" y="14893"/>
                    <a:pt x="20135" y="15024"/>
                  </a:cubicBezTo>
                  <a:cubicBezTo>
                    <a:pt x="19888" y="15320"/>
                    <a:pt x="19593" y="15583"/>
                    <a:pt x="19280" y="15813"/>
                  </a:cubicBezTo>
                  <a:cubicBezTo>
                    <a:pt x="19034" y="15994"/>
                    <a:pt x="18754" y="16141"/>
                    <a:pt x="18442" y="16240"/>
                  </a:cubicBezTo>
                  <a:cubicBezTo>
                    <a:pt x="18097" y="16355"/>
                    <a:pt x="17801" y="16437"/>
                    <a:pt x="17538" y="16487"/>
                  </a:cubicBezTo>
                  <a:cubicBezTo>
                    <a:pt x="15779" y="16010"/>
                    <a:pt x="10865" y="14449"/>
                    <a:pt x="7331" y="11457"/>
                  </a:cubicBezTo>
                  <a:cubicBezTo>
                    <a:pt x="6690" y="10931"/>
                    <a:pt x="8038" y="1497"/>
                    <a:pt x="8038" y="1497"/>
                  </a:cubicBezTo>
                  <a:lnTo>
                    <a:pt x="2827" y="1"/>
                  </a:lnTo>
                  <a:close/>
                </a:path>
              </a:pathLst>
            </a:custGeom>
            <a:solidFill>
              <a:srgbClr val="E5BAA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5" name="Google Shape;1655;p12"/>
            <p:cNvSpPr/>
            <p:nvPr/>
          </p:nvSpPr>
          <p:spPr>
            <a:xfrm>
              <a:off x="1440369" y="2005898"/>
              <a:ext cx="526710" cy="686373"/>
            </a:xfrm>
            <a:custGeom>
              <a:avLst/>
              <a:gdLst/>
              <a:ahLst/>
              <a:cxnLst/>
              <a:rect l="l" t="t" r="r" b="b"/>
              <a:pathLst>
                <a:path w="16158" h="21056" extrusionOk="0">
                  <a:moveTo>
                    <a:pt x="1857" y="0"/>
                  </a:moveTo>
                  <a:lnTo>
                    <a:pt x="362" y="10273"/>
                  </a:lnTo>
                  <a:cubicBezTo>
                    <a:pt x="0" y="13446"/>
                    <a:pt x="2137" y="15960"/>
                    <a:pt x="4980" y="17374"/>
                  </a:cubicBezTo>
                  <a:cubicBezTo>
                    <a:pt x="9273" y="19496"/>
                    <a:pt x="15593" y="21011"/>
                    <a:pt x="15728" y="21055"/>
                  </a:cubicBezTo>
                  <a:lnTo>
                    <a:pt x="15728" y="21055"/>
                  </a:lnTo>
                  <a:cubicBezTo>
                    <a:pt x="15638" y="20977"/>
                    <a:pt x="16157" y="16470"/>
                    <a:pt x="16157" y="16470"/>
                  </a:cubicBezTo>
                  <a:cubicBezTo>
                    <a:pt x="16157" y="16470"/>
                    <a:pt x="7117" y="12542"/>
                    <a:pt x="6838" y="10865"/>
                  </a:cubicBezTo>
                  <a:cubicBezTo>
                    <a:pt x="6558" y="9188"/>
                    <a:pt x="7988" y="2137"/>
                    <a:pt x="7988" y="2137"/>
                  </a:cubicBezTo>
                  <a:lnTo>
                    <a:pt x="1857" y="0"/>
                  </a:lnTo>
                  <a:close/>
                  <a:moveTo>
                    <a:pt x="15728" y="21055"/>
                  </a:moveTo>
                  <a:cubicBezTo>
                    <a:pt x="15729" y="21055"/>
                    <a:pt x="15729" y="21056"/>
                    <a:pt x="15730" y="21056"/>
                  </a:cubicBezTo>
                  <a:cubicBezTo>
                    <a:pt x="15731" y="21056"/>
                    <a:pt x="15730" y="21055"/>
                    <a:pt x="15728" y="21055"/>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6" name="Google Shape;1656;p12"/>
            <p:cNvSpPr/>
            <p:nvPr/>
          </p:nvSpPr>
          <p:spPr>
            <a:xfrm>
              <a:off x="1653590" y="1852657"/>
              <a:ext cx="315609" cy="839614"/>
            </a:xfrm>
            <a:custGeom>
              <a:avLst/>
              <a:gdLst/>
              <a:ahLst/>
              <a:cxnLst/>
              <a:rect l="l" t="t" r="r" b="b"/>
              <a:pathLst>
                <a:path w="9682" h="25757" extrusionOk="0">
                  <a:moveTo>
                    <a:pt x="987" y="1"/>
                  </a:moveTo>
                  <a:cubicBezTo>
                    <a:pt x="971" y="17"/>
                    <a:pt x="1069" y="66"/>
                    <a:pt x="1234" y="198"/>
                  </a:cubicBezTo>
                  <a:cubicBezTo>
                    <a:pt x="1447" y="412"/>
                    <a:pt x="1628" y="658"/>
                    <a:pt x="1760" y="937"/>
                  </a:cubicBezTo>
                  <a:cubicBezTo>
                    <a:pt x="1957" y="1381"/>
                    <a:pt x="2055" y="1858"/>
                    <a:pt x="2055" y="2351"/>
                  </a:cubicBezTo>
                  <a:cubicBezTo>
                    <a:pt x="2039" y="2992"/>
                    <a:pt x="1957" y="3633"/>
                    <a:pt x="1825" y="4258"/>
                  </a:cubicBezTo>
                  <a:cubicBezTo>
                    <a:pt x="1579" y="5671"/>
                    <a:pt x="1283" y="7348"/>
                    <a:pt x="954" y="9222"/>
                  </a:cubicBezTo>
                  <a:cubicBezTo>
                    <a:pt x="790" y="10158"/>
                    <a:pt x="625" y="11128"/>
                    <a:pt x="445" y="12147"/>
                  </a:cubicBezTo>
                  <a:cubicBezTo>
                    <a:pt x="297" y="13166"/>
                    <a:pt x="1" y="14218"/>
                    <a:pt x="149" y="15352"/>
                  </a:cubicBezTo>
                  <a:cubicBezTo>
                    <a:pt x="149" y="15418"/>
                    <a:pt x="165" y="15484"/>
                    <a:pt x="182" y="15566"/>
                  </a:cubicBezTo>
                  <a:cubicBezTo>
                    <a:pt x="198" y="15632"/>
                    <a:pt x="231" y="15697"/>
                    <a:pt x="264" y="15763"/>
                  </a:cubicBezTo>
                  <a:cubicBezTo>
                    <a:pt x="330" y="15895"/>
                    <a:pt x="412" y="16010"/>
                    <a:pt x="527" y="16108"/>
                  </a:cubicBezTo>
                  <a:cubicBezTo>
                    <a:pt x="724" y="16306"/>
                    <a:pt x="921" y="16486"/>
                    <a:pt x="1135" y="16651"/>
                  </a:cubicBezTo>
                  <a:cubicBezTo>
                    <a:pt x="1529" y="16996"/>
                    <a:pt x="1957" y="17308"/>
                    <a:pt x="2417" y="17604"/>
                  </a:cubicBezTo>
                  <a:cubicBezTo>
                    <a:pt x="2844" y="17884"/>
                    <a:pt x="3288" y="18147"/>
                    <a:pt x="3732" y="18377"/>
                  </a:cubicBezTo>
                  <a:lnTo>
                    <a:pt x="5047" y="19018"/>
                  </a:lnTo>
                  <a:lnTo>
                    <a:pt x="9562" y="21202"/>
                  </a:lnTo>
                  <a:lnTo>
                    <a:pt x="9562" y="21202"/>
                  </a:lnTo>
                  <a:cubicBezTo>
                    <a:pt x="9433" y="22594"/>
                    <a:pt x="9336" y="23728"/>
                    <a:pt x="9271" y="24524"/>
                  </a:cubicBezTo>
                  <a:cubicBezTo>
                    <a:pt x="9238" y="24902"/>
                    <a:pt x="9222" y="25214"/>
                    <a:pt x="9205" y="25428"/>
                  </a:cubicBezTo>
                  <a:cubicBezTo>
                    <a:pt x="9189" y="25527"/>
                    <a:pt x="9189" y="25609"/>
                    <a:pt x="9189" y="25674"/>
                  </a:cubicBezTo>
                  <a:cubicBezTo>
                    <a:pt x="9172" y="25691"/>
                    <a:pt x="9172" y="25724"/>
                    <a:pt x="9189" y="25757"/>
                  </a:cubicBezTo>
                  <a:cubicBezTo>
                    <a:pt x="9189" y="25724"/>
                    <a:pt x="9205" y="25707"/>
                    <a:pt x="9205" y="25674"/>
                  </a:cubicBezTo>
                  <a:cubicBezTo>
                    <a:pt x="9205" y="25609"/>
                    <a:pt x="9222" y="25527"/>
                    <a:pt x="9238" y="25428"/>
                  </a:cubicBezTo>
                  <a:cubicBezTo>
                    <a:pt x="9255" y="25214"/>
                    <a:pt x="9287" y="24902"/>
                    <a:pt x="9337" y="24524"/>
                  </a:cubicBezTo>
                  <a:cubicBezTo>
                    <a:pt x="9419" y="23719"/>
                    <a:pt x="9534" y="22568"/>
                    <a:pt x="9682" y="21171"/>
                  </a:cubicBezTo>
                  <a:lnTo>
                    <a:pt x="9682" y="21122"/>
                  </a:lnTo>
                  <a:lnTo>
                    <a:pt x="9649" y="21105"/>
                  </a:lnTo>
                  <a:cubicBezTo>
                    <a:pt x="8351" y="20464"/>
                    <a:pt x="6822" y="19708"/>
                    <a:pt x="5113" y="18870"/>
                  </a:cubicBezTo>
                  <a:lnTo>
                    <a:pt x="3814" y="18229"/>
                  </a:lnTo>
                  <a:cubicBezTo>
                    <a:pt x="3370" y="17999"/>
                    <a:pt x="2927" y="17736"/>
                    <a:pt x="2499" y="17456"/>
                  </a:cubicBezTo>
                  <a:cubicBezTo>
                    <a:pt x="2055" y="17177"/>
                    <a:pt x="1644" y="16864"/>
                    <a:pt x="1234" y="16536"/>
                  </a:cubicBezTo>
                  <a:cubicBezTo>
                    <a:pt x="1036" y="16355"/>
                    <a:pt x="839" y="16174"/>
                    <a:pt x="642" y="15993"/>
                  </a:cubicBezTo>
                  <a:cubicBezTo>
                    <a:pt x="543" y="15911"/>
                    <a:pt x="461" y="15813"/>
                    <a:pt x="412" y="15697"/>
                  </a:cubicBezTo>
                  <a:cubicBezTo>
                    <a:pt x="379" y="15632"/>
                    <a:pt x="362" y="15582"/>
                    <a:pt x="346" y="15517"/>
                  </a:cubicBezTo>
                  <a:cubicBezTo>
                    <a:pt x="330" y="15451"/>
                    <a:pt x="313" y="15385"/>
                    <a:pt x="313" y="15319"/>
                  </a:cubicBezTo>
                  <a:cubicBezTo>
                    <a:pt x="247" y="14793"/>
                    <a:pt x="264" y="14251"/>
                    <a:pt x="346" y="13725"/>
                  </a:cubicBezTo>
                  <a:cubicBezTo>
                    <a:pt x="379" y="13462"/>
                    <a:pt x="428" y="13216"/>
                    <a:pt x="477" y="12953"/>
                  </a:cubicBezTo>
                  <a:cubicBezTo>
                    <a:pt x="527" y="12690"/>
                    <a:pt x="576" y="12443"/>
                    <a:pt x="609" y="12180"/>
                  </a:cubicBezTo>
                  <a:cubicBezTo>
                    <a:pt x="790" y="11161"/>
                    <a:pt x="954" y="10175"/>
                    <a:pt x="1118" y="9254"/>
                  </a:cubicBezTo>
                  <a:cubicBezTo>
                    <a:pt x="1431" y="7381"/>
                    <a:pt x="1710" y="5688"/>
                    <a:pt x="1940" y="4274"/>
                  </a:cubicBezTo>
                  <a:cubicBezTo>
                    <a:pt x="2072" y="3633"/>
                    <a:pt x="2138" y="2992"/>
                    <a:pt x="2154" y="2351"/>
                  </a:cubicBezTo>
                  <a:cubicBezTo>
                    <a:pt x="2154" y="1841"/>
                    <a:pt x="2039" y="1365"/>
                    <a:pt x="1825" y="905"/>
                  </a:cubicBezTo>
                  <a:cubicBezTo>
                    <a:pt x="1677" y="625"/>
                    <a:pt x="1497" y="379"/>
                    <a:pt x="1250" y="181"/>
                  </a:cubicBezTo>
                  <a:cubicBezTo>
                    <a:pt x="1168" y="116"/>
                    <a:pt x="1086" y="50"/>
                    <a:pt x="987" y="1"/>
                  </a:cubicBezTo>
                  <a:close/>
                </a:path>
              </a:pathLst>
            </a:custGeom>
            <a:solidFill>
              <a:srgbClr val="FAFA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7" name="Google Shape;1657;p12"/>
            <p:cNvSpPr/>
            <p:nvPr/>
          </p:nvSpPr>
          <p:spPr>
            <a:xfrm>
              <a:off x="1895789" y="2521851"/>
              <a:ext cx="30022" cy="153273"/>
            </a:xfrm>
            <a:custGeom>
              <a:avLst/>
              <a:gdLst/>
              <a:ahLst/>
              <a:cxnLst/>
              <a:rect l="l" t="t" r="r" b="b"/>
              <a:pathLst>
                <a:path w="921" h="4702" extrusionOk="0">
                  <a:moveTo>
                    <a:pt x="921" y="1"/>
                  </a:moveTo>
                  <a:cubicBezTo>
                    <a:pt x="871" y="1"/>
                    <a:pt x="674" y="1053"/>
                    <a:pt x="427" y="2351"/>
                  </a:cubicBezTo>
                  <a:cubicBezTo>
                    <a:pt x="312" y="2959"/>
                    <a:pt x="197" y="3518"/>
                    <a:pt x="115" y="4011"/>
                  </a:cubicBezTo>
                  <a:cubicBezTo>
                    <a:pt x="49" y="4241"/>
                    <a:pt x="17" y="4472"/>
                    <a:pt x="0" y="4702"/>
                  </a:cubicBezTo>
                  <a:cubicBezTo>
                    <a:pt x="99" y="4488"/>
                    <a:pt x="181" y="4274"/>
                    <a:pt x="230" y="4028"/>
                  </a:cubicBezTo>
                  <a:cubicBezTo>
                    <a:pt x="329" y="3617"/>
                    <a:pt x="477" y="3025"/>
                    <a:pt x="592" y="2384"/>
                  </a:cubicBezTo>
                  <a:cubicBezTo>
                    <a:pt x="707" y="1727"/>
                    <a:pt x="806" y="1135"/>
                    <a:pt x="855" y="708"/>
                  </a:cubicBezTo>
                  <a:cubicBezTo>
                    <a:pt x="904" y="478"/>
                    <a:pt x="921" y="247"/>
                    <a:pt x="921" y="1"/>
                  </a:cubicBezTo>
                  <a:close/>
                </a:path>
              </a:pathLst>
            </a:custGeom>
            <a:solidFill>
              <a:srgbClr val="FAFA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8" name="Google Shape;1658;p12"/>
            <p:cNvSpPr/>
            <p:nvPr/>
          </p:nvSpPr>
          <p:spPr>
            <a:xfrm>
              <a:off x="1490733" y="2484332"/>
              <a:ext cx="462396" cy="207939"/>
            </a:xfrm>
            <a:custGeom>
              <a:avLst/>
              <a:gdLst/>
              <a:ahLst/>
              <a:cxnLst/>
              <a:rect l="l" t="t" r="r" b="b"/>
              <a:pathLst>
                <a:path w="14185" h="6379" extrusionOk="0">
                  <a:moveTo>
                    <a:pt x="1" y="0"/>
                  </a:moveTo>
                  <a:cubicBezTo>
                    <a:pt x="0" y="0"/>
                    <a:pt x="0" y="1"/>
                    <a:pt x="0" y="1"/>
                  </a:cubicBezTo>
                  <a:cubicBezTo>
                    <a:pt x="17" y="51"/>
                    <a:pt x="49" y="83"/>
                    <a:pt x="99" y="116"/>
                  </a:cubicBezTo>
                  <a:cubicBezTo>
                    <a:pt x="164" y="199"/>
                    <a:pt x="263" y="314"/>
                    <a:pt x="411" y="462"/>
                  </a:cubicBezTo>
                  <a:cubicBezTo>
                    <a:pt x="805" y="872"/>
                    <a:pt x="1216" y="1250"/>
                    <a:pt x="1677" y="1596"/>
                  </a:cubicBezTo>
                  <a:cubicBezTo>
                    <a:pt x="2334" y="2105"/>
                    <a:pt x="3041" y="2549"/>
                    <a:pt x="3780" y="2943"/>
                  </a:cubicBezTo>
                  <a:cubicBezTo>
                    <a:pt x="4701" y="3437"/>
                    <a:pt x="5638" y="3847"/>
                    <a:pt x="6591" y="4209"/>
                  </a:cubicBezTo>
                  <a:cubicBezTo>
                    <a:pt x="8646" y="4949"/>
                    <a:pt x="10569" y="5442"/>
                    <a:pt x="11933" y="5820"/>
                  </a:cubicBezTo>
                  <a:lnTo>
                    <a:pt x="13577" y="6247"/>
                  </a:lnTo>
                  <a:lnTo>
                    <a:pt x="14020" y="6346"/>
                  </a:lnTo>
                  <a:cubicBezTo>
                    <a:pt x="14070" y="6362"/>
                    <a:pt x="14119" y="6379"/>
                    <a:pt x="14185" y="6379"/>
                  </a:cubicBezTo>
                  <a:cubicBezTo>
                    <a:pt x="14136" y="6346"/>
                    <a:pt x="14086" y="6329"/>
                    <a:pt x="14037" y="6313"/>
                  </a:cubicBezTo>
                  <a:cubicBezTo>
                    <a:pt x="13905" y="6280"/>
                    <a:pt x="13774" y="6231"/>
                    <a:pt x="13593" y="6181"/>
                  </a:cubicBezTo>
                  <a:lnTo>
                    <a:pt x="11966" y="5705"/>
                  </a:lnTo>
                  <a:cubicBezTo>
                    <a:pt x="10602" y="5294"/>
                    <a:pt x="8695" y="4784"/>
                    <a:pt x="6657" y="4045"/>
                  </a:cubicBezTo>
                  <a:cubicBezTo>
                    <a:pt x="5704" y="3700"/>
                    <a:pt x="4767" y="3289"/>
                    <a:pt x="3863" y="2812"/>
                  </a:cubicBezTo>
                  <a:cubicBezTo>
                    <a:pt x="3123" y="2417"/>
                    <a:pt x="2416" y="1990"/>
                    <a:pt x="1742" y="1497"/>
                  </a:cubicBezTo>
                  <a:cubicBezTo>
                    <a:pt x="1299" y="1168"/>
                    <a:pt x="855" y="807"/>
                    <a:pt x="444" y="412"/>
                  </a:cubicBezTo>
                  <a:cubicBezTo>
                    <a:pt x="177" y="161"/>
                    <a:pt x="15" y="0"/>
                    <a:pt x="1" y="0"/>
                  </a:cubicBezTo>
                  <a:close/>
                </a:path>
              </a:pathLst>
            </a:custGeom>
            <a:solidFill>
              <a:srgbClr val="FAFA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9" name="Google Shape;1659;p12"/>
            <p:cNvSpPr/>
            <p:nvPr/>
          </p:nvSpPr>
          <p:spPr>
            <a:xfrm>
              <a:off x="1934352" y="2548647"/>
              <a:ext cx="22525" cy="18841"/>
            </a:xfrm>
            <a:custGeom>
              <a:avLst/>
              <a:gdLst/>
              <a:ahLst/>
              <a:cxnLst/>
              <a:rect l="l" t="t" r="r" b="b"/>
              <a:pathLst>
                <a:path w="691" h="578" extrusionOk="0">
                  <a:moveTo>
                    <a:pt x="379" y="1"/>
                  </a:moveTo>
                  <a:cubicBezTo>
                    <a:pt x="132" y="1"/>
                    <a:pt x="1" y="313"/>
                    <a:pt x="181" y="494"/>
                  </a:cubicBezTo>
                  <a:cubicBezTo>
                    <a:pt x="244" y="551"/>
                    <a:pt x="319" y="577"/>
                    <a:pt x="391" y="577"/>
                  </a:cubicBezTo>
                  <a:cubicBezTo>
                    <a:pt x="546" y="577"/>
                    <a:pt x="691" y="459"/>
                    <a:pt x="691" y="280"/>
                  </a:cubicBezTo>
                  <a:cubicBezTo>
                    <a:pt x="674" y="116"/>
                    <a:pt x="543" y="1"/>
                    <a:pt x="379" y="1"/>
                  </a:cubicBezTo>
                  <a:close/>
                </a:path>
              </a:pathLst>
            </a:custGeom>
            <a:solidFill>
              <a:srgbClr val="FAFA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660" name="Google Shape;1660;p12"/>
          <p:cNvGrpSpPr/>
          <p:nvPr/>
        </p:nvGrpSpPr>
        <p:grpSpPr>
          <a:xfrm>
            <a:off x="3183332" y="1900127"/>
            <a:ext cx="625848" cy="592974"/>
            <a:chOff x="3250248" y="1636210"/>
            <a:chExt cx="649962" cy="649407"/>
          </a:xfrm>
        </p:grpSpPr>
        <p:sp>
          <p:nvSpPr>
            <p:cNvPr id="1661" name="Google Shape;1661;p12"/>
            <p:cNvSpPr/>
            <p:nvPr/>
          </p:nvSpPr>
          <p:spPr>
            <a:xfrm>
              <a:off x="3250248" y="1636210"/>
              <a:ext cx="649962" cy="649407"/>
            </a:xfrm>
            <a:custGeom>
              <a:avLst/>
              <a:gdLst/>
              <a:ahLst/>
              <a:cxnLst/>
              <a:rect l="l" t="t" r="r" b="b"/>
              <a:pathLst>
                <a:path w="19939" h="19922" extrusionOk="0">
                  <a:moveTo>
                    <a:pt x="9961" y="0"/>
                  </a:moveTo>
                  <a:cubicBezTo>
                    <a:pt x="4472" y="0"/>
                    <a:pt x="1" y="4455"/>
                    <a:pt x="1" y="9961"/>
                  </a:cubicBezTo>
                  <a:cubicBezTo>
                    <a:pt x="1" y="15467"/>
                    <a:pt x="4472" y="19921"/>
                    <a:pt x="9961" y="19921"/>
                  </a:cubicBezTo>
                  <a:cubicBezTo>
                    <a:pt x="15468" y="19921"/>
                    <a:pt x="19938" y="15467"/>
                    <a:pt x="19938" y="9961"/>
                  </a:cubicBezTo>
                  <a:cubicBezTo>
                    <a:pt x="19938" y="4455"/>
                    <a:pt x="15468" y="0"/>
                    <a:pt x="9961" y="0"/>
                  </a:cubicBezTo>
                  <a:close/>
                </a:path>
              </a:pathLst>
            </a:custGeom>
            <a:solidFill>
              <a:srgbClr val="19B5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662" name="Google Shape;1662;p12"/>
            <p:cNvGrpSpPr/>
            <p:nvPr/>
          </p:nvGrpSpPr>
          <p:grpSpPr>
            <a:xfrm>
              <a:off x="3360623" y="1757831"/>
              <a:ext cx="412587" cy="400851"/>
              <a:chOff x="3360623" y="1757831"/>
              <a:chExt cx="412587" cy="400851"/>
            </a:xfrm>
          </p:grpSpPr>
          <p:sp>
            <p:nvSpPr>
              <p:cNvPr id="1663" name="Google Shape;1663;p12"/>
              <p:cNvSpPr/>
              <p:nvPr/>
            </p:nvSpPr>
            <p:spPr>
              <a:xfrm>
                <a:off x="3360623" y="1757831"/>
                <a:ext cx="412587" cy="400851"/>
              </a:xfrm>
              <a:custGeom>
                <a:avLst/>
                <a:gdLst/>
                <a:ahLst/>
                <a:cxnLst/>
                <a:rect l="l" t="t" r="r" b="b"/>
                <a:pathLst>
                  <a:path w="12657" h="12297" extrusionOk="0">
                    <a:moveTo>
                      <a:pt x="6569" y="0"/>
                    </a:moveTo>
                    <a:cubicBezTo>
                      <a:pt x="5917" y="0"/>
                      <a:pt x="5270" y="107"/>
                      <a:pt x="4652" y="313"/>
                    </a:cubicBezTo>
                    <a:cubicBezTo>
                      <a:pt x="4077" y="493"/>
                      <a:pt x="3551" y="756"/>
                      <a:pt x="3058" y="1102"/>
                    </a:cubicBezTo>
                    <a:cubicBezTo>
                      <a:pt x="2548" y="1463"/>
                      <a:pt x="2105" y="1891"/>
                      <a:pt x="1727" y="2384"/>
                    </a:cubicBezTo>
                    <a:cubicBezTo>
                      <a:pt x="66" y="4504"/>
                      <a:pt x="1" y="7479"/>
                      <a:pt x="1546" y="9681"/>
                    </a:cubicBezTo>
                    <a:cubicBezTo>
                      <a:pt x="1891" y="10191"/>
                      <a:pt x="2335" y="10651"/>
                      <a:pt x="2828" y="11013"/>
                    </a:cubicBezTo>
                    <a:cubicBezTo>
                      <a:pt x="3288" y="11391"/>
                      <a:pt x="3814" y="11687"/>
                      <a:pt x="4373" y="11884"/>
                    </a:cubicBezTo>
                    <a:cubicBezTo>
                      <a:pt x="5078" y="12157"/>
                      <a:pt x="5830" y="12296"/>
                      <a:pt x="6586" y="12296"/>
                    </a:cubicBezTo>
                    <a:cubicBezTo>
                      <a:pt x="6923" y="12296"/>
                      <a:pt x="7260" y="12268"/>
                      <a:pt x="7594" y="12213"/>
                    </a:cubicBezTo>
                    <a:cubicBezTo>
                      <a:pt x="9337" y="11917"/>
                      <a:pt x="10849" y="10898"/>
                      <a:pt x="11769" y="9402"/>
                    </a:cubicBezTo>
                    <a:cubicBezTo>
                      <a:pt x="12082" y="8893"/>
                      <a:pt x="12312" y="8350"/>
                      <a:pt x="12460" y="7775"/>
                    </a:cubicBezTo>
                    <a:cubicBezTo>
                      <a:pt x="12509" y="7578"/>
                      <a:pt x="12558" y="7364"/>
                      <a:pt x="12575" y="7150"/>
                    </a:cubicBezTo>
                    <a:cubicBezTo>
                      <a:pt x="12608" y="7002"/>
                      <a:pt x="12624" y="6838"/>
                      <a:pt x="12624" y="6690"/>
                    </a:cubicBezTo>
                    <a:cubicBezTo>
                      <a:pt x="12640" y="6559"/>
                      <a:pt x="12640" y="6427"/>
                      <a:pt x="12624" y="6296"/>
                    </a:cubicBezTo>
                    <a:cubicBezTo>
                      <a:pt x="12591" y="6427"/>
                      <a:pt x="12558" y="6542"/>
                      <a:pt x="12558" y="6674"/>
                    </a:cubicBezTo>
                    <a:cubicBezTo>
                      <a:pt x="12542" y="6838"/>
                      <a:pt x="12525" y="6986"/>
                      <a:pt x="12476" y="7134"/>
                    </a:cubicBezTo>
                    <a:cubicBezTo>
                      <a:pt x="12443" y="7331"/>
                      <a:pt x="12394" y="7545"/>
                      <a:pt x="12328" y="7742"/>
                    </a:cubicBezTo>
                    <a:cubicBezTo>
                      <a:pt x="12164" y="8301"/>
                      <a:pt x="11934" y="8810"/>
                      <a:pt x="11621" y="9303"/>
                    </a:cubicBezTo>
                    <a:cubicBezTo>
                      <a:pt x="10503" y="11035"/>
                      <a:pt x="8603" y="12010"/>
                      <a:pt x="6633" y="12010"/>
                    </a:cubicBezTo>
                    <a:cubicBezTo>
                      <a:pt x="5910" y="12010"/>
                      <a:pt x="5178" y="11878"/>
                      <a:pt x="4472" y="11605"/>
                    </a:cubicBezTo>
                    <a:cubicBezTo>
                      <a:pt x="3946" y="11407"/>
                      <a:pt x="3452" y="11111"/>
                      <a:pt x="3025" y="10766"/>
                    </a:cubicBezTo>
                    <a:cubicBezTo>
                      <a:pt x="2548" y="10405"/>
                      <a:pt x="2138" y="9977"/>
                      <a:pt x="1809" y="9501"/>
                    </a:cubicBezTo>
                    <a:cubicBezTo>
                      <a:pt x="346" y="7397"/>
                      <a:pt x="412" y="4603"/>
                      <a:pt x="1990" y="2581"/>
                    </a:cubicBezTo>
                    <a:cubicBezTo>
                      <a:pt x="2335" y="2104"/>
                      <a:pt x="2762" y="1693"/>
                      <a:pt x="3255" y="1365"/>
                    </a:cubicBezTo>
                    <a:cubicBezTo>
                      <a:pt x="3699" y="1036"/>
                      <a:pt x="4209" y="773"/>
                      <a:pt x="4751" y="608"/>
                    </a:cubicBezTo>
                    <a:cubicBezTo>
                      <a:pt x="5374" y="392"/>
                      <a:pt x="6018" y="286"/>
                      <a:pt x="6658" y="286"/>
                    </a:cubicBezTo>
                    <a:cubicBezTo>
                      <a:pt x="7960" y="286"/>
                      <a:pt x="9243" y="724"/>
                      <a:pt x="10290" y="1562"/>
                    </a:cubicBezTo>
                    <a:cubicBezTo>
                      <a:pt x="10882" y="2022"/>
                      <a:pt x="11391" y="2597"/>
                      <a:pt x="11769" y="3255"/>
                    </a:cubicBezTo>
                    <a:cubicBezTo>
                      <a:pt x="12049" y="3748"/>
                      <a:pt x="12262" y="4290"/>
                      <a:pt x="12410" y="4833"/>
                    </a:cubicBezTo>
                    <a:cubicBezTo>
                      <a:pt x="12460" y="5046"/>
                      <a:pt x="12493" y="5244"/>
                      <a:pt x="12525" y="5457"/>
                    </a:cubicBezTo>
                    <a:cubicBezTo>
                      <a:pt x="12558" y="5605"/>
                      <a:pt x="12575" y="5770"/>
                      <a:pt x="12575" y="5917"/>
                    </a:cubicBezTo>
                    <a:cubicBezTo>
                      <a:pt x="12575" y="6049"/>
                      <a:pt x="12591" y="6164"/>
                      <a:pt x="12624" y="6296"/>
                    </a:cubicBezTo>
                    <a:cubicBezTo>
                      <a:pt x="12640" y="6164"/>
                      <a:pt x="12657" y="6049"/>
                      <a:pt x="12640" y="5917"/>
                    </a:cubicBezTo>
                    <a:cubicBezTo>
                      <a:pt x="12640" y="5753"/>
                      <a:pt x="12640" y="5605"/>
                      <a:pt x="12624" y="5441"/>
                    </a:cubicBezTo>
                    <a:cubicBezTo>
                      <a:pt x="12608" y="5227"/>
                      <a:pt x="12575" y="5013"/>
                      <a:pt x="12525" y="4816"/>
                    </a:cubicBezTo>
                    <a:cubicBezTo>
                      <a:pt x="12410" y="4241"/>
                      <a:pt x="12213" y="3682"/>
                      <a:pt x="11917" y="3156"/>
                    </a:cubicBezTo>
                    <a:cubicBezTo>
                      <a:pt x="11079" y="1628"/>
                      <a:pt x="9600" y="526"/>
                      <a:pt x="7890" y="148"/>
                    </a:cubicBezTo>
                    <a:cubicBezTo>
                      <a:pt x="7453" y="49"/>
                      <a:pt x="7010" y="0"/>
                      <a:pt x="6569"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4" name="Google Shape;1664;p12"/>
              <p:cNvSpPr/>
              <p:nvPr/>
            </p:nvSpPr>
            <p:spPr>
              <a:xfrm>
                <a:off x="3424384" y="1833229"/>
                <a:ext cx="308666" cy="65097"/>
              </a:xfrm>
              <a:custGeom>
                <a:avLst/>
                <a:gdLst/>
                <a:ahLst/>
                <a:cxnLst/>
                <a:rect l="l" t="t" r="r" b="b"/>
                <a:pathLst>
                  <a:path w="9469" h="1997" extrusionOk="0">
                    <a:moveTo>
                      <a:pt x="44" y="1"/>
                    </a:moveTo>
                    <a:cubicBezTo>
                      <a:pt x="39" y="1"/>
                      <a:pt x="36" y="2"/>
                      <a:pt x="34" y="5"/>
                    </a:cubicBezTo>
                    <a:cubicBezTo>
                      <a:pt x="1" y="21"/>
                      <a:pt x="395" y="465"/>
                      <a:pt x="1201" y="958"/>
                    </a:cubicBezTo>
                    <a:cubicBezTo>
                      <a:pt x="1661" y="1238"/>
                      <a:pt x="2170" y="1468"/>
                      <a:pt x="2696" y="1649"/>
                    </a:cubicBezTo>
                    <a:cubicBezTo>
                      <a:pt x="2844" y="1698"/>
                      <a:pt x="2992" y="1731"/>
                      <a:pt x="3157" y="1780"/>
                    </a:cubicBezTo>
                    <a:lnTo>
                      <a:pt x="3403" y="1846"/>
                    </a:lnTo>
                    <a:cubicBezTo>
                      <a:pt x="3469" y="1862"/>
                      <a:pt x="3567" y="1862"/>
                      <a:pt x="3650" y="1879"/>
                    </a:cubicBezTo>
                    <a:lnTo>
                      <a:pt x="4159" y="1961"/>
                    </a:lnTo>
                    <a:lnTo>
                      <a:pt x="4685" y="1994"/>
                    </a:lnTo>
                    <a:cubicBezTo>
                      <a:pt x="4745" y="1995"/>
                      <a:pt x="4804" y="1996"/>
                      <a:pt x="4864" y="1996"/>
                    </a:cubicBezTo>
                    <a:cubicBezTo>
                      <a:pt x="6050" y="1996"/>
                      <a:pt x="7202" y="1685"/>
                      <a:pt x="8219" y="1106"/>
                    </a:cubicBezTo>
                    <a:lnTo>
                      <a:pt x="8515" y="942"/>
                    </a:lnTo>
                    <a:cubicBezTo>
                      <a:pt x="8613" y="892"/>
                      <a:pt x="8696" y="827"/>
                      <a:pt x="8761" y="777"/>
                    </a:cubicBezTo>
                    <a:cubicBezTo>
                      <a:pt x="8909" y="679"/>
                      <a:pt x="9041" y="580"/>
                      <a:pt x="9156" y="498"/>
                    </a:cubicBezTo>
                    <a:cubicBezTo>
                      <a:pt x="9370" y="350"/>
                      <a:pt x="9468" y="251"/>
                      <a:pt x="9468" y="235"/>
                    </a:cubicBezTo>
                    <a:cubicBezTo>
                      <a:pt x="9465" y="229"/>
                      <a:pt x="9459" y="227"/>
                      <a:pt x="9449" y="227"/>
                    </a:cubicBezTo>
                    <a:cubicBezTo>
                      <a:pt x="9403" y="227"/>
                      <a:pt x="9280" y="288"/>
                      <a:pt x="9090" y="383"/>
                    </a:cubicBezTo>
                    <a:lnTo>
                      <a:pt x="8679" y="613"/>
                    </a:lnTo>
                    <a:cubicBezTo>
                      <a:pt x="8597" y="662"/>
                      <a:pt x="8515" y="712"/>
                      <a:pt x="8416" y="761"/>
                    </a:cubicBezTo>
                    <a:lnTo>
                      <a:pt x="8120" y="892"/>
                    </a:lnTo>
                    <a:cubicBezTo>
                      <a:pt x="7099" y="1403"/>
                      <a:pt x="5955" y="1666"/>
                      <a:pt x="4806" y="1666"/>
                    </a:cubicBezTo>
                    <a:cubicBezTo>
                      <a:pt x="4771" y="1666"/>
                      <a:pt x="4736" y="1665"/>
                      <a:pt x="4702" y="1665"/>
                    </a:cubicBezTo>
                    <a:lnTo>
                      <a:pt x="4192" y="1632"/>
                    </a:lnTo>
                    <a:lnTo>
                      <a:pt x="3699" y="1566"/>
                    </a:lnTo>
                    <a:lnTo>
                      <a:pt x="3452" y="1533"/>
                    </a:lnTo>
                    <a:lnTo>
                      <a:pt x="3222" y="1468"/>
                    </a:lnTo>
                    <a:cubicBezTo>
                      <a:pt x="3074" y="1435"/>
                      <a:pt x="2926" y="1402"/>
                      <a:pt x="2778" y="1353"/>
                    </a:cubicBezTo>
                    <a:cubicBezTo>
                      <a:pt x="2269" y="1205"/>
                      <a:pt x="1776" y="1008"/>
                      <a:pt x="1316" y="761"/>
                    </a:cubicBezTo>
                    <a:cubicBezTo>
                      <a:pt x="542" y="359"/>
                      <a:pt x="118" y="1"/>
                      <a:pt x="44"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5" name="Google Shape;1665;p12"/>
              <p:cNvSpPr/>
              <p:nvPr/>
            </p:nvSpPr>
            <p:spPr>
              <a:xfrm>
                <a:off x="3419038" y="2021349"/>
                <a:ext cx="308633" cy="65032"/>
              </a:xfrm>
              <a:custGeom>
                <a:avLst/>
                <a:gdLst/>
                <a:ahLst/>
                <a:cxnLst/>
                <a:rect l="l" t="t" r="r" b="b"/>
                <a:pathLst>
                  <a:path w="9468" h="1995" extrusionOk="0">
                    <a:moveTo>
                      <a:pt x="4590" y="1"/>
                    </a:moveTo>
                    <a:cubicBezTo>
                      <a:pt x="3418" y="1"/>
                      <a:pt x="2266" y="312"/>
                      <a:pt x="1233" y="891"/>
                    </a:cubicBezTo>
                    <a:lnTo>
                      <a:pt x="937" y="1055"/>
                    </a:lnTo>
                    <a:cubicBezTo>
                      <a:pt x="855" y="1104"/>
                      <a:pt x="773" y="1170"/>
                      <a:pt x="691" y="1219"/>
                    </a:cubicBezTo>
                    <a:lnTo>
                      <a:pt x="313" y="1499"/>
                    </a:lnTo>
                    <a:cubicBezTo>
                      <a:pt x="99" y="1647"/>
                      <a:pt x="0" y="1745"/>
                      <a:pt x="0" y="1762"/>
                    </a:cubicBezTo>
                    <a:cubicBezTo>
                      <a:pt x="2" y="1764"/>
                      <a:pt x="6" y="1765"/>
                      <a:pt x="12" y="1765"/>
                    </a:cubicBezTo>
                    <a:cubicBezTo>
                      <a:pt x="51" y="1765"/>
                      <a:pt x="177" y="1715"/>
                      <a:pt x="378" y="1614"/>
                    </a:cubicBezTo>
                    <a:lnTo>
                      <a:pt x="789" y="1384"/>
                    </a:lnTo>
                    <a:cubicBezTo>
                      <a:pt x="871" y="1334"/>
                      <a:pt x="954" y="1285"/>
                      <a:pt x="1052" y="1236"/>
                    </a:cubicBezTo>
                    <a:lnTo>
                      <a:pt x="1348" y="1104"/>
                    </a:lnTo>
                    <a:cubicBezTo>
                      <a:pt x="2369" y="594"/>
                      <a:pt x="3514" y="331"/>
                      <a:pt x="4662" y="331"/>
                    </a:cubicBezTo>
                    <a:cubicBezTo>
                      <a:pt x="4697" y="331"/>
                      <a:pt x="4732" y="331"/>
                      <a:pt x="4767" y="332"/>
                    </a:cubicBezTo>
                    <a:lnTo>
                      <a:pt x="5276" y="365"/>
                    </a:lnTo>
                    <a:lnTo>
                      <a:pt x="5770" y="430"/>
                    </a:lnTo>
                    <a:lnTo>
                      <a:pt x="6000" y="463"/>
                    </a:lnTo>
                    <a:lnTo>
                      <a:pt x="6230" y="529"/>
                    </a:lnTo>
                    <a:cubicBezTo>
                      <a:pt x="6394" y="562"/>
                      <a:pt x="6542" y="595"/>
                      <a:pt x="6690" y="644"/>
                    </a:cubicBezTo>
                    <a:cubicBezTo>
                      <a:pt x="7200" y="792"/>
                      <a:pt x="7693" y="989"/>
                      <a:pt x="8153" y="1236"/>
                    </a:cubicBezTo>
                    <a:cubicBezTo>
                      <a:pt x="8940" y="1645"/>
                      <a:pt x="9365" y="1994"/>
                      <a:pt x="9429" y="1994"/>
                    </a:cubicBezTo>
                    <a:cubicBezTo>
                      <a:pt x="9431" y="1994"/>
                      <a:pt x="9434" y="1993"/>
                      <a:pt x="9435" y="1992"/>
                    </a:cubicBezTo>
                    <a:cubicBezTo>
                      <a:pt x="9468" y="1959"/>
                      <a:pt x="9073" y="1532"/>
                      <a:pt x="8268" y="1039"/>
                    </a:cubicBezTo>
                    <a:cubicBezTo>
                      <a:pt x="7791" y="759"/>
                      <a:pt x="7298" y="529"/>
                      <a:pt x="6772" y="348"/>
                    </a:cubicBezTo>
                    <a:cubicBezTo>
                      <a:pt x="6624" y="299"/>
                      <a:pt x="6476" y="266"/>
                      <a:pt x="6312" y="217"/>
                    </a:cubicBezTo>
                    <a:lnTo>
                      <a:pt x="6065" y="151"/>
                    </a:lnTo>
                    <a:cubicBezTo>
                      <a:pt x="5983" y="135"/>
                      <a:pt x="5901" y="135"/>
                      <a:pt x="5819" y="118"/>
                    </a:cubicBezTo>
                    <a:lnTo>
                      <a:pt x="5309" y="36"/>
                    </a:lnTo>
                    <a:lnTo>
                      <a:pt x="4767" y="3"/>
                    </a:lnTo>
                    <a:cubicBezTo>
                      <a:pt x="4708" y="2"/>
                      <a:pt x="4649" y="1"/>
                      <a:pt x="4590"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6" name="Google Shape;1666;p12"/>
              <p:cNvSpPr/>
              <p:nvPr/>
            </p:nvSpPr>
            <p:spPr>
              <a:xfrm>
                <a:off x="3379921" y="1955731"/>
                <a:ext cx="392246" cy="14441"/>
              </a:xfrm>
              <a:custGeom>
                <a:avLst/>
                <a:gdLst/>
                <a:ahLst/>
                <a:cxnLst/>
                <a:rect l="l" t="t" r="r" b="b"/>
                <a:pathLst>
                  <a:path w="12033" h="443" extrusionOk="0">
                    <a:moveTo>
                      <a:pt x="1915" y="0"/>
                    </a:moveTo>
                    <a:cubicBezTo>
                      <a:pt x="737" y="0"/>
                      <a:pt x="0" y="25"/>
                      <a:pt x="0" y="77"/>
                    </a:cubicBezTo>
                    <a:cubicBezTo>
                      <a:pt x="0" y="159"/>
                      <a:pt x="2696" y="307"/>
                      <a:pt x="6016" y="389"/>
                    </a:cubicBezTo>
                    <a:cubicBezTo>
                      <a:pt x="7505" y="426"/>
                      <a:pt x="8869" y="443"/>
                      <a:pt x="9920" y="443"/>
                    </a:cubicBezTo>
                    <a:cubicBezTo>
                      <a:pt x="11202" y="443"/>
                      <a:pt x="12016" y="418"/>
                      <a:pt x="12016" y="372"/>
                    </a:cubicBezTo>
                    <a:cubicBezTo>
                      <a:pt x="12032" y="274"/>
                      <a:pt x="9336" y="142"/>
                      <a:pt x="6016" y="60"/>
                    </a:cubicBezTo>
                    <a:cubicBezTo>
                      <a:pt x="4432" y="21"/>
                      <a:pt x="2990" y="0"/>
                      <a:pt x="1915"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7" name="Google Shape;1667;p12"/>
              <p:cNvSpPr/>
              <p:nvPr/>
            </p:nvSpPr>
            <p:spPr>
              <a:xfrm>
                <a:off x="3563705" y="1762656"/>
                <a:ext cx="16103" cy="391692"/>
              </a:xfrm>
              <a:custGeom>
                <a:avLst/>
                <a:gdLst/>
                <a:ahLst/>
                <a:cxnLst/>
                <a:rect l="l" t="t" r="r" b="b"/>
                <a:pathLst>
                  <a:path w="494" h="12016" extrusionOk="0">
                    <a:moveTo>
                      <a:pt x="394" y="0"/>
                    </a:moveTo>
                    <a:cubicBezTo>
                      <a:pt x="295" y="0"/>
                      <a:pt x="164" y="2689"/>
                      <a:pt x="82" y="6000"/>
                    </a:cubicBezTo>
                    <a:cubicBezTo>
                      <a:pt x="0" y="9320"/>
                      <a:pt x="0" y="11999"/>
                      <a:pt x="99" y="12015"/>
                    </a:cubicBezTo>
                    <a:cubicBezTo>
                      <a:pt x="181" y="12015"/>
                      <a:pt x="329" y="9320"/>
                      <a:pt x="411" y="6000"/>
                    </a:cubicBezTo>
                    <a:cubicBezTo>
                      <a:pt x="493" y="2679"/>
                      <a:pt x="477" y="0"/>
                      <a:pt x="395" y="0"/>
                    </a:cubicBezTo>
                    <a:cubicBezTo>
                      <a:pt x="394" y="0"/>
                      <a:pt x="394" y="0"/>
                      <a:pt x="394"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8" name="Google Shape;1668;p12"/>
              <p:cNvSpPr/>
              <p:nvPr/>
            </p:nvSpPr>
            <p:spPr>
              <a:xfrm>
                <a:off x="3468847" y="1762069"/>
                <a:ext cx="108810" cy="391789"/>
              </a:xfrm>
              <a:custGeom>
                <a:avLst/>
                <a:gdLst/>
                <a:ahLst/>
                <a:cxnLst/>
                <a:rect l="l" t="t" r="r" b="b"/>
                <a:pathLst>
                  <a:path w="3338" h="12019" extrusionOk="0">
                    <a:moveTo>
                      <a:pt x="3299" y="0"/>
                    </a:moveTo>
                    <a:cubicBezTo>
                      <a:pt x="3226" y="0"/>
                      <a:pt x="2586" y="446"/>
                      <a:pt x="1793" y="1382"/>
                    </a:cubicBezTo>
                    <a:cubicBezTo>
                      <a:pt x="1332" y="1958"/>
                      <a:pt x="938" y="2599"/>
                      <a:pt x="626" y="3273"/>
                    </a:cubicBezTo>
                    <a:cubicBezTo>
                      <a:pt x="247" y="4111"/>
                      <a:pt x="34" y="5015"/>
                      <a:pt x="17" y="5935"/>
                    </a:cubicBezTo>
                    <a:cubicBezTo>
                      <a:pt x="1" y="6856"/>
                      <a:pt x="165" y="7776"/>
                      <a:pt x="478" y="8631"/>
                    </a:cubicBezTo>
                    <a:cubicBezTo>
                      <a:pt x="757" y="9338"/>
                      <a:pt x="1119" y="9995"/>
                      <a:pt x="1562" y="10587"/>
                    </a:cubicBezTo>
                    <a:cubicBezTo>
                      <a:pt x="2293" y="11571"/>
                      <a:pt x="2946" y="12019"/>
                      <a:pt x="3005" y="12019"/>
                    </a:cubicBezTo>
                    <a:cubicBezTo>
                      <a:pt x="3007" y="12019"/>
                      <a:pt x="3008" y="12018"/>
                      <a:pt x="3009" y="12017"/>
                    </a:cubicBezTo>
                    <a:cubicBezTo>
                      <a:pt x="3042" y="11984"/>
                      <a:pt x="2450" y="11475"/>
                      <a:pt x="1743" y="10455"/>
                    </a:cubicBezTo>
                    <a:cubicBezTo>
                      <a:pt x="1349" y="9847"/>
                      <a:pt x="1020" y="9206"/>
                      <a:pt x="773" y="8532"/>
                    </a:cubicBezTo>
                    <a:cubicBezTo>
                      <a:pt x="478" y="7711"/>
                      <a:pt x="330" y="6823"/>
                      <a:pt x="346" y="5952"/>
                    </a:cubicBezTo>
                    <a:cubicBezTo>
                      <a:pt x="379" y="5064"/>
                      <a:pt x="560" y="4210"/>
                      <a:pt x="905" y="3404"/>
                    </a:cubicBezTo>
                    <a:cubicBezTo>
                      <a:pt x="1184" y="2730"/>
                      <a:pt x="1546" y="2106"/>
                      <a:pt x="1990" y="1530"/>
                    </a:cubicBezTo>
                    <a:cubicBezTo>
                      <a:pt x="2729" y="544"/>
                      <a:pt x="3338" y="51"/>
                      <a:pt x="3305" y="2"/>
                    </a:cubicBezTo>
                    <a:cubicBezTo>
                      <a:pt x="3304" y="1"/>
                      <a:pt x="3302" y="0"/>
                      <a:pt x="3299"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9" name="Google Shape;1669;p12"/>
              <p:cNvSpPr/>
              <p:nvPr/>
            </p:nvSpPr>
            <p:spPr>
              <a:xfrm>
                <a:off x="3570127" y="1762525"/>
                <a:ext cx="108810" cy="391333"/>
              </a:xfrm>
              <a:custGeom>
                <a:avLst/>
                <a:gdLst/>
                <a:ahLst/>
                <a:cxnLst/>
                <a:rect l="l" t="t" r="r" b="b"/>
                <a:pathLst>
                  <a:path w="3338" h="12005" extrusionOk="0">
                    <a:moveTo>
                      <a:pt x="336" y="1"/>
                    </a:moveTo>
                    <a:cubicBezTo>
                      <a:pt x="332" y="1"/>
                      <a:pt x="330" y="2"/>
                      <a:pt x="329" y="4"/>
                    </a:cubicBezTo>
                    <a:cubicBezTo>
                      <a:pt x="296" y="37"/>
                      <a:pt x="888" y="547"/>
                      <a:pt x="1578" y="1566"/>
                    </a:cubicBezTo>
                    <a:cubicBezTo>
                      <a:pt x="1989" y="2157"/>
                      <a:pt x="2318" y="2798"/>
                      <a:pt x="2565" y="3489"/>
                    </a:cubicBezTo>
                    <a:cubicBezTo>
                      <a:pt x="2860" y="4311"/>
                      <a:pt x="3008" y="5182"/>
                      <a:pt x="2992" y="6069"/>
                    </a:cubicBezTo>
                    <a:cubicBezTo>
                      <a:pt x="2959" y="6940"/>
                      <a:pt x="2778" y="7812"/>
                      <a:pt x="2433" y="8617"/>
                    </a:cubicBezTo>
                    <a:cubicBezTo>
                      <a:pt x="2137" y="9274"/>
                      <a:pt x="1776" y="9915"/>
                      <a:pt x="1348" y="10491"/>
                    </a:cubicBezTo>
                    <a:cubicBezTo>
                      <a:pt x="609" y="11477"/>
                      <a:pt x="0" y="11970"/>
                      <a:pt x="33" y="12003"/>
                    </a:cubicBezTo>
                    <a:cubicBezTo>
                      <a:pt x="34" y="12004"/>
                      <a:pt x="35" y="12005"/>
                      <a:pt x="38" y="12005"/>
                    </a:cubicBezTo>
                    <a:cubicBezTo>
                      <a:pt x="98" y="12005"/>
                      <a:pt x="752" y="11573"/>
                      <a:pt x="1529" y="10622"/>
                    </a:cubicBezTo>
                    <a:cubicBezTo>
                      <a:pt x="2006" y="10047"/>
                      <a:pt x="2400" y="9422"/>
                      <a:pt x="2712" y="8732"/>
                    </a:cubicBezTo>
                    <a:cubicBezTo>
                      <a:pt x="3091" y="7894"/>
                      <a:pt x="3288" y="6990"/>
                      <a:pt x="3321" y="6069"/>
                    </a:cubicBezTo>
                    <a:cubicBezTo>
                      <a:pt x="3337" y="5149"/>
                      <a:pt x="3173" y="4245"/>
                      <a:pt x="2844" y="3374"/>
                    </a:cubicBezTo>
                    <a:cubicBezTo>
                      <a:pt x="2581" y="2683"/>
                      <a:pt x="2219" y="2026"/>
                      <a:pt x="1776" y="1434"/>
                    </a:cubicBezTo>
                    <a:cubicBezTo>
                      <a:pt x="1056" y="464"/>
                      <a:pt x="411" y="1"/>
                      <a:pt x="336"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1670" name="Google Shape;1670;p12"/>
          <p:cNvSpPr txBox="1">
            <a:spLocks noGrp="1"/>
          </p:cNvSpPr>
          <p:nvPr>
            <p:ph type="subTitle" idx="1"/>
          </p:nvPr>
        </p:nvSpPr>
        <p:spPr>
          <a:xfrm>
            <a:off x="2530055" y="2632039"/>
            <a:ext cx="1926300" cy="3573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100"/>
              <a:buNone/>
            </a:pPr>
            <a:r>
              <a:rPr lang="vi" dirty="0"/>
              <a:t>FPT Education Recruitment System</a:t>
            </a:r>
            <a:endParaRPr dirty="0"/>
          </a:p>
        </p:txBody>
      </p:sp>
      <p:sp>
        <p:nvSpPr>
          <p:cNvPr id="1671" name="Google Shape;1671;p12"/>
          <p:cNvSpPr txBox="1">
            <a:spLocks noGrp="1"/>
          </p:cNvSpPr>
          <p:nvPr>
            <p:ph type="subTitle" idx="2"/>
          </p:nvPr>
        </p:nvSpPr>
        <p:spPr>
          <a:xfrm>
            <a:off x="4798775" y="1372875"/>
            <a:ext cx="3917700" cy="1465800"/>
          </a:xfrm>
          <a:prstGeom prst="rect">
            <a:avLst/>
          </a:prstGeom>
          <a:noFill/>
          <a:ln>
            <a:noFill/>
          </a:ln>
        </p:spPr>
        <p:txBody>
          <a:bodyPr spcFirstLastPara="1" wrap="square" lIns="91425" tIns="91425" rIns="91425" bIns="91425" anchor="b" anchorCtr="0">
            <a:noAutofit/>
          </a:bodyPr>
          <a:lstStyle/>
          <a:p>
            <a:pPr marL="0" lvl="0" indent="0" algn="l" rtl="0">
              <a:lnSpc>
                <a:spcPct val="150000"/>
              </a:lnSpc>
              <a:spcBef>
                <a:spcPts val="0"/>
              </a:spcBef>
              <a:spcAft>
                <a:spcPts val="0"/>
              </a:spcAft>
              <a:buSzPts val="1100"/>
              <a:buNone/>
            </a:pPr>
            <a:r>
              <a:rPr lang="vi" sz="1400" dirty="0">
                <a:solidFill>
                  <a:schemeClr val="accent1"/>
                </a:solidFill>
              </a:rPr>
              <a:t>Build a </a:t>
            </a:r>
            <a:r>
              <a:rPr lang="vi" sz="1400" b="1" dirty="0">
                <a:solidFill>
                  <a:schemeClr val="accent1"/>
                </a:solidFill>
              </a:rPr>
              <a:t>professional recruiting website </a:t>
            </a:r>
            <a:r>
              <a:rPr lang="vi" sz="1400" dirty="0">
                <a:solidFill>
                  <a:schemeClr val="accent1"/>
                </a:solidFill>
              </a:rPr>
              <a:t>for the FPT Education system. The proposal is approved by </a:t>
            </a:r>
            <a:r>
              <a:rPr lang="vi" sz="1400" b="1" dirty="0">
                <a:solidFill>
                  <a:schemeClr val="accent1"/>
                </a:solidFill>
              </a:rPr>
              <a:t>FPT Edu HR Dept and Software Development Dept (App.FEHO)</a:t>
            </a:r>
            <a:endParaRPr sz="1400" b="1" dirty="0">
              <a:solidFill>
                <a:schemeClr val="accent1"/>
              </a:solidFill>
            </a:endParaRPr>
          </a:p>
        </p:txBody>
      </p:sp>
      <p:cxnSp>
        <p:nvCxnSpPr>
          <p:cNvPr id="1672" name="Google Shape;1672;p12"/>
          <p:cNvCxnSpPr/>
          <p:nvPr/>
        </p:nvCxnSpPr>
        <p:spPr>
          <a:xfrm>
            <a:off x="728298" y="994663"/>
            <a:ext cx="829200" cy="9900"/>
          </a:xfrm>
          <a:prstGeom prst="straightConnector1">
            <a:avLst/>
          </a:prstGeom>
          <a:noFill/>
          <a:ln w="38100" cap="flat" cmpd="sng">
            <a:solidFill>
              <a:srgbClr val="CC0000"/>
            </a:solidFill>
            <a:prstDash val="solid"/>
            <a:round/>
            <a:headEnd type="none" w="sm" len="sm"/>
            <a:tailEnd type="none" w="sm" len="sm"/>
          </a:ln>
        </p:spPr>
      </p:cxnSp>
    </p:spTree>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676"/>
        <p:cNvGrpSpPr/>
        <p:nvPr/>
      </p:nvGrpSpPr>
      <p:grpSpPr>
        <a:xfrm>
          <a:off x="0" y="0"/>
          <a:ext cx="0" cy="0"/>
          <a:chOff x="0" y="0"/>
          <a:chExt cx="0" cy="0"/>
        </a:xfrm>
      </p:grpSpPr>
      <p:sp>
        <p:nvSpPr>
          <p:cNvPr id="1677" name="Google Shape;1677;p13"/>
          <p:cNvSpPr txBox="1"/>
          <p:nvPr/>
        </p:nvSpPr>
        <p:spPr>
          <a:xfrm>
            <a:off x="628400" y="406675"/>
            <a:ext cx="3653400" cy="588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vi" sz="2400" b="1" i="0" u="none" strike="noStrike" cap="none">
                <a:solidFill>
                  <a:schemeClr val="dk1"/>
                </a:solidFill>
                <a:latin typeface="Lilita One"/>
                <a:ea typeface="Lilita One"/>
                <a:cs typeface="Lilita One"/>
                <a:sym typeface="Lilita One"/>
              </a:rPr>
              <a:t>Meetings</a:t>
            </a:r>
            <a:endParaRPr sz="2400" b="1" i="0" u="none" strike="noStrike" cap="none">
              <a:solidFill>
                <a:schemeClr val="dk1"/>
              </a:solidFill>
              <a:latin typeface="Lilita One"/>
              <a:ea typeface="Lilita One"/>
              <a:cs typeface="Lilita One"/>
              <a:sym typeface="Lilita One"/>
            </a:endParaRPr>
          </a:p>
        </p:txBody>
      </p:sp>
      <p:pic>
        <p:nvPicPr>
          <p:cNvPr id="1678" name="Google Shape;1678;p13"/>
          <p:cNvPicPr preferRelativeResize="0"/>
          <p:nvPr/>
        </p:nvPicPr>
        <p:blipFill rotWithShape="1">
          <a:blip r:embed="rId3">
            <a:alphaModFix/>
          </a:blip>
          <a:srcRect/>
          <a:stretch/>
        </p:blipFill>
        <p:spPr>
          <a:xfrm>
            <a:off x="628400" y="1782575"/>
            <a:ext cx="4797750" cy="2837424"/>
          </a:xfrm>
          <a:prstGeom prst="rect">
            <a:avLst/>
          </a:prstGeom>
          <a:noFill/>
          <a:ln w="9525" cap="flat" cmpd="sng">
            <a:solidFill>
              <a:schemeClr val="dk2"/>
            </a:solidFill>
            <a:prstDash val="solid"/>
            <a:round/>
            <a:headEnd type="none" w="sm" len="sm"/>
            <a:tailEnd type="none" w="sm" len="sm"/>
          </a:ln>
        </p:spPr>
      </p:pic>
      <p:cxnSp>
        <p:nvCxnSpPr>
          <p:cNvPr id="1679" name="Google Shape;1679;p13"/>
          <p:cNvCxnSpPr/>
          <p:nvPr/>
        </p:nvCxnSpPr>
        <p:spPr>
          <a:xfrm>
            <a:off x="728298" y="994663"/>
            <a:ext cx="829200" cy="9900"/>
          </a:xfrm>
          <a:prstGeom prst="straightConnector1">
            <a:avLst/>
          </a:prstGeom>
          <a:noFill/>
          <a:ln w="38100" cap="flat" cmpd="sng">
            <a:solidFill>
              <a:srgbClr val="CC0000"/>
            </a:solidFill>
            <a:prstDash val="solid"/>
            <a:round/>
            <a:headEnd type="none" w="sm" len="sm"/>
            <a:tailEnd type="none" w="sm" len="sm"/>
          </a:ln>
        </p:spPr>
      </p:cxnSp>
      <p:pic>
        <p:nvPicPr>
          <p:cNvPr id="1680" name="Google Shape;1680;p13"/>
          <p:cNvPicPr preferRelativeResize="0"/>
          <p:nvPr/>
        </p:nvPicPr>
        <p:blipFill rotWithShape="1">
          <a:blip r:embed="rId4">
            <a:alphaModFix/>
          </a:blip>
          <a:srcRect/>
          <a:stretch/>
        </p:blipFill>
        <p:spPr>
          <a:xfrm>
            <a:off x="5626100" y="1782575"/>
            <a:ext cx="3313146" cy="2837427"/>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684"/>
        <p:cNvGrpSpPr/>
        <p:nvPr/>
      </p:nvGrpSpPr>
      <p:grpSpPr>
        <a:xfrm>
          <a:off x="0" y="0"/>
          <a:ext cx="0" cy="0"/>
          <a:chOff x="0" y="0"/>
          <a:chExt cx="0" cy="0"/>
        </a:xfrm>
      </p:grpSpPr>
      <p:sp>
        <p:nvSpPr>
          <p:cNvPr id="1685" name="Google Shape;1685;p14"/>
          <p:cNvSpPr txBox="1"/>
          <p:nvPr/>
        </p:nvSpPr>
        <p:spPr>
          <a:xfrm>
            <a:off x="3652650" y="197450"/>
            <a:ext cx="2471400" cy="444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vi" sz="2000" b="0" i="0" u="none" strike="noStrike" cap="none">
                <a:solidFill>
                  <a:schemeClr val="dk1"/>
                </a:solidFill>
                <a:latin typeface="Lilita One"/>
                <a:ea typeface="Lilita One"/>
                <a:cs typeface="Lilita One"/>
                <a:sym typeface="Lilita One"/>
              </a:rPr>
              <a:t>3 Type Of Users</a:t>
            </a:r>
            <a:endParaRPr sz="1000" b="0" i="0" u="none" strike="noStrike" cap="none">
              <a:solidFill>
                <a:srgbClr val="000000"/>
              </a:solidFill>
              <a:latin typeface="Josefin Sans"/>
              <a:ea typeface="Josefin Sans"/>
              <a:cs typeface="Josefin Sans"/>
              <a:sym typeface="Josefin Sans"/>
            </a:endParaRPr>
          </a:p>
        </p:txBody>
      </p:sp>
      <p:sp>
        <p:nvSpPr>
          <p:cNvPr id="1686" name="Google Shape;1686;p14"/>
          <p:cNvSpPr txBox="1">
            <a:spLocks noGrp="1"/>
          </p:cNvSpPr>
          <p:nvPr>
            <p:ph type="subTitle" idx="1"/>
          </p:nvPr>
        </p:nvSpPr>
        <p:spPr>
          <a:xfrm>
            <a:off x="1372481" y="2888075"/>
            <a:ext cx="1614600" cy="2835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100"/>
              <a:buNone/>
            </a:pPr>
            <a:r>
              <a:rPr lang="vi"/>
              <a:t>Candidate</a:t>
            </a:r>
            <a:endParaRPr/>
          </a:p>
        </p:txBody>
      </p:sp>
      <p:sp>
        <p:nvSpPr>
          <p:cNvPr id="1687" name="Google Shape;1687;p14"/>
          <p:cNvSpPr txBox="1">
            <a:spLocks noGrp="1"/>
          </p:cNvSpPr>
          <p:nvPr>
            <p:ph type="subTitle" idx="2"/>
          </p:nvPr>
        </p:nvSpPr>
        <p:spPr>
          <a:xfrm>
            <a:off x="1342927" y="3273000"/>
            <a:ext cx="2007600" cy="12549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100"/>
              <a:buNone/>
            </a:pPr>
            <a:r>
              <a:rPr lang="vi" b="1"/>
              <a:t>Users who find a job</a:t>
            </a:r>
            <a:endParaRPr/>
          </a:p>
        </p:txBody>
      </p:sp>
      <p:sp>
        <p:nvSpPr>
          <p:cNvPr id="1688" name="Google Shape;1688;p14"/>
          <p:cNvSpPr txBox="1">
            <a:spLocks noGrp="1"/>
          </p:cNvSpPr>
          <p:nvPr>
            <p:ph type="subTitle" idx="3"/>
          </p:nvPr>
        </p:nvSpPr>
        <p:spPr>
          <a:xfrm>
            <a:off x="3786013" y="2885075"/>
            <a:ext cx="1614600" cy="2835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100"/>
              <a:buNone/>
            </a:pPr>
            <a:r>
              <a:rPr lang="vi"/>
              <a:t>HR Staff</a:t>
            </a:r>
            <a:endParaRPr/>
          </a:p>
        </p:txBody>
      </p:sp>
      <p:sp>
        <p:nvSpPr>
          <p:cNvPr id="1689" name="Google Shape;1689;p14"/>
          <p:cNvSpPr txBox="1">
            <a:spLocks noGrp="1"/>
          </p:cNvSpPr>
          <p:nvPr>
            <p:ph type="subTitle" idx="4"/>
          </p:nvPr>
        </p:nvSpPr>
        <p:spPr>
          <a:xfrm>
            <a:off x="3626475" y="3261475"/>
            <a:ext cx="1911900" cy="1109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100"/>
              <a:buNone/>
            </a:pPr>
            <a:r>
              <a:rPr lang="vi" b="1"/>
              <a:t>Human resources officers</a:t>
            </a:r>
            <a:endParaRPr/>
          </a:p>
        </p:txBody>
      </p:sp>
      <p:sp>
        <p:nvSpPr>
          <p:cNvPr id="1690" name="Google Shape;1690;p14"/>
          <p:cNvSpPr txBox="1">
            <a:spLocks noGrp="1"/>
          </p:cNvSpPr>
          <p:nvPr>
            <p:ph type="subTitle" idx="5"/>
          </p:nvPr>
        </p:nvSpPr>
        <p:spPr>
          <a:xfrm>
            <a:off x="6199570" y="2885075"/>
            <a:ext cx="1614600" cy="2835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100"/>
              <a:buNone/>
            </a:pPr>
            <a:r>
              <a:rPr lang="vi"/>
              <a:t>Super Admin</a:t>
            </a:r>
            <a:endParaRPr/>
          </a:p>
        </p:txBody>
      </p:sp>
      <p:sp>
        <p:nvSpPr>
          <p:cNvPr id="1691" name="Google Shape;1691;p14"/>
          <p:cNvSpPr txBox="1">
            <a:spLocks noGrp="1"/>
          </p:cNvSpPr>
          <p:nvPr>
            <p:ph type="subTitle" idx="6"/>
          </p:nvPr>
        </p:nvSpPr>
        <p:spPr>
          <a:xfrm>
            <a:off x="6097825" y="3261475"/>
            <a:ext cx="1911900" cy="17379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100"/>
              <a:buNone/>
            </a:pPr>
            <a:r>
              <a:rPr lang="vi" b="1"/>
              <a:t>HR Manager</a:t>
            </a:r>
            <a:endParaRPr/>
          </a:p>
        </p:txBody>
      </p:sp>
      <p:grpSp>
        <p:nvGrpSpPr>
          <p:cNvPr id="1692" name="Google Shape;1692;p14"/>
          <p:cNvGrpSpPr/>
          <p:nvPr/>
        </p:nvGrpSpPr>
        <p:grpSpPr>
          <a:xfrm>
            <a:off x="7076430" y="1976253"/>
            <a:ext cx="619123" cy="568718"/>
            <a:chOff x="7302646" y="1315923"/>
            <a:chExt cx="650134" cy="642474"/>
          </a:xfrm>
        </p:grpSpPr>
        <p:sp>
          <p:nvSpPr>
            <p:cNvPr id="1693" name="Google Shape;1693;p14"/>
            <p:cNvSpPr/>
            <p:nvPr/>
          </p:nvSpPr>
          <p:spPr>
            <a:xfrm>
              <a:off x="7379213" y="1315923"/>
              <a:ext cx="562862" cy="485654"/>
            </a:xfrm>
            <a:custGeom>
              <a:avLst/>
              <a:gdLst/>
              <a:ahLst/>
              <a:cxnLst/>
              <a:rect l="l" t="t" r="r" b="b"/>
              <a:pathLst>
                <a:path w="17562" h="15153" extrusionOk="0">
                  <a:moveTo>
                    <a:pt x="3640" y="1"/>
                  </a:moveTo>
                  <a:cubicBezTo>
                    <a:pt x="3422" y="1"/>
                    <a:pt x="3211" y="140"/>
                    <a:pt x="3125" y="360"/>
                  </a:cubicBezTo>
                  <a:lnTo>
                    <a:pt x="101" y="8113"/>
                  </a:lnTo>
                  <a:cubicBezTo>
                    <a:pt x="0" y="8397"/>
                    <a:pt x="117" y="8698"/>
                    <a:pt x="385" y="8832"/>
                  </a:cubicBezTo>
                  <a:lnTo>
                    <a:pt x="13969" y="15097"/>
                  </a:lnTo>
                  <a:cubicBezTo>
                    <a:pt x="14048" y="15135"/>
                    <a:pt x="14132" y="15152"/>
                    <a:pt x="14213" y="15152"/>
                  </a:cubicBezTo>
                  <a:cubicBezTo>
                    <a:pt x="14423" y="15152"/>
                    <a:pt x="14620" y="15034"/>
                    <a:pt x="14704" y="14830"/>
                  </a:cubicBezTo>
                  <a:lnTo>
                    <a:pt x="17427" y="8965"/>
                  </a:lnTo>
                  <a:cubicBezTo>
                    <a:pt x="17561" y="8681"/>
                    <a:pt x="17427" y="8347"/>
                    <a:pt x="17143" y="8213"/>
                  </a:cubicBezTo>
                  <a:lnTo>
                    <a:pt x="8772" y="4404"/>
                  </a:lnTo>
                  <a:cubicBezTo>
                    <a:pt x="8639" y="4337"/>
                    <a:pt x="8539" y="4237"/>
                    <a:pt x="8488" y="4086"/>
                  </a:cubicBezTo>
                  <a:lnTo>
                    <a:pt x="7686" y="1998"/>
                  </a:lnTo>
                  <a:cubicBezTo>
                    <a:pt x="7636" y="1847"/>
                    <a:pt x="7536" y="1747"/>
                    <a:pt x="7402" y="1680"/>
                  </a:cubicBezTo>
                  <a:lnTo>
                    <a:pt x="3877" y="60"/>
                  </a:lnTo>
                  <a:cubicBezTo>
                    <a:pt x="3801" y="19"/>
                    <a:pt x="3720" y="1"/>
                    <a:pt x="3640" y="1"/>
                  </a:cubicBezTo>
                  <a:close/>
                </a:path>
              </a:pathLst>
            </a:custGeom>
            <a:solidFill>
              <a:srgbClr val="19B5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4" name="Google Shape;1694;p14"/>
            <p:cNvSpPr/>
            <p:nvPr/>
          </p:nvSpPr>
          <p:spPr>
            <a:xfrm>
              <a:off x="7379213" y="1315923"/>
              <a:ext cx="562862" cy="485654"/>
            </a:xfrm>
            <a:custGeom>
              <a:avLst/>
              <a:gdLst/>
              <a:ahLst/>
              <a:cxnLst/>
              <a:rect l="l" t="t" r="r" b="b"/>
              <a:pathLst>
                <a:path w="17562" h="15153" extrusionOk="0">
                  <a:moveTo>
                    <a:pt x="3640" y="1"/>
                  </a:moveTo>
                  <a:cubicBezTo>
                    <a:pt x="3422" y="1"/>
                    <a:pt x="3211" y="140"/>
                    <a:pt x="3125" y="360"/>
                  </a:cubicBezTo>
                  <a:lnTo>
                    <a:pt x="101" y="8113"/>
                  </a:lnTo>
                  <a:cubicBezTo>
                    <a:pt x="0" y="8397"/>
                    <a:pt x="117" y="8698"/>
                    <a:pt x="385" y="8832"/>
                  </a:cubicBezTo>
                  <a:lnTo>
                    <a:pt x="13969" y="15097"/>
                  </a:lnTo>
                  <a:cubicBezTo>
                    <a:pt x="14048" y="15135"/>
                    <a:pt x="14132" y="15152"/>
                    <a:pt x="14213" y="15152"/>
                  </a:cubicBezTo>
                  <a:cubicBezTo>
                    <a:pt x="14423" y="15152"/>
                    <a:pt x="14620" y="15034"/>
                    <a:pt x="14704" y="14830"/>
                  </a:cubicBezTo>
                  <a:lnTo>
                    <a:pt x="17427" y="8965"/>
                  </a:lnTo>
                  <a:cubicBezTo>
                    <a:pt x="17561" y="8681"/>
                    <a:pt x="17427" y="8347"/>
                    <a:pt x="17143" y="8213"/>
                  </a:cubicBezTo>
                  <a:lnTo>
                    <a:pt x="8772" y="4404"/>
                  </a:lnTo>
                  <a:cubicBezTo>
                    <a:pt x="8639" y="4337"/>
                    <a:pt x="8539" y="4237"/>
                    <a:pt x="8488" y="4086"/>
                  </a:cubicBezTo>
                  <a:lnTo>
                    <a:pt x="7686" y="1998"/>
                  </a:lnTo>
                  <a:cubicBezTo>
                    <a:pt x="7636" y="1847"/>
                    <a:pt x="7536" y="1747"/>
                    <a:pt x="7402" y="1680"/>
                  </a:cubicBezTo>
                  <a:lnTo>
                    <a:pt x="3877" y="60"/>
                  </a:lnTo>
                  <a:cubicBezTo>
                    <a:pt x="3801" y="19"/>
                    <a:pt x="3720" y="1"/>
                    <a:pt x="3640" y="1"/>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5" name="Google Shape;1695;p14"/>
            <p:cNvSpPr/>
            <p:nvPr/>
          </p:nvSpPr>
          <p:spPr>
            <a:xfrm>
              <a:off x="7302646" y="1407586"/>
              <a:ext cx="650134" cy="550811"/>
            </a:xfrm>
            <a:custGeom>
              <a:avLst/>
              <a:gdLst/>
              <a:ahLst/>
              <a:cxnLst/>
              <a:rect l="l" t="t" r="r" b="b"/>
              <a:pathLst>
                <a:path w="20285" h="17186" extrusionOk="0">
                  <a:moveTo>
                    <a:pt x="3530" y="1"/>
                  </a:moveTo>
                  <a:cubicBezTo>
                    <a:pt x="3380" y="1"/>
                    <a:pt x="3241" y="97"/>
                    <a:pt x="3191" y="257"/>
                  </a:cubicBezTo>
                  <a:lnTo>
                    <a:pt x="50" y="10015"/>
                  </a:lnTo>
                  <a:cubicBezTo>
                    <a:pt x="0" y="10199"/>
                    <a:pt x="84" y="10383"/>
                    <a:pt x="251" y="10466"/>
                  </a:cubicBezTo>
                  <a:lnTo>
                    <a:pt x="14704" y="17150"/>
                  </a:lnTo>
                  <a:cubicBezTo>
                    <a:pt x="14752" y="17174"/>
                    <a:pt x="14804" y="17185"/>
                    <a:pt x="14855" y="17185"/>
                  </a:cubicBezTo>
                  <a:cubicBezTo>
                    <a:pt x="14979" y="17185"/>
                    <a:pt x="15101" y="17117"/>
                    <a:pt x="15171" y="16999"/>
                  </a:cubicBezTo>
                  <a:lnTo>
                    <a:pt x="20167" y="8093"/>
                  </a:lnTo>
                  <a:cubicBezTo>
                    <a:pt x="20284" y="7910"/>
                    <a:pt x="20201" y="7676"/>
                    <a:pt x="20017" y="7576"/>
                  </a:cubicBezTo>
                  <a:lnTo>
                    <a:pt x="3693" y="40"/>
                  </a:lnTo>
                  <a:cubicBezTo>
                    <a:pt x="3640" y="13"/>
                    <a:pt x="3584" y="1"/>
                    <a:pt x="3530" y="1"/>
                  </a:cubicBez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696" name="Google Shape;1696;p14"/>
          <p:cNvGrpSpPr/>
          <p:nvPr/>
        </p:nvGrpSpPr>
        <p:grpSpPr>
          <a:xfrm>
            <a:off x="1277511" y="1578382"/>
            <a:ext cx="628310" cy="603954"/>
            <a:chOff x="1475763" y="1500948"/>
            <a:chExt cx="659781" cy="682280"/>
          </a:xfrm>
        </p:grpSpPr>
        <p:sp>
          <p:nvSpPr>
            <p:cNvPr id="1697" name="Google Shape;1697;p14"/>
            <p:cNvSpPr/>
            <p:nvPr/>
          </p:nvSpPr>
          <p:spPr>
            <a:xfrm>
              <a:off x="1475763" y="1542741"/>
              <a:ext cx="659781" cy="640487"/>
            </a:xfrm>
            <a:custGeom>
              <a:avLst/>
              <a:gdLst/>
              <a:ahLst/>
              <a:cxnLst/>
              <a:rect l="l" t="t" r="r" b="b"/>
              <a:pathLst>
                <a:path w="20586" h="19984" extrusionOk="0">
                  <a:moveTo>
                    <a:pt x="18563" y="0"/>
                  </a:moveTo>
                  <a:lnTo>
                    <a:pt x="0" y="1788"/>
                  </a:lnTo>
                  <a:lnTo>
                    <a:pt x="251" y="3191"/>
                  </a:lnTo>
                  <a:lnTo>
                    <a:pt x="802" y="2991"/>
                  </a:lnTo>
                  <a:cubicBezTo>
                    <a:pt x="814" y="2990"/>
                    <a:pt x="827" y="2990"/>
                    <a:pt x="839" y="2990"/>
                  </a:cubicBezTo>
                  <a:cubicBezTo>
                    <a:pt x="1181" y="2990"/>
                    <a:pt x="1338" y="3221"/>
                    <a:pt x="1387" y="3576"/>
                  </a:cubicBezTo>
                  <a:cubicBezTo>
                    <a:pt x="1387" y="3576"/>
                    <a:pt x="1387" y="3592"/>
                    <a:pt x="1404" y="3592"/>
                  </a:cubicBezTo>
                  <a:cubicBezTo>
                    <a:pt x="1437" y="3960"/>
                    <a:pt x="1354" y="4311"/>
                    <a:pt x="986" y="4378"/>
                  </a:cubicBezTo>
                  <a:lnTo>
                    <a:pt x="284" y="4344"/>
                  </a:lnTo>
                  <a:lnTo>
                    <a:pt x="435" y="5614"/>
                  </a:lnTo>
                  <a:cubicBezTo>
                    <a:pt x="435" y="5614"/>
                    <a:pt x="652" y="5564"/>
                    <a:pt x="909" y="5564"/>
                  </a:cubicBezTo>
                  <a:cubicBezTo>
                    <a:pt x="1264" y="5564"/>
                    <a:pt x="1692" y="5660"/>
                    <a:pt x="1721" y="6115"/>
                  </a:cubicBezTo>
                  <a:cubicBezTo>
                    <a:pt x="1721" y="6115"/>
                    <a:pt x="1676" y="6757"/>
                    <a:pt x="741" y="6757"/>
                  </a:cubicBezTo>
                  <a:cubicBezTo>
                    <a:pt x="686" y="6757"/>
                    <a:pt x="629" y="6755"/>
                    <a:pt x="568" y="6750"/>
                  </a:cubicBezTo>
                  <a:lnTo>
                    <a:pt x="568" y="6750"/>
                  </a:lnTo>
                  <a:lnTo>
                    <a:pt x="685" y="7820"/>
                  </a:lnTo>
                  <a:cubicBezTo>
                    <a:pt x="685" y="7820"/>
                    <a:pt x="937" y="7751"/>
                    <a:pt x="1218" y="7751"/>
                  </a:cubicBezTo>
                  <a:cubicBezTo>
                    <a:pt x="1556" y="7751"/>
                    <a:pt x="1935" y="7850"/>
                    <a:pt x="1972" y="8288"/>
                  </a:cubicBezTo>
                  <a:cubicBezTo>
                    <a:pt x="2039" y="8973"/>
                    <a:pt x="1320" y="9023"/>
                    <a:pt x="819" y="9056"/>
                  </a:cubicBezTo>
                  <a:lnTo>
                    <a:pt x="953" y="10159"/>
                  </a:lnTo>
                  <a:cubicBezTo>
                    <a:pt x="953" y="10159"/>
                    <a:pt x="1124" y="10124"/>
                    <a:pt x="1338" y="10124"/>
                  </a:cubicBezTo>
                  <a:cubicBezTo>
                    <a:pt x="1693" y="10124"/>
                    <a:pt x="2166" y="10222"/>
                    <a:pt x="2156" y="10744"/>
                  </a:cubicBezTo>
                  <a:cubicBezTo>
                    <a:pt x="2144" y="11340"/>
                    <a:pt x="1603" y="11426"/>
                    <a:pt x="1295" y="11426"/>
                  </a:cubicBezTo>
                  <a:cubicBezTo>
                    <a:pt x="1172" y="11426"/>
                    <a:pt x="1086" y="11412"/>
                    <a:pt x="1086" y="11412"/>
                  </a:cubicBezTo>
                  <a:lnTo>
                    <a:pt x="1086" y="11412"/>
                  </a:lnTo>
                  <a:lnTo>
                    <a:pt x="1253" y="12832"/>
                  </a:lnTo>
                  <a:cubicBezTo>
                    <a:pt x="1253" y="12832"/>
                    <a:pt x="1576" y="12693"/>
                    <a:pt x="1891" y="12693"/>
                  </a:cubicBezTo>
                  <a:cubicBezTo>
                    <a:pt x="2162" y="12693"/>
                    <a:pt x="2427" y="12796"/>
                    <a:pt x="2473" y="13183"/>
                  </a:cubicBezTo>
                  <a:cubicBezTo>
                    <a:pt x="2546" y="13805"/>
                    <a:pt x="2076" y="13938"/>
                    <a:pt x="1706" y="13938"/>
                  </a:cubicBezTo>
                  <a:cubicBezTo>
                    <a:pt x="1570" y="13938"/>
                    <a:pt x="1447" y="13920"/>
                    <a:pt x="1370" y="13902"/>
                  </a:cubicBezTo>
                  <a:lnTo>
                    <a:pt x="1370" y="13902"/>
                  </a:lnTo>
                  <a:lnTo>
                    <a:pt x="1487" y="14988"/>
                  </a:lnTo>
                  <a:cubicBezTo>
                    <a:pt x="1487" y="14988"/>
                    <a:pt x="1753" y="14872"/>
                    <a:pt x="2035" y="14872"/>
                  </a:cubicBezTo>
                  <a:cubicBezTo>
                    <a:pt x="2340" y="14872"/>
                    <a:pt x="2664" y="15008"/>
                    <a:pt x="2690" y="15572"/>
                  </a:cubicBezTo>
                  <a:cubicBezTo>
                    <a:pt x="2718" y="16023"/>
                    <a:pt x="2386" y="16125"/>
                    <a:pt x="2082" y="16125"/>
                  </a:cubicBezTo>
                  <a:cubicBezTo>
                    <a:pt x="1834" y="16125"/>
                    <a:pt x="1604" y="16057"/>
                    <a:pt x="1604" y="16057"/>
                  </a:cubicBezTo>
                  <a:lnTo>
                    <a:pt x="1604" y="16057"/>
                  </a:lnTo>
                  <a:lnTo>
                    <a:pt x="1771" y="17561"/>
                  </a:lnTo>
                  <a:cubicBezTo>
                    <a:pt x="1771" y="17561"/>
                    <a:pt x="2105" y="17418"/>
                    <a:pt x="2427" y="17418"/>
                  </a:cubicBezTo>
                  <a:cubicBezTo>
                    <a:pt x="2699" y="17418"/>
                    <a:pt x="2962" y="17520"/>
                    <a:pt x="3008" y="17895"/>
                  </a:cubicBezTo>
                  <a:cubicBezTo>
                    <a:pt x="3044" y="18312"/>
                    <a:pt x="2685" y="18567"/>
                    <a:pt x="2292" y="18567"/>
                  </a:cubicBezTo>
                  <a:cubicBezTo>
                    <a:pt x="2151" y="18567"/>
                    <a:pt x="2005" y="18534"/>
                    <a:pt x="1871" y="18463"/>
                  </a:cubicBezTo>
                  <a:lnTo>
                    <a:pt x="1871" y="18463"/>
                  </a:lnTo>
                  <a:lnTo>
                    <a:pt x="2055" y="19984"/>
                  </a:lnTo>
                  <a:lnTo>
                    <a:pt x="20585" y="18012"/>
                  </a:lnTo>
                  <a:lnTo>
                    <a:pt x="18563" y="0"/>
                  </a:lnTo>
                  <a:close/>
                </a:path>
              </a:pathLst>
            </a:custGeom>
            <a:solidFill>
              <a:srgbClr val="F5F5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8" name="Google Shape;1698;p14"/>
            <p:cNvSpPr/>
            <p:nvPr/>
          </p:nvSpPr>
          <p:spPr>
            <a:xfrm>
              <a:off x="1631045" y="1500948"/>
              <a:ext cx="359889" cy="110348"/>
            </a:xfrm>
            <a:custGeom>
              <a:avLst/>
              <a:gdLst/>
              <a:ahLst/>
              <a:cxnLst/>
              <a:rect l="l" t="t" r="r" b="b"/>
              <a:pathLst>
                <a:path w="11229" h="3443" extrusionOk="0">
                  <a:moveTo>
                    <a:pt x="11112" y="1"/>
                  </a:moveTo>
                  <a:lnTo>
                    <a:pt x="1" y="402"/>
                  </a:lnTo>
                  <a:lnTo>
                    <a:pt x="118" y="3443"/>
                  </a:lnTo>
                  <a:lnTo>
                    <a:pt x="11229" y="3042"/>
                  </a:lnTo>
                  <a:lnTo>
                    <a:pt x="11112" y="1"/>
                  </a:ln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9" name="Google Shape;1699;p14"/>
            <p:cNvSpPr/>
            <p:nvPr/>
          </p:nvSpPr>
          <p:spPr>
            <a:xfrm>
              <a:off x="1624091" y="1694401"/>
              <a:ext cx="373799" cy="23877"/>
            </a:xfrm>
            <a:custGeom>
              <a:avLst/>
              <a:gdLst/>
              <a:ahLst/>
              <a:cxnLst/>
              <a:rect l="l" t="t" r="r" b="b"/>
              <a:pathLst>
                <a:path w="11663" h="745" extrusionOk="0">
                  <a:moveTo>
                    <a:pt x="11429" y="1"/>
                  </a:moveTo>
                  <a:cubicBezTo>
                    <a:pt x="11350" y="1"/>
                    <a:pt x="11270" y="5"/>
                    <a:pt x="11195" y="13"/>
                  </a:cubicBezTo>
                  <a:cubicBezTo>
                    <a:pt x="10878" y="30"/>
                    <a:pt x="10460" y="47"/>
                    <a:pt x="9942" y="63"/>
                  </a:cubicBezTo>
                  <a:cubicBezTo>
                    <a:pt x="8889" y="114"/>
                    <a:pt x="7436" y="197"/>
                    <a:pt x="5832" y="297"/>
                  </a:cubicBezTo>
                  <a:cubicBezTo>
                    <a:pt x="4211" y="398"/>
                    <a:pt x="2757" y="498"/>
                    <a:pt x="1705" y="581"/>
                  </a:cubicBezTo>
                  <a:lnTo>
                    <a:pt x="468" y="682"/>
                  </a:lnTo>
                  <a:cubicBezTo>
                    <a:pt x="301" y="682"/>
                    <a:pt x="151" y="698"/>
                    <a:pt x="0" y="732"/>
                  </a:cubicBezTo>
                  <a:cubicBezTo>
                    <a:pt x="76" y="740"/>
                    <a:pt x="155" y="744"/>
                    <a:pt x="234" y="744"/>
                  </a:cubicBezTo>
                  <a:cubicBezTo>
                    <a:pt x="314" y="744"/>
                    <a:pt x="393" y="740"/>
                    <a:pt x="468" y="732"/>
                  </a:cubicBezTo>
                  <a:lnTo>
                    <a:pt x="1721" y="682"/>
                  </a:lnTo>
                  <a:cubicBezTo>
                    <a:pt x="2774" y="632"/>
                    <a:pt x="4228" y="548"/>
                    <a:pt x="5832" y="448"/>
                  </a:cubicBezTo>
                  <a:cubicBezTo>
                    <a:pt x="7452" y="348"/>
                    <a:pt x="8906" y="247"/>
                    <a:pt x="9959" y="164"/>
                  </a:cubicBezTo>
                  <a:lnTo>
                    <a:pt x="11195" y="63"/>
                  </a:lnTo>
                  <a:cubicBezTo>
                    <a:pt x="11362" y="63"/>
                    <a:pt x="11513" y="47"/>
                    <a:pt x="11663" y="13"/>
                  </a:cubicBezTo>
                  <a:cubicBezTo>
                    <a:pt x="11588" y="5"/>
                    <a:pt x="11508" y="1"/>
                    <a:pt x="11429" y="1"/>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0" name="Google Shape;1700;p14"/>
            <p:cNvSpPr/>
            <p:nvPr/>
          </p:nvSpPr>
          <p:spPr>
            <a:xfrm>
              <a:off x="1638545" y="1766706"/>
              <a:ext cx="373286" cy="23845"/>
            </a:xfrm>
            <a:custGeom>
              <a:avLst/>
              <a:gdLst/>
              <a:ahLst/>
              <a:cxnLst/>
              <a:rect l="l" t="t" r="r" b="b"/>
              <a:pathLst>
                <a:path w="11647" h="744" extrusionOk="0">
                  <a:moveTo>
                    <a:pt x="11421" y="0"/>
                  </a:moveTo>
                  <a:cubicBezTo>
                    <a:pt x="11346" y="0"/>
                    <a:pt x="11270" y="5"/>
                    <a:pt x="11195" y="13"/>
                  </a:cubicBezTo>
                  <a:lnTo>
                    <a:pt x="9942" y="63"/>
                  </a:lnTo>
                  <a:cubicBezTo>
                    <a:pt x="8889" y="113"/>
                    <a:pt x="7436" y="197"/>
                    <a:pt x="5815" y="297"/>
                  </a:cubicBezTo>
                  <a:cubicBezTo>
                    <a:pt x="4211" y="397"/>
                    <a:pt x="2757" y="498"/>
                    <a:pt x="1705" y="581"/>
                  </a:cubicBezTo>
                  <a:lnTo>
                    <a:pt x="452" y="681"/>
                  </a:lnTo>
                  <a:cubicBezTo>
                    <a:pt x="301" y="681"/>
                    <a:pt x="151" y="698"/>
                    <a:pt x="1" y="731"/>
                  </a:cubicBezTo>
                  <a:cubicBezTo>
                    <a:pt x="76" y="740"/>
                    <a:pt x="151" y="744"/>
                    <a:pt x="226" y="744"/>
                  </a:cubicBezTo>
                  <a:cubicBezTo>
                    <a:pt x="301" y="744"/>
                    <a:pt x="376" y="740"/>
                    <a:pt x="452" y="731"/>
                  </a:cubicBezTo>
                  <a:lnTo>
                    <a:pt x="1705" y="681"/>
                  </a:lnTo>
                  <a:cubicBezTo>
                    <a:pt x="2757" y="631"/>
                    <a:pt x="4211" y="548"/>
                    <a:pt x="5832" y="447"/>
                  </a:cubicBezTo>
                  <a:cubicBezTo>
                    <a:pt x="7436" y="347"/>
                    <a:pt x="8889" y="247"/>
                    <a:pt x="9942" y="163"/>
                  </a:cubicBezTo>
                  <a:lnTo>
                    <a:pt x="11195" y="63"/>
                  </a:lnTo>
                  <a:cubicBezTo>
                    <a:pt x="11346" y="63"/>
                    <a:pt x="11496" y="46"/>
                    <a:pt x="11646" y="13"/>
                  </a:cubicBezTo>
                  <a:cubicBezTo>
                    <a:pt x="11571" y="5"/>
                    <a:pt x="11496" y="0"/>
                    <a:pt x="11421"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1" name="Google Shape;1701;p14"/>
            <p:cNvSpPr/>
            <p:nvPr/>
          </p:nvSpPr>
          <p:spPr>
            <a:xfrm>
              <a:off x="1643353" y="1841126"/>
              <a:ext cx="373831" cy="23877"/>
            </a:xfrm>
            <a:custGeom>
              <a:avLst/>
              <a:gdLst/>
              <a:ahLst/>
              <a:cxnLst/>
              <a:rect l="l" t="t" r="r" b="b"/>
              <a:pathLst>
                <a:path w="11664" h="745" extrusionOk="0">
                  <a:moveTo>
                    <a:pt x="11436" y="1"/>
                  </a:moveTo>
                  <a:cubicBezTo>
                    <a:pt x="11359" y="1"/>
                    <a:pt x="11279" y="5"/>
                    <a:pt x="11196" y="13"/>
                  </a:cubicBezTo>
                  <a:lnTo>
                    <a:pt x="9959" y="64"/>
                  </a:lnTo>
                  <a:cubicBezTo>
                    <a:pt x="8890" y="114"/>
                    <a:pt x="7436" y="197"/>
                    <a:pt x="5832" y="298"/>
                  </a:cubicBezTo>
                  <a:cubicBezTo>
                    <a:pt x="4228" y="398"/>
                    <a:pt x="2758" y="498"/>
                    <a:pt x="1705" y="565"/>
                  </a:cubicBezTo>
                  <a:lnTo>
                    <a:pt x="469" y="665"/>
                  </a:lnTo>
                  <a:cubicBezTo>
                    <a:pt x="318" y="682"/>
                    <a:pt x="151" y="699"/>
                    <a:pt x="1" y="732"/>
                  </a:cubicBezTo>
                  <a:cubicBezTo>
                    <a:pt x="84" y="740"/>
                    <a:pt x="164" y="744"/>
                    <a:pt x="241" y="744"/>
                  </a:cubicBezTo>
                  <a:cubicBezTo>
                    <a:pt x="318" y="744"/>
                    <a:pt x="394" y="740"/>
                    <a:pt x="469" y="732"/>
                  </a:cubicBezTo>
                  <a:lnTo>
                    <a:pt x="1722" y="682"/>
                  </a:lnTo>
                  <a:cubicBezTo>
                    <a:pt x="2775" y="615"/>
                    <a:pt x="4228" y="548"/>
                    <a:pt x="5832" y="448"/>
                  </a:cubicBezTo>
                  <a:cubicBezTo>
                    <a:pt x="7453" y="348"/>
                    <a:pt x="8907" y="247"/>
                    <a:pt x="9959" y="164"/>
                  </a:cubicBezTo>
                  <a:lnTo>
                    <a:pt x="11212" y="64"/>
                  </a:lnTo>
                  <a:cubicBezTo>
                    <a:pt x="11363" y="64"/>
                    <a:pt x="11513" y="30"/>
                    <a:pt x="11663" y="13"/>
                  </a:cubicBezTo>
                  <a:cubicBezTo>
                    <a:pt x="11588" y="5"/>
                    <a:pt x="11513" y="1"/>
                    <a:pt x="11436" y="1"/>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2" name="Google Shape;1702;p14"/>
            <p:cNvSpPr/>
            <p:nvPr/>
          </p:nvSpPr>
          <p:spPr>
            <a:xfrm>
              <a:off x="1652455" y="1915450"/>
              <a:ext cx="373831" cy="23461"/>
            </a:xfrm>
            <a:custGeom>
              <a:avLst/>
              <a:gdLst/>
              <a:ahLst/>
              <a:cxnLst/>
              <a:rect l="l" t="t" r="r" b="b"/>
              <a:pathLst>
                <a:path w="11664" h="732" extrusionOk="0">
                  <a:moveTo>
                    <a:pt x="11196" y="0"/>
                  </a:moveTo>
                  <a:lnTo>
                    <a:pt x="9943" y="67"/>
                  </a:lnTo>
                  <a:cubicBezTo>
                    <a:pt x="8890" y="117"/>
                    <a:pt x="7436" y="201"/>
                    <a:pt x="5832" y="301"/>
                  </a:cubicBezTo>
                  <a:cubicBezTo>
                    <a:pt x="4212" y="401"/>
                    <a:pt x="2758" y="485"/>
                    <a:pt x="1705" y="568"/>
                  </a:cubicBezTo>
                  <a:lnTo>
                    <a:pt x="469" y="669"/>
                  </a:lnTo>
                  <a:cubicBezTo>
                    <a:pt x="302" y="669"/>
                    <a:pt x="151" y="702"/>
                    <a:pt x="1" y="719"/>
                  </a:cubicBezTo>
                  <a:cubicBezTo>
                    <a:pt x="76" y="727"/>
                    <a:pt x="156" y="731"/>
                    <a:pt x="235" y="731"/>
                  </a:cubicBezTo>
                  <a:cubicBezTo>
                    <a:pt x="314" y="731"/>
                    <a:pt x="394" y="727"/>
                    <a:pt x="469" y="719"/>
                  </a:cubicBezTo>
                  <a:lnTo>
                    <a:pt x="1722" y="669"/>
                  </a:lnTo>
                  <a:cubicBezTo>
                    <a:pt x="2775" y="618"/>
                    <a:pt x="4228" y="535"/>
                    <a:pt x="5832" y="435"/>
                  </a:cubicBezTo>
                  <a:cubicBezTo>
                    <a:pt x="7453" y="334"/>
                    <a:pt x="8907" y="234"/>
                    <a:pt x="9959" y="167"/>
                  </a:cubicBezTo>
                  <a:lnTo>
                    <a:pt x="11212" y="67"/>
                  </a:lnTo>
                  <a:cubicBezTo>
                    <a:pt x="11363" y="50"/>
                    <a:pt x="11513" y="34"/>
                    <a:pt x="11664"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3" name="Google Shape;1703;p14"/>
            <p:cNvSpPr/>
            <p:nvPr/>
          </p:nvSpPr>
          <p:spPr>
            <a:xfrm>
              <a:off x="1673351" y="1995351"/>
              <a:ext cx="373286" cy="23877"/>
            </a:xfrm>
            <a:custGeom>
              <a:avLst/>
              <a:gdLst/>
              <a:ahLst/>
              <a:cxnLst/>
              <a:rect l="l" t="t" r="r" b="b"/>
              <a:pathLst>
                <a:path w="11647" h="745" extrusionOk="0">
                  <a:moveTo>
                    <a:pt x="11421" y="1"/>
                  </a:moveTo>
                  <a:cubicBezTo>
                    <a:pt x="11346" y="1"/>
                    <a:pt x="11271" y="5"/>
                    <a:pt x="11195" y="14"/>
                  </a:cubicBezTo>
                  <a:lnTo>
                    <a:pt x="9942" y="64"/>
                  </a:lnTo>
                  <a:cubicBezTo>
                    <a:pt x="8890" y="114"/>
                    <a:pt x="7436" y="197"/>
                    <a:pt x="5815" y="298"/>
                  </a:cubicBezTo>
                  <a:cubicBezTo>
                    <a:pt x="4211" y="398"/>
                    <a:pt x="2757" y="498"/>
                    <a:pt x="1705" y="582"/>
                  </a:cubicBezTo>
                  <a:lnTo>
                    <a:pt x="452" y="682"/>
                  </a:lnTo>
                  <a:cubicBezTo>
                    <a:pt x="301" y="682"/>
                    <a:pt x="151" y="699"/>
                    <a:pt x="1" y="732"/>
                  </a:cubicBezTo>
                  <a:cubicBezTo>
                    <a:pt x="76" y="740"/>
                    <a:pt x="151" y="745"/>
                    <a:pt x="226" y="745"/>
                  </a:cubicBezTo>
                  <a:cubicBezTo>
                    <a:pt x="301" y="745"/>
                    <a:pt x="377" y="740"/>
                    <a:pt x="452" y="732"/>
                  </a:cubicBezTo>
                  <a:lnTo>
                    <a:pt x="1705" y="682"/>
                  </a:lnTo>
                  <a:cubicBezTo>
                    <a:pt x="2757" y="632"/>
                    <a:pt x="4228" y="548"/>
                    <a:pt x="5832" y="448"/>
                  </a:cubicBezTo>
                  <a:cubicBezTo>
                    <a:pt x="7436" y="348"/>
                    <a:pt x="8890" y="247"/>
                    <a:pt x="9942" y="164"/>
                  </a:cubicBezTo>
                  <a:lnTo>
                    <a:pt x="11195" y="64"/>
                  </a:lnTo>
                  <a:cubicBezTo>
                    <a:pt x="11346" y="64"/>
                    <a:pt x="11496" y="47"/>
                    <a:pt x="11646" y="14"/>
                  </a:cubicBezTo>
                  <a:cubicBezTo>
                    <a:pt x="11571" y="5"/>
                    <a:pt x="11496" y="1"/>
                    <a:pt x="11421" y="1"/>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704" name="Google Shape;1704;p14"/>
          <p:cNvSpPr/>
          <p:nvPr/>
        </p:nvSpPr>
        <p:spPr>
          <a:xfrm>
            <a:off x="4832536" y="1952917"/>
            <a:ext cx="490619" cy="456048"/>
          </a:xfrm>
          <a:custGeom>
            <a:avLst/>
            <a:gdLst/>
            <a:ahLst/>
            <a:cxnLst/>
            <a:rect l="l" t="t" r="r" b="b"/>
            <a:pathLst>
              <a:path w="16074" h="16075" extrusionOk="0">
                <a:moveTo>
                  <a:pt x="2657" y="3994"/>
                </a:moveTo>
                <a:cubicBezTo>
                  <a:pt x="3008" y="3526"/>
                  <a:pt x="3425" y="3092"/>
                  <a:pt x="3893" y="2724"/>
                </a:cubicBezTo>
                <a:lnTo>
                  <a:pt x="3592" y="1103"/>
                </a:lnTo>
                <a:lnTo>
                  <a:pt x="6115" y="34"/>
                </a:lnTo>
                <a:lnTo>
                  <a:pt x="7085" y="1371"/>
                </a:lnTo>
                <a:cubicBezTo>
                  <a:pt x="7669" y="1287"/>
                  <a:pt x="8271" y="1270"/>
                  <a:pt x="8856" y="1354"/>
                </a:cubicBezTo>
                <a:lnTo>
                  <a:pt x="9808" y="1"/>
                </a:lnTo>
                <a:lnTo>
                  <a:pt x="12331" y="1020"/>
                </a:lnTo>
                <a:lnTo>
                  <a:pt x="12080" y="2641"/>
                </a:lnTo>
                <a:cubicBezTo>
                  <a:pt x="12548" y="2991"/>
                  <a:pt x="12983" y="3426"/>
                  <a:pt x="13350" y="3894"/>
                </a:cubicBezTo>
                <a:lnTo>
                  <a:pt x="14971" y="3593"/>
                </a:lnTo>
                <a:lnTo>
                  <a:pt x="16040" y="6099"/>
                </a:lnTo>
                <a:lnTo>
                  <a:pt x="14704" y="7068"/>
                </a:lnTo>
                <a:cubicBezTo>
                  <a:pt x="14787" y="7670"/>
                  <a:pt x="14804" y="8255"/>
                  <a:pt x="14720" y="8856"/>
                </a:cubicBezTo>
                <a:lnTo>
                  <a:pt x="16074" y="9792"/>
                </a:lnTo>
                <a:lnTo>
                  <a:pt x="15055" y="12331"/>
                </a:lnTo>
                <a:lnTo>
                  <a:pt x="13434" y="12064"/>
                </a:lnTo>
                <a:cubicBezTo>
                  <a:pt x="13083" y="12549"/>
                  <a:pt x="12649" y="12966"/>
                  <a:pt x="12181" y="13334"/>
                </a:cubicBezTo>
                <a:lnTo>
                  <a:pt x="12481" y="14971"/>
                </a:lnTo>
                <a:lnTo>
                  <a:pt x="9975" y="16041"/>
                </a:lnTo>
                <a:lnTo>
                  <a:pt x="9006" y="14704"/>
                </a:lnTo>
                <a:cubicBezTo>
                  <a:pt x="8405" y="14788"/>
                  <a:pt x="7820" y="14788"/>
                  <a:pt x="7218" y="14721"/>
                </a:cubicBezTo>
                <a:lnTo>
                  <a:pt x="6283" y="16074"/>
                </a:lnTo>
                <a:lnTo>
                  <a:pt x="3743" y="15055"/>
                </a:lnTo>
                <a:lnTo>
                  <a:pt x="4010" y="13418"/>
                </a:lnTo>
                <a:cubicBezTo>
                  <a:pt x="3526" y="13067"/>
                  <a:pt x="3108" y="12649"/>
                  <a:pt x="2740" y="12181"/>
                </a:cubicBezTo>
                <a:lnTo>
                  <a:pt x="1103" y="12482"/>
                </a:lnTo>
                <a:lnTo>
                  <a:pt x="34" y="9959"/>
                </a:lnTo>
                <a:lnTo>
                  <a:pt x="1387" y="8990"/>
                </a:lnTo>
                <a:cubicBezTo>
                  <a:pt x="1287" y="8405"/>
                  <a:pt x="1287" y="7803"/>
                  <a:pt x="1354" y="7219"/>
                </a:cubicBezTo>
                <a:lnTo>
                  <a:pt x="0" y="6266"/>
                </a:lnTo>
                <a:lnTo>
                  <a:pt x="1019" y="3743"/>
                </a:lnTo>
                <a:close/>
                <a:moveTo>
                  <a:pt x="5364" y="6818"/>
                </a:moveTo>
                <a:cubicBezTo>
                  <a:pt x="4395" y="9240"/>
                  <a:pt x="6834" y="11646"/>
                  <a:pt x="9240" y="10610"/>
                </a:cubicBezTo>
                <a:cubicBezTo>
                  <a:pt x="11646" y="9591"/>
                  <a:pt x="11596" y="6166"/>
                  <a:pt x="9173" y="5197"/>
                </a:cubicBezTo>
                <a:cubicBezTo>
                  <a:pt x="7686" y="4595"/>
                  <a:pt x="5965" y="5331"/>
                  <a:pt x="5364" y="6818"/>
                </a:cubicBez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5" name="Google Shape;1705;p14"/>
          <p:cNvSpPr/>
          <p:nvPr/>
        </p:nvSpPr>
        <p:spPr>
          <a:xfrm>
            <a:off x="2391917" y="1937447"/>
            <a:ext cx="1817622" cy="403045"/>
          </a:xfrm>
          <a:custGeom>
            <a:avLst/>
            <a:gdLst/>
            <a:ahLst/>
            <a:cxnLst/>
            <a:rect l="l" t="t" r="r" b="b"/>
            <a:pathLst>
              <a:path w="46300" h="13508" extrusionOk="0">
                <a:moveTo>
                  <a:pt x="220" y="1"/>
                </a:moveTo>
                <a:cubicBezTo>
                  <a:pt x="134" y="1"/>
                  <a:pt x="88" y="13"/>
                  <a:pt x="84" y="37"/>
                </a:cubicBezTo>
                <a:cubicBezTo>
                  <a:pt x="1" y="422"/>
                  <a:pt x="10260" y="3747"/>
                  <a:pt x="22992" y="7456"/>
                </a:cubicBezTo>
                <a:cubicBezTo>
                  <a:pt x="34926" y="10928"/>
                  <a:pt x="44796" y="13508"/>
                  <a:pt x="46076" y="13508"/>
                </a:cubicBezTo>
                <a:cubicBezTo>
                  <a:pt x="46164" y="13508"/>
                  <a:pt x="46211" y="13496"/>
                  <a:pt x="46216" y="13471"/>
                </a:cubicBezTo>
                <a:cubicBezTo>
                  <a:pt x="46300" y="13087"/>
                  <a:pt x="36024" y="9762"/>
                  <a:pt x="23292" y="6069"/>
                </a:cubicBezTo>
                <a:cubicBezTo>
                  <a:pt x="11354" y="2595"/>
                  <a:pt x="1481" y="1"/>
                  <a:pt x="220" y="1"/>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6" name="Google Shape;1706;p14"/>
          <p:cNvSpPr/>
          <p:nvPr/>
        </p:nvSpPr>
        <p:spPr>
          <a:xfrm>
            <a:off x="4827571" y="2109360"/>
            <a:ext cx="1817645" cy="514206"/>
          </a:xfrm>
          <a:custGeom>
            <a:avLst/>
            <a:gdLst/>
            <a:ahLst/>
            <a:cxnLst/>
            <a:rect l="l" t="t" r="r" b="b"/>
            <a:pathLst>
              <a:path w="59551" h="18125" extrusionOk="0">
                <a:moveTo>
                  <a:pt x="59401" y="0"/>
                </a:moveTo>
                <a:cubicBezTo>
                  <a:pt x="58257" y="0"/>
                  <a:pt x="45342" y="3663"/>
                  <a:pt x="29658" y="8427"/>
                </a:cubicBezTo>
                <a:cubicBezTo>
                  <a:pt x="13251" y="13440"/>
                  <a:pt x="1" y="17768"/>
                  <a:pt x="68" y="18102"/>
                </a:cubicBezTo>
                <a:cubicBezTo>
                  <a:pt x="71" y="18117"/>
                  <a:pt x="100" y="18124"/>
                  <a:pt x="152" y="18124"/>
                </a:cubicBezTo>
                <a:cubicBezTo>
                  <a:pt x="1309" y="18124"/>
                  <a:pt x="14210" y="14461"/>
                  <a:pt x="29909" y="9681"/>
                </a:cubicBezTo>
                <a:cubicBezTo>
                  <a:pt x="46317" y="4685"/>
                  <a:pt x="59550" y="357"/>
                  <a:pt x="59483" y="23"/>
                </a:cubicBezTo>
                <a:cubicBezTo>
                  <a:pt x="59480" y="8"/>
                  <a:pt x="59453" y="0"/>
                  <a:pt x="59401"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7" name="Google Shape;1707;p14"/>
          <p:cNvSpPr/>
          <p:nvPr/>
        </p:nvSpPr>
        <p:spPr>
          <a:xfrm>
            <a:off x="4075907" y="1975392"/>
            <a:ext cx="1040909" cy="917401"/>
          </a:xfrm>
          <a:custGeom>
            <a:avLst/>
            <a:gdLst/>
            <a:ahLst/>
            <a:cxnLst/>
            <a:rect l="l" t="t" r="r" b="b"/>
            <a:pathLst>
              <a:path w="34103" h="32337" extrusionOk="0">
                <a:moveTo>
                  <a:pt x="16706" y="0"/>
                </a:moveTo>
                <a:cubicBezTo>
                  <a:pt x="16363" y="0"/>
                  <a:pt x="16018" y="11"/>
                  <a:pt x="15673" y="33"/>
                </a:cubicBezTo>
                <a:cubicBezTo>
                  <a:pt x="6767" y="601"/>
                  <a:pt x="0" y="8271"/>
                  <a:pt x="568" y="17193"/>
                </a:cubicBezTo>
                <a:cubicBezTo>
                  <a:pt x="969" y="23709"/>
                  <a:pt x="5280" y="29357"/>
                  <a:pt x="11462" y="31462"/>
                </a:cubicBezTo>
                <a:cubicBezTo>
                  <a:pt x="13178" y="32051"/>
                  <a:pt x="14947" y="32336"/>
                  <a:pt x="16699" y="32336"/>
                </a:cubicBezTo>
                <a:cubicBezTo>
                  <a:pt x="21259" y="32336"/>
                  <a:pt x="25708" y="30404"/>
                  <a:pt x="28822" y="26867"/>
                </a:cubicBezTo>
                <a:cubicBezTo>
                  <a:pt x="33150" y="21955"/>
                  <a:pt x="34102" y="14921"/>
                  <a:pt x="31212" y="9056"/>
                </a:cubicBezTo>
                <a:cubicBezTo>
                  <a:pt x="28490" y="3501"/>
                  <a:pt x="22845" y="0"/>
                  <a:pt x="16706"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708" name="Google Shape;1708;p14"/>
          <p:cNvGrpSpPr/>
          <p:nvPr/>
        </p:nvGrpSpPr>
        <p:grpSpPr>
          <a:xfrm>
            <a:off x="3935215" y="1637752"/>
            <a:ext cx="1118816" cy="1255004"/>
            <a:chOff x="3916200" y="1687420"/>
            <a:chExt cx="1174856" cy="1417763"/>
          </a:xfrm>
        </p:grpSpPr>
        <p:sp>
          <p:nvSpPr>
            <p:cNvPr id="1709" name="Google Shape;1709;p14"/>
            <p:cNvSpPr/>
            <p:nvPr/>
          </p:nvSpPr>
          <p:spPr>
            <a:xfrm>
              <a:off x="4986285" y="2082724"/>
              <a:ext cx="39646" cy="209960"/>
            </a:xfrm>
            <a:custGeom>
              <a:avLst/>
              <a:gdLst/>
              <a:ahLst/>
              <a:cxnLst/>
              <a:rect l="l" t="t" r="r" b="b"/>
              <a:pathLst>
                <a:path w="1237" h="6551" extrusionOk="0">
                  <a:moveTo>
                    <a:pt x="251" y="0"/>
                  </a:moveTo>
                  <a:lnTo>
                    <a:pt x="251" y="0"/>
                  </a:lnTo>
                  <a:cubicBezTo>
                    <a:pt x="435" y="284"/>
                    <a:pt x="602" y="568"/>
                    <a:pt x="735" y="886"/>
                  </a:cubicBezTo>
                  <a:cubicBezTo>
                    <a:pt x="1020" y="1638"/>
                    <a:pt x="1103" y="2456"/>
                    <a:pt x="986" y="3258"/>
                  </a:cubicBezTo>
                  <a:cubicBezTo>
                    <a:pt x="869" y="4060"/>
                    <a:pt x="652" y="4846"/>
                    <a:pt x="334" y="5598"/>
                  </a:cubicBezTo>
                  <a:cubicBezTo>
                    <a:pt x="234" y="5865"/>
                    <a:pt x="151" y="6099"/>
                    <a:pt x="84" y="6283"/>
                  </a:cubicBezTo>
                  <a:cubicBezTo>
                    <a:pt x="34" y="6366"/>
                    <a:pt x="17" y="6450"/>
                    <a:pt x="0" y="6550"/>
                  </a:cubicBezTo>
                  <a:cubicBezTo>
                    <a:pt x="50" y="6466"/>
                    <a:pt x="84" y="6383"/>
                    <a:pt x="117" y="6299"/>
                  </a:cubicBezTo>
                  <a:cubicBezTo>
                    <a:pt x="201" y="6149"/>
                    <a:pt x="301" y="5915"/>
                    <a:pt x="418" y="5631"/>
                  </a:cubicBezTo>
                  <a:cubicBezTo>
                    <a:pt x="752" y="4879"/>
                    <a:pt x="986" y="4077"/>
                    <a:pt x="1120" y="3275"/>
                  </a:cubicBezTo>
                  <a:cubicBezTo>
                    <a:pt x="1237" y="2456"/>
                    <a:pt x="1136" y="1604"/>
                    <a:pt x="819" y="836"/>
                  </a:cubicBezTo>
                  <a:cubicBezTo>
                    <a:pt x="719" y="618"/>
                    <a:pt x="585" y="401"/>
                    <a:pt x="435" y="201"/>
                  </a:cubicBezTo>
                  <a:cubicBezTo>
                    <a:pt x="385" y="117"/>
                    <a:pt x="318" y="50"/>
                    <a:pt x="251" y="0"/>
                  </a:cubicBez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0" name="Google Shape;1710;p14"/>
            <p:cNvSpPr/>
            <p:nvPr/>
          </p:nvSpPr>
          <p:spPr>
            <a:xfrm>
              <a:off x="4124653" y="2692668"/>
              <a:ext cx="4295" cy="93201"/>
            </a:xfrm>
            <a:custGeom>
              <a:avLst/>
              <a:gdLst/>
              <a:ahLst/>
              <a:cxnLst/>
              <a:rect l="l" t="t" r="r" b="b"/>
              <a:pathLst>
                <a:path w="134" h="2908" extrusionOk="0">
                  <a:moveTo>
                    <a:pt x="67" y="0"/>
                  </a:moveTo>
                  <a:cubicBezTo>
                    <a:pt x="34" y="0"/>
                    <a:pt x="0" y="652"/>
                    <a:pt x="0" y="1454"/>
                  </a:cubicBezTo>
                  <a:cubicBezTo>
                    <a:pt x="0" y="2256"/>
                    <a:pt x="34" y="2908"/>
                    <a:pt x="67" y="2908"/>
                  </a:cubicBezTo>
                  <a:cubicBezTo>
                    <a:pt x="100" y="2908"/>
                    <a:pt x="134" y="2256"/>
                    <a:pt x="134" y="1454"/>
                  </a:cubicBezTo>
                  <a:cubicBezTo>
                    <a:pt x="134" y="652"/>
                    <a:pt x="100" y="0"/>
                    <a:pt x="67"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1" name="Google Shape;1711;p14"/>
            <p:cNvSpPr/>
            <p:nvPr/>
          </p:nvSpPr>
          <p:spPr>
            <a:xfrm>
              <a:off x="4124653" y="2506297"/>
              <a:ext cx="4295" cy="93233"/>
            </a:xfrm>
            <a:custGeom>
              <a:avLst/>
              <a:gdLst/>
              <a:ahLst/>
              <a:cxnLst/>
              <a:rect l="l" t="t" r="r" b="b"/>
              <a:pathLst>
                <a:path w="134" h="2909" extrusionOk="0">
                  <a:moveTo>
                    <a:pt x="67" y="1"/>
                  </a:moveTo>
                  <a:cubicBezTo>
                    <a:pt x="34" y="1"/>
                    <a:pt x="0" y="652"/>
                    <a:pt x="0" y="1454"/>
                  </a:cubicBezTo>
                  <a:cubicBezTo>
                    <a:pt x="0" y="2256"/>
                    <a:pt x="34" y="2908"/>
                    <a:pt x="67" y="2908"/>
                  </a:cubicBezTo>
                  <a:cubicBezTo>
                    <a:pt x="100" y="2908"/>
                    <a:pt x="134" y="2256"/>
                    <a:pt x="134" y="1454"/>
                  </a:cubicBezTo>
                  <a:cubicBezTo>
                    <a:pt x="134" y="652"/>
                    <a:pt x="100" y="1"/>
                    <a:pt x="67" y="1"/>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2" name="Google Shape;1712;p14"/>
            <p:cNvSpPr/>
            <p:nvPr/>
          </p:nvSpPr>
          <p:spPr>
            <a:xfrm>
              <a:off x="4716905" y="1872797"/>
              <a:ext cx="209415" cy="418797"/>
            </a:xfrm>
            <a:custGeom>
              <a:avLst/>
              <a:gdLst/>
              <a:ahLst/>
              <a:cxnLst/>
              <a:rect l="l" t="t" r="r" b="b"/>
              <a:pathLst>
                <a:path w="6534" h="13067" extrusionOk="0">
                  <a:moveTo>
                    <a:pt x="2357" y="1"/>
                  </a:moveTo>
                  <a:lnTo>
                    <a:pt x="1" y="5464"/>
                  </a:lnTo>
                  <a:lnTo>
                    <a:pt x="385" y="12415"/>
                  </a:lnTo>
                  <a:lnTo>
                    <a:pt x="5983" y="13067"/>
                  </a:lnTo>
                  <a:cubicBezTo>
                    <a:pt x="6534" y="12098"/>
                    <a:pt x="6166" y="10861"/>
                    <a:pt x="5615" y="9892"/>
                  </a:cubicBezTo>
                  <a:cubicBezTo>
                    <a:pt x="5064" y="8923"/>
                    <a:pt x="4345" y="8004"/>
                    <a:pt x="4145" y="6901"/>
                  </a:cubicBezTo>
                  <a:cubicBezTo>
                    <a:pt x="4011" y="6233"/>
                    <a:pt x="4094" y="5531"/>
                    <a:pt x="3944" y="4863"/>
                  </a:cubicBezTo>
                  <a:cubicBezTo>
                    <a:pt x="3777" y="4161"/>
                    <a:pt x="3343" y="3559"/>
                    <a:pt x="3042" y="2908"/>
                  </a:cubicBezTo>
                  <a:cubicBezTo>
                    <a:pt x="2524" y="1805"/>
                    <a:pt x="2440" y="1387"/>
                    <a:pt x="2357"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3" name="Google Shape;1713;p14"/>
            <p:cNvSpPr/>
            <p:nvPr/>
          </p:nvSpPr>
          <p:spPr>
            <a:xfrm>
              <a:off x="4285288" y="1797287"/>
              <a:ext cx="392580" cy="581515"/>
            </a:xfrm>
            <a:custGeom>
              <a:avLst/>
              <a:gdLst/>
              <a:ahLst/>
              <a:cxnLst/>
              <a:rect l="l" t="t" r="r" b="b"/>
              <a:pathLst>
                <a:path w="12249" h="18144" extrusionOk="0">
                  <a:moveTo>
                    <a:pt x="4679" y="1"/>
                  </a:moveTo>
                  <a:lnTo>
                    <a:pt x="4679" y="1"/>
                  </a:lnTo>
                  <a:cubicBezTo>
                    <a:pt x="3961" y="1538"/>
                    <a:pt x="4963" y="3075"/>
                    <a:pt x="4245" y="4612"/>
                  </a:cubicBezTo>
                  <a:cubicBezTo>
                    <a:pt x="3860" y="5364"/>
                    <a:pt x="3543" y="6149"/>
                    <a:pt x="3326" y="6968"/>
                  </a:cubicBezTo>
                  <a:cubicBezTo>
                    <a:pt x="3159" y="7703"/>
                    <a:pt x="3125" y="8489"/>
                    <a:pt x="2825" y="9174"/>
                  </a:cubicBezTo>
                  <a:cubicBezTo>
                    <a:pt x="2340" y="10293"/>
                    <a:pt x="1254" y="11045"/>
                    <a:pt x="736" y="12131"/>
                  </a:cubicBezTo>
                  <a:cubicBezTo>
                    <a:pt x="1" y="13768"/>
                    <a:pt x="786" y="15807"/>
                    <a:pt x="2223" y="16893"/>
                  </a:cubicBezTo>
                  <a:cubicBezTo>
                    <a:pt x="3430" y="17802"/>
                    <a:pt x="4987" y="18143"/>
                    <a:pt x="6525" y="18143"/>
                  </a:cubicBezTo>
                  <a:cubicBezTo>
                    <a:pt x="6797" y="18143"/>
                    <a:pt x="7068" y="18133"/>
                    <a:pt x="7336" y="18113"/>
                  </a:cubicBezTo>
                  <a:cubicBezTo>
                    <a:pt x="8422" y="18029"/>
                    <a:pt x="9525" y="17829"/>
                    <a:pt x="10460" y="17261"/>
                  </a:cubicBezTo>
                  <a:cubicBezTo>
                    <a:pt x="11379" y="16709"/>
                    <a:pt x="12131" y="15757"/>
                    <a:pt x="12248" y="14687"/>
                  </a:cubicBezTo>
                  <a:lnTo>
                    <a:pt x="4679" y="1"/>
                  </a:ln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4" name="Google Shape;1714;p14"/>
            <p:cNvSpPr/>
            <p:nvPr/>
          </p:nvSpPr>
          <p:spPr>
            <a:xfrm>
              <a:off x="4427205" y="1709470"/>
              <a:ext cx="624975" cy="780994"/>
            </a:xfrm>
            <a:custGeom>
              <a:avLst/>
              <a:gdLst/>
              <a:ahLst/>
              <a:cxnLst/>
              <a:rect l="l" t="t" r="r" b="b"/>
              <a:pathLst>
                <a:path w="19500" h="24368" extrusionOk="0">
                  <a:moveTo>
                    <a:pt x="8555" y="0"/>
                  </a:moveTo>
                  <a:lnTo>
                    <a:pt x="535" y="5213"/>
                  </a:lnTo>
                  <a:cubicBezTo>
                    <a:pt x="1" y="6416"/>
                    <a:pt x="318" y="9441"/>
                    <a:pt x="719" y="10711"/>
                  </a:cubicBezTo>
                  <a:cubicBezTo>
                    <a:pt x="1120" y="11964"/>
                    <a:pt x="2206" y="12515"/>
                    <a:pt x="1989" y="13818"/>
                  </a:cubicBezTo>
                  <a:cubicBezTo>
                    <a:pt x="1805" y="14871"/>
                    <a:pt x="1170" y="15790"/>
                    <a:pt x="886" y="16826"/>
                  </a:cubicBezTo>
                  <a:cubicBezTo>
                    <a:pt x="535" y="18179"/>
                    <a:pt x="752" y="19616"/>
                    <a:pt x="1471" y="20819"/>
                  </a:cubicBezTo>
                  <a:cubicBezTo>
                    <a:pt x="2189" y="22022"/>
                    <a:pt x="3309" y="22958"/>
                    <a:pt x="4629" y="23476"/>
                  </a:cubicBezTo>
                  <a:cubicBezTo>
                    <a:pt x="6233" y="24128"/>
                    <a:pt x="8037" y="24178"/>
                    <a:pt x="9775" y="24211"/>
                  </a:cubicBezTo>
                  <a:lnTo>
                    <a:pt x="16626" y="24361"/>
                  </a:lnTo>
                  <a:cubicBezTo>
                    <a:pt x="16717" y="24365"/>
                    <a:pt x="16810" y="24368"/>
                    <a:pt x="16904" y="24368"/>
                  </a:cubicBezTo>
                  <a:cubicBezTo>
                    <a:pt x="17254" y="24368"/>
                    <a:pt x="17609" y="24329"/>
                    <a:pt x="17912" y="24144"/>
                  </a:cubicBezTo>
                  <a:cubicBezTo>
                    <a:pt x="18397" y="23860"/>
                    <a:pt x="18580" y="23275"/>
                    <a:pt x="18731" y="22741"/>
                  </a:cubicBezTo>
                  <a:cubicBezTo>
                    <a:pt x="19115" y="21387"/>
                    <a:pt x="19499" y="20001"/>
                    <a:pt x="19433" y="18597"/>
                  </a:cubicBezTo>
                  <a:cubicBezTo>
                    <a:pt x="19366" y="17194"/>
                    <a:pt x="18764" y="15740"/>
                    <a:pt x="17561" y="14971"/>
                  </a:cubicBezTo>
                  <a:cubicBezTo>
                    <a:pt x="16926" y="14570"/>
                    <a:pt x="16108" y="14320"/>
                    <a:pt x="15757" y="13651"/>
                  </a:cubicBezTo>
                  <a:cubicBezTo>
                    <a:pt x="15473" y="13100"/>
                    <a:pt x="15606" y="12432"/>
                    <a:pt x="15473" y="11830"/>
                  </a:cubicBezTo>
                  <a:cubicBezTo>
                    <a:pt x="15306" y="11061"/>
                    <a:pt x="14687" y="10460"/>
                    <a:pt x="14052" y="9959"/>
                  </a:cubicBezTo>
                  <a:cubicBezTo>
                    <a:pt x="13418" y="9457"/>
                    <a:pt x="12916" y="9257"/>
                    <a:pt x="12900" y="8305"/>
                  </a:cubicBezTo>
                  <a:cubicBezTo>
                    <a:pt x="12883" y="7519"/>
                    <a:pt x="12164" y="1604"/>
                    <a:pt x="8555"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5" name="Google Shape;1715;p14"/>
            <p:cNvSpPr/>
            <p:nvPr/>
          </p:nvSpPr>
          <p:spPr>
            <a:xfrm>
              <a:off x="4126800" y="2210155"/>
              <a:ext cx="947879" cy="895028"/>
            </a:xfrm>
            <a:custGeom>
              <a:avLst/>
              <a:gdLst/>
              <a:ahLst/>
              <a:cxnLst/>
              <a:rect l="l" t="t" r="r" b="b"/>
              <a:pathLst>
                <a:path w="29575" h="27926" extrusionOk="0">
                  <a:moveTo>
                    <a:pt x="11688" y="1"/>
                  </a:moveTo>
                  <a:cubicBezTo>
                    <a:pt x="11310" y="1"/>
                    <a:pt x="6716" y="77"/>
                    <a:pt x="4010" y="3760"/>
                  </a:cubicBezTo>
                  <a:cubicBezTo>
                    <a:pt x="3576" y="4362"/>
                    <a:pt x="0" y="10945"/>
                    <a:pt x="0" y="10945"/>
                  </a:cubicBezTo>
                  <a:lnTo>
                    <a:pt x="4879" y="15674"/>
                  </a:lnTo>
                  <a:lnTo>
                    <a:pt x="7168" y="12399"/>
                  </a:lnTo>
                  <a:lnTo>
                    <a:pt x="7987" y="19450"/>
                  </a:lnTo>
                  <a:lnTo>
                    <a:pt x="6249" y="25665"/>
                  </a:lnTo>
                  <a:cubicBezTo>
                    <a:pt x="8862" y="27173"/>
                    <a:pt x="11775" y="27925"/>
                    <a:pt x="14688" y="27925"/>
                  </a:cubicBezTo>
                  <a:cubicBezTo>
                    <a:pt x="17682" y="27925"/>
                    <a:pt x="20675" y="27132"/>
                    <a:pt x="23342" y="25548"/>
                  </a:cubicBezTo>
                  <a:cubicBezTo>
                    <a:pt x="22222" y="22674"/>
                    <a:pt x="20769" y="18915"/>
                    <a:pt x="20769" y="18915"/>
                  </a:cubicBezTo>
                  <a:lnTo>
                    <a:pt x="20919" y="13401"/>
                  </a:lnTo>
                  <a:lnTo>
                    <a:pt x="22055" y="17010"/>
                  </a:lnTo>
                  <a:lnTo>
                    <a:pt x="29574" y="16425"/>
                  </a:lnTo>
                  <a:cubicBezTo>
                    <a:pt x="27536" y="7052"/>
                    <a:pt x="25046" y="3242"/>
                    <a:pt x="25046" y="3242"/>
                  </a:cubicBezTo>
                  <a:cubicBezTo>
                    <a:pt x="22806" y="549"/>
                    <a:pt x="19553" y="382"/>
                    <a:pt x="18782" y="382"/>
                  </a:cubicBezTo>
                  <a:cubicBezTo>
                    <a:pt x="18673" y="382"/>
                    <a:pt x="18613" y="385"/>
                    <a:pt x="18613" y="385"/>
                  </a:cubicBezTo>
                  <a:lnTo>
                    <a:pt x="11713" y="1"/>
                  </a:lnTo>
                  <a:cubicBezTo>
                    <a:pt x="11713" y="1"/>
                    <a:pt x="11704" y="1"/>
                    <a:pt x="11688"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6" name="Google Shape;1716;p14"/>
            <p:cNvSpPr/>
            <p:nvPr/>
          </p:nvSpPr>
          <p:spPr>
            <a:xfrm>
              <a:off x="4260673" y="2329670"/>
              <a:ext cx="683338" cy="220504"/>
            </a:xfrm>
            <a:custGeom>
              <a:avLst/>
              <a:gdLst/>
              <a:ahLst/>
              <a:cxnLst/>
              <a:rect l="l" t="t" r="r" b="b"/>
              <a:pathLst>
                <a:path w="21321" h="6880" extrusionOk="0">
                  <a:moveTo>
                    <a:pt x="17472" y="2998"/>
                  </a:moveTo>
                  <a:cubicBezTo>
                    <a:pt x="17689" y="3089"/>
                    <a:pt x="17898" y="3203"/>
                    <a:pt x="18096" y="3340"/>
                  </a:cubicBezTo>
                  <a:cubicBezTo>
                    <a:pt x="18313" y="3507"/>
                    <a:pt x="18497" y="3707"/>
                    <a:pt x="18614" y="3958"/>
                  </a:cubicBezTo>
                  <a:cubicBezTo>
                    <a:pt x="18731" y="4192"/>
                    <a:pt x="18747" y="4459"/>
                    <a:pt x="18664" y="4710"/>
                  </a:cubicBezTo>
                  <a:cubicBezTo>
                    <a:pt x="18597" y="4944"/>
                    <a:pt x="18430" y="5144"/>
                    <a:pt x="18196" y="5244"/>
                  </a:cubicBezTo>
                  <a:cubicBezTo>
                    <a:pt x="18118" y="5274"/>
                    <a:pt x="18036" y="5289"/>
                    <a:pt x="17954" y="5289"/>
                  </a:cubicBezTo>
                  <a:cubicBezTo>
                    <a:pt x="17806" y="5289"/>
                    <a:pt x="17656" y="5241"/>
                    <a:pt x="17527" y="5144"/>
                  </a:cubicBezTo>
                  <a:cubicBezTo>
                    <a:pt x="17344" y="5010"/>
                    <a:pt x="17210" y="4810"/>
                    <a:pt x="17143" y="4593"/>
                  </a:cubicBezTo>
                  <a:cubicBezTo>
                    <a:pt x="17076" y="4376"/>
                    <a:pt x="17076" y="4142"/>
                    <a:pt x="17110" y="3924"/>
                  </a:cubicBezTo>
                  <a:cubicBezTo>
                    <a:pt x="17189" y="3595"/>
                    <a:pt x="17310" y="3286"/>
                    <a:pt x="17472" y="2998"/>
                  </a:cubicBezTo>
                  <a:close/>
                  <a:moveTo>
                    <a:pt x="6931" y="2918"/>
                  </a:moveTo>
                  <a:lnTo>
                    <a:pt x="6931" y="2918"/>
                  </a:lnTo>
                  <a:cubicBezTo>
                    <a:pt x="6937" y="2930"/>
                    <a:pt x="6944" y="2943"/>
                    <a:pt x="6951" y="2955"/>
                  </a:cubicBezTo>
                  <a:lnTo>
                    <a:pt x="7051" y="3122"/>
                  </a:lnTo>
                  <a:cubicBezTo>
                    <a:pt x="7085" y="3189"/>
                    <a:pt x="7101" y="3256"/>
                    <a:pt x="7118" y="3323"/>
                  </a:cubicBezTo>
                  <a:cubicBezTo>
                    <a:pt x="7168" y="3457"/>
                    <a:pt x="7235" y="3574"/>
                    <a:pt x="7268" y="3707"/>
                  </a:cubicBezTo>
                  <a:cubicBezTo>
                    <a:pt x="7369" y="3991"/>
                    <a:pt x="7402" y="4275"/>
                    <a:pt x="7369" y="4559"/>
                  </a:cubicBezTo>
                  <a:cubicBezTo>
                    <a:pt x="7369" y="4843"/>
                    <a:pt x="7218" y="5111"/>
                    <a:pt x="6984" y="5295"/>
                  </a:cubicBezTo>
                  <a:cubicBezTo>
                    <a:pt x="6887" y="5350"/>
                    <a:pt x="6768" y="5382"/>
                    <a:pt x="6653" y="5382"/>
                  </a:cubicBezTo>
                  <a:cubicBezTo>
                    <a:pt x="6630" y="5382"/>
                    <a:pt x="6606" y="5381"/>
                    <a:pt x="6583" y="5378"/>
                  </a:cubicBezTo>
                  <a:cubicBezTo>
                    <a:pt x="6433" y="5361"/>
                    <a:pt x="6299" y="5311"/>
                    <a:pt x="6182" y="5211"/>
                  </a:cubicBezTo>
                  <a:cubicBezTo>
                    <a:pt x="5664" y="4810"/>
                    <a:pt x="5614" y="4041"/>
                    <a:pt x="6065" y="3557"/>
                  </a:cubicBezTo>
                  <a:cubicBezTo>
                    <a:pt x="6294" y="3283"/>
                    <a:pt x="6596" y="3079"/>
                    <a:pt x="6931" y="2918"/>
                  </a:cubicBezTo>
                  <a:close/>
                  <a:moveTo>
                    <a:pt x="12392" y="4008"/>
                  </a:moveTo>
                  <a:lnTo>
                    <a:pt x="12392" y="4008"/>
                  </a:lnTo>
                  <a:cubicBezTo>
                    <a:pt x="12412" y="4052"/>
                    <a:pt x="12431" y="4096"/>
                    <a:pt x="12448" y="4142"/>
                  </a:cubicBezTo>
                  <a:cubicBezTo>
                    <a:pt x="12565" y="4493"/>
                    <a:pt x="12632" y="4877"/>
                    <a:pt x="12632" y="5244"/>
                  </a:cubicBezTo>
                  <a:cubicBezTo>
                    <a:pt x="12632" y="5629"/>
                    <a:pt x="12565" y="5996"/>
                    <a:pt x="12415" y="6347"/>
                  </a:cubicBezTo>
                  <a:cubicBezTo>
                    <a:pt x="12348" y="6514"/>
                    <a:pt x="12231" y="6648"/>
                    <a:pt x="12064" y="6715"/>
                  </a:cubicBezTo>
                  <a:cubicBezTo>
                    <a:pt x="11998" y="6744"/>
                    <a:pt x="11925" y="6757"/>
                    <a:pt x="11852" y="6757"/>
                  </a:cubicBezTo>
                  <a:cubicBezTo>
                    <a:pt x="11759" y="6757"/>
                    <a:pt x="11664" y="6736"/>
                    <a:pt x="11579" y="6698"/>
                  </a:cubicBezTo>
                  <a:cubicBezTo>
                    <a:pt x="11446" y="6614"/>
                    <a:pt x="11329" y="6498"/>
                    <a:pt x="11228" y="6364"/>
                  </a:cubicBezTo>
                  <a:cubicBezTo>
                    <a:pt x="11145" y="6213"/>
                    <a:pt x="11111" y="6063"/>
                    <a:pt x="11111" y="5896"/>
                  </a:cubicBezTo>
                  <a:cubicBezTo>
                    <a:pt x="11145" y="5562"/>
                    <a:pt x="11262" y="5244"/>
                    <a:pt x="11462" y="4977"/>
                  </a:cubicBezTo>
                  <a:cubicBezTo>
                    <a:pt x="11723" y="4614"/>
                    <a:pt x="12039" y="4289"/>
                    <a:pt x="12392" y="4008"/>
                  </a:cubicBezTo>
                  <a:close/>
                  <a:moveTo>
                    <a:pt x="2081" y="1"/>
                  </a:moveTo>
                  <a:cubicBezTo>
                    <a:pt x="1950" y="1"/>
                    <a:pt x="1819" y="5"/>
                    <a:pt x="1688" y="15"/>
                  </a:cubicBezTo>
                  <a:cubicBezTo>
                    <a:pt x="1253" y="48"/>
                    <a:pt x="836" y="132"/>
                    <a:pt x="418" y="265"/>
                  </a:cubicBezTo>
                  <a:lnTo>
                    <a:pt x="100" y="399"/>
                  </a:lnTo>
                  <a:cubicBezTo>
                    <a:pt x="34" y="416"/>
                    <a:pt x="0" y="449"/>
                    <a:pt x="0" y="449"/>
                  </a:cubicBezTo>
                  <a:cubicBezTo>
                    <a:pt x="0" y="449"/>
                    <a:pt x="34" y="432"/>
                    <a:pt x="117" y="399"/>
                  </a:cubicBezTo>
                  <a:lnTo>
                    <a:pt x="435" y="299"/>
                  </a:lnTo>
                  <a:cubicBezTo>
                    <a:pt x="836" y="165"/>
                    <a:pt x="1270" y="81"/>
                    <a:pt x="1704" y="65"/>
                  </a:cubicBezTo>
                  <a:cubicBezTo>
                    <a:pt x="1821" y="56"/>
                    <a:pt x="1937" y="52"/>
                    <a:pt x="2052" y="52"/>
                  </a:cubicBezTo>
                  <a:cubicBezTo>
                    <a:pt x="2616" y="52"/>
                    <a:pt x="3169" y="152"/>
                    <a:pt x="3709" y="332"/>
                  </a:cubicBezTo>
                  <a:cubicBezTo>
                    <a:pt x="4578" y="599"/>
                    <a:pt x="5364" y="1067"/>
                    <a:pt x="6015" y="1702"/>
                  </a:cubicBezTo>
                  <a:cubicBezTo>
                    <a:pt x="6347" y="2034"/>
                    <a:pt x="6638" y="2406"/>
                    <a:pt x="6876" y="2820"/>
                  </a:cubicBezTo>
                  <a:lnTo>
                    <a:pt x="6876" y="2820"/>
                  </a:lnTo>
                  <a:cubicBezTo>
                    <a:pt x="6537" y="2987"/>
                    <a:pt x="6227" y="3199"/>
                    <a:pt x="5982" y="3490"/>
                  </a:cubicBezTo>
                  <a:cubicBezTo>
                    <a:pt x="5865" y="3624"/>
                    <a:pt x="5781" y="3774"/>
                    <a:pt x="5715" y="3924"/>
                  </a:cubicBezTo>
                  <a:cubicBezTo>
                    <a:pt x="5648" y="4092"/>
                    <a:pt x="5631" y="4259"/>
                    <a:pt x="5648" y="4442"/>
                  </a:cubicBezTo>
                  <a:cubicBezTo>
                    <a:pt x="5681" y="4777"/>
                    <a:pt x="5848" y="5077"/>
                    <a:pt x="6116" y="5295"/>
                  </a:cubicBezTo>
                  <a:cubicBezTo>
                    <a:pt x="6232" y="5411"/>
                    <a:pt x="6400" y="5478"/>
                    <a:pt x="6567" y="5495"/>
                  </a:cubicBezTo>
                  <a:cubicBezTo>
                    <a:pt x="6588" y="5497"/>
                    <a:pt x="6610" y="5498"/>
                    <a:pt x="6631" y="5498"/>
                  </a:cubicBezTo>
                  <a:cubicBezTo>
                    <a:pt x="6776" y="5498"/>
                    <a:pt x="6918" y="5451"/>
                    <a:pt x="7035" y="5378"/>
                  </a:cubicBezTo>
                  <a:cubicBezTo>
                    <a:pt x="7302" y="5194"/>
                    <a:pt x="7469" y="4894"/>
                    <a:pt x="7469" y="4559"/>
                  </a:cubicBezTo>
                  <a:cubicBezTo>
                    <a:pt x="7502" y="4275"/>
                    <a:pt x="7469" y="3975"/>
                    <a:pt x="7369" y="3690"/>
                  </a:cubicBezTo>
                  <a:cubicBezTo>
                    <a:pt x="7319" y="3540"/>
                    <a:pt x="7268" y="3423"/>
                    <a:pt x="7218" y="3289"/>
                  </a:cubicBezTo>
                  <a:cubicBezTo>
                    <a:pt x="7185" y="3223"/>
                    <a:pt x="7168" y="3156"/>
                    <a:pt x="7135" y="3089"/>
                  </a:cubicBezTo>
                  <a:lnTo>
                    <a:pt x="7035" y="2905"/>
                  </a:lnTo>
                  <a:cubicBezTo>
                    <a:pt x="7029" y="2896"/>
                    <a:pt x="7024" y="2886"/>
                    <a:pt x="7019" y="2876"/>
                  </a:cubicBezTo>
                  <a:lnTo>
                    <a:pt x="7019" y="2876"/>
                  </a:lnTo>
                  <a:cubicBezTo>
                    <a:pt x="7271" y="2762"/>
                    <a:pt x="7538" y="2669"/>
                    <a:pt x="7803" y="2588"/>
                  </a:cubicBezTo>
                  <a:cubicBezTo>
                    <a:pt x="8321" y="2419"/>
                    <a:pt x="8869" y="2331"/>
                    <a:pt x="9416" y="2331"/>
                  </a:cubicBezTo>
                  <a:cubicBezTo>
                    <a:pt x="9575" y="2331"/>
                    <a:pt x="9734" y="2339"/>
                    <a:pt x="9892" y="2354"/>
                  </a:cubicBezTo>
                  <a:cubicBezTo>
                    <a:pt x="10610" y="2421"/>
                    <a:pt x="11295" y="2738"/>
                    <a:pt x="11830" y="3239"/>
                  </a:cubicBezTo>
                  <a:cubicBezTo>
                    <a:pt x="12032" y="3429"/>
                    <a:pt x="12206" y="3647"/>
                    <a:pt x="12336" y="3894"/>
                  </a:cubicBezTo>
                  <a:lnTo>
                    <a:pt x="12336" y="3894"/>
                  </a:lnTo>
                  <a:cubicBezTo>
                    <a:pt x="11967" y="4185"/>
                    <a:pt x="11640" y="4528"/>
                    <a:pt x="11362" y="4910"/>
                  </a:cubicBezTo>
                  <a:cubicBezTo>
                    <a:pt x="11145" y="5194"/>
                    <a:pt x="11011" y="5528"/>
                    <a:pt x="10978" y="5896"/>
                  </a:cubicBezTo>
                  <a:cubicBezTo>
                    <a:pt x="10978" y="6080"/>
                    <a:pt x="11028" y="6264"/>
                    <a:pt x="11128" y="6414"/>
                  </a:cubicBezTo>
                  <a:cubicBezTo>
                    <a:pt x="11228" y="6581"/>
                    <a:pt x="11362" y="6715"/>
                    <a:pt x="11512" y="6815"/>
                  </a:cubicBezTo>
                  <a:lnTo>
                    <a:pt x="11529" y="6815"/>
                  </a:lnTo>
                  <a:cubicBezTo>
                    <a:pt x="11626" y="6859"/>
                    <a:pt x="11732" y="6880"/>
                    <a:pt x="11838" y="6880"/>
                  </a:cubicBezTo>
                  <a:cubicBezTo>
                    <a:pt x="11933" y="6880"/>
                    <a:pt x="12027" y="6863"/>
                    <a:pt x="12114" y="6832"/>
                  </a:cubicBezTo>
                  <a:cubicBezTo>
                    <a:pt x="12298" y="6748"/>
                    <a:pt x="12448" y="6598"/>
                    <a:pt x="12532" y="6397"/>
                  </a:cubicBezTo>
                  <a:cubicBezTo>
                    <a:pt x="12682" y="6046"/>
                    <a:pt x="12766" y="5645"/>
                    <a:pt x="12749" y="5244"/>
                  </a:cubicBezTo>
                  <a:cubicBezTo>
                    <a:pt x="12749" y="4860"/>
                    <a:pt x="12699" y="4459"/>
                    <a:pt x="12565" y="4092"/>
                  </a:cubicBezTo>
                  <a:cubicBezTo>
                    <a:pt x="12542" y="4038"/>
                    <a:pt x="12517" y="3984"/>
                    <a:pt x="12491" y="3931"/>
                  </a:cubicBezTo>
                  <a:lnTo>
                    <a:pt x="12491" y="3931"/>
                  </a:lnTo>
                  <a:cubicBezTo>
                    <a:pt x="12628" y="3828"/>
                    <a:pt x="12770" y="3731"/>
                    <a:pt x="12916" y="3640"/>
                  </a:cubicBezTo>
                  <a:cubicBezTo>
                    <a:pt x="13467" y="3323"/>
                    <a:pt x="14069" y="3072"/>
                    <a:pt x="14687" y="2905"/>
                  </a:cubicBezTo>
                  <a:cubicBezTo>
                    <a:pt x="15105" y="2786"/>
                    <a:pt x="15540" y="2726"/>
                    <a:pt x="15973" y="2726"/>
                  </a:cubicBezTo>
                  <a:cubicBezTo>
                    <a:pt x="16146" y="2726"/>
                    <a:pt x="16320" y="2736"/>
                    <a:pt x="16492" y="2755"/>
                  </a:cubicBezTo>
                  <a:cubicBezTo>
                    <a:pt x="16801" y="2782"/>
                    <a:pt x="17105" y="2854"/>
                    <a:pt x="17396" y="2968"/>
                  </a:cubicBezTo>
                  <a:lnTo>
                    <a:pt x="17396" y="2968"/>
                  </a:lnTo>
                  <a:cubicBezTo>
                    <a:pt x="17226" y="3260"/>
                    <a:pt x="17105" y="3578"/>
                    <a:pt x="17026" y="3908"/>
                  </a:cubicBezTo>
                  <a:cubicBezTo>
                    <a:pt x="16976" y="4142"/>
                    <a:pt x="16993" y="4392"/>
                    <a:pt x="17043" y="4609"/>
                  </a:cubicBezTo>
                  <a:cubicBezTo>
                    <a:pt x="17126" y="4860"/>
                    <a:pt x="17277" y="5077"/>
                    <a:pt x="17477" y="5211"/>
                  </a:cubicBezTo>
                  <a:cubicBezTo>
                    <a:pt x="17625" y="5325"/>
                    <a:pt x="17804" y="5384"/>
                    <a:pt x="17983" y="5384"/>
                  </a:cubicBezTo>
                  <a:cubicBezTo>
                    <a:pt x="18066" y="5384"/>
                    <a:pt x="18149" y="5371"/>
                    <a:pt x="18229" y="5345"/>
                  </a:cubicBezTo>
                  <a:cubicBezTo>
                    <a:pt x="18497" y="5228"/>
                    <a:pt x="18680" y="5010"/>
                    <a:pt x="18764" y="4743"/>
                  </a:cubicBezTo>
                  <a:cubicBezTo>
                    <a:pt x="18847" y="4459"/>
                    <a:pt x="18831" y="4175"/>
                    <a:pt x="18697" y="3908"/>
                  </a:cubicBezTo>
                  <a:cubicBezTo>
                    <a:pt x="18580" y="3657"/>
                    <a:pt x="18380" y="3423"/>
                    <a:pt x="18146" y="3256"/>
                  </a:cubicBezTo>
                  <a:cubicBezTo>
                    <a:pt x="17951" y="3115"/>
                    <a:pt x="17743" y="2999"/>
                    <a:pt x="17526" y="2905"/>
                  </a:cubicBezTo>
                  <a:lnTo>
                    <a:pt x="17526" y="2905"/>
                  </a:lnTo>
                  <a:cubicBezTo>
                    <a:pt x="17553" y="2860"/>
                    <a:pt x="17582" y="2816"/>
                    <a:pt x="17611" y="2772"/>
                  </a:cubicBezTo>
                  <a:cubicBezTo>
                    <a:pt x="17812" y="2454"/>
                    <a:pt x="18062" y="2170"/>
                    <a:pt x="18329" y="1903"/>
                  </a:cubicBezTo>
                  <a:cubicBezTo>
                    <a:pt x="18764" y="1485"/>
                    <a:pt x="19282" y="1151"/>
                    <a:pt x="19833" y="917"/>
                  </a:cubicBezTo>
                  <a:cubicBezTo>
                    <a:pt x="20184" y="767"/>
                    <a:pt x="20552" y="666"/>
                    <a:pt x="20936" y="599"/>
                  </a:cubicBezTo>
                  <a:cubicBezTo>
                    <a:pt x="21053" y="583"/>
                    <a:pt x="21153" y="566"/>
                    <a:pt x="21220" y="566"/>
                  </a:cubicBezTo>
                  <a:cubicBezTo>
                    <a:pt x="21253" y="566"/>
                    <a:pt x="21287" y="549"/>
                    <a:pt x="21320" y="549"/>
                  </a:cubicBezTo>
                  <a:cubicBezTo>
                    <a:pt x="21187" y="549"/>
                    <a:pt x="21053" y="566"/>
                    <a:pt x="20919" y="583"/>
                  </a:cubicBezTo>
                  <a:cubicBezTo>
                    <a:pt x="20552" y="633"/>
                    <a:pt x="20167" y="733"/>
                    <a:pt x="19817" y="867"/>
                  </a:cubicBezTo>
                  <a:cubicBezTo>
                    <a:pt x="19248" y="1101"/>
                    <a:pt x="18731" y="1435"/>
                    <a:pt x="18279" y="1853"/>
                  </a:cubicBezTo>
                  <a:cubicBezTo>
                    <a:pt x="18012" y="2120"/>
                    <a:pt x="17761" y="2421"/>
                    <a:pt x="17544" y="2738"/>
                  </a:cubicBezTo>
                  <a:cubicBezTo>
                    <a:pt x="17512" y="2783"/>
                    <a:pt x="17482" y="2828"/>
                    <a:pt x="17453" y="2874"/>
                  </a:cubicBezTo>
                  <a:lnTo>
                    <a:pt x="17453" y="2874"/>
                  </a:lnTo>
                  <a:cubicBezTo>
                    <a:pt x="17150" y="2753"/>
                    <a:pt x="16832" y="2675"/>
                    <a:pt x="16508" y="2638"/>
                  </a:cubicBezTo>
                  <a:cubicBezTo>
                    <a:pt x="16344" y="2621"/>
                    <a:pt x="16181" y="2612"/>
                    <a:pt x="16020" y="2612"/>
                  </a:cubicBezTo>
                  <a:cubicBezTo>
                    <a:pt x="15555" y="2612"/>
                    <a:pt x="15100" y="2681"/>
                    <a:pt x="14654" y="2805"/>
                  </a:cubicBezTo>
                  <a:cubicBezTo>
                    <a:pt x="14019" y="2955"/>
                    <a:pt x="13417" y="3206"/>
                    <a:pt x="12849" y="3540"/>
                  </a:cubicBezTo>
                  <a:cubicBezTo>
                    <a:pt x="12705" y="3626"/>
                    <a:pt x="12566" y="3720"/>
                    <a:pt x="12433" y="3820"/>
                  </a:cubicBezTo>
                  <a:lnTo>
                    <a:pt x="12433" y="3820"/>
                  </a:lnTo>
                  <a:cubicBezTo>
                    <a:pt x="12296" y="3570"/>
                    <a:pt x="12123" y="3336"/>
                    <a:pt x="11913" y="3139"/>
                  </a:cubicBezTo>
                  <a:cubicBezTo>
                    <a:pt x="11362" y="2621"/>
                    <a:pt x="10660" y="2304"/>
                    <a:pt x="9892" y="2237"/>
                  </a:cubicBezTo>
                  <a:cubicBezTo>
                    <a:pt x="9730" y="2222"/>
                    <a:pt x="9568" y="2214"/>
                    <a:pt x="9407" y="2214"/>
                  </a:cubicBezTo>
                  <a:cubicBezTo>
                    <a:pt x="8852" y="2214"/>
                    <a:pt x="8301" y="2302"/>
                    <a:pt x="7770" y="2471"/>
                  </a:cubicBezTo>
                  <a:cubicBezTo>
                    <a:pt x="7496" y="2560"/>
                    <a:pt x="7223" y="2657"/>
                    <a:pt x="6964" y="2778"/>
                  </a:cubicBezTo>
                  <a:lnTo>
                    <a:pt x="6964" y="2778"/>
                  </a:lnTo>
                  <a:cubicBezTo>
                    <a:pt x="6725" y="2358"/>
                    <a:pt x="6430" y="1969"/>
                    <a:pt x="6065" y="1635"/>
                  </a:cubicBezTo>
                  <a:cubicBezTo>
                    <a:pt x="5414" y="1000"/>
                    <a:pt x="4612" y="533"/>
                    <a:pt x="3726" y="265"/>
                  </a:cubicBezTo>
                  <a:cubicBezTo>
                    <a:pt x="3197" y="89"/>
                    <a:pt x="2645" y="1"/>
                    <a:pt x="2081" y="1"/>
                  </a:cubicBezTo>
                  <a:close/>
                </a:path>
              </a:pathLst>
            </a:custGeom>
            <a:solidFill>
              <a:srgbClr val="FAFA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7" name="Google Shape;1717;p14"/>
            <p:cNvSpPr/>
            <p:nvPr/>
          </p:nvSpPr>
          <p:spPr>
            <a:xfrm>
              <a:off x="4815459" y="2600011"/>
              <a:ext cx="222267" cy="131790"/>
            </a:xfrm>
            <a:custGeom>
              <a:avLst/>
              <a:gdLst/>
              <a:ahLst/>
              <a:cxnLst/>
              <a:rect l="l" t="t" r="r" b="b"/>
              <a:pathLst>
                <a:path w="6935" h="4112" extrusionOk="0">
                  <a:moveTo>
                    <a:pt x="38" y="2645"/>
                  </a:moveTo>
                  <a:lnTo>
                    <a:pt x="38" y="2645"/>
                  </a:lnTo>
                  <a:cubicBezTo>
                    <a:pt x="25" y="2660"/>
                    <a:pt x="13" y="2675"/>
                    <a:pt x="0" y="2691"/>
                  </a:cubicBezTo>
                  <a:cubicBezTo>
                    <a:pt x="0" y="2691"/>
                    <a:pt x="17" y="2674"/>
                    <a:pt x="34" y="2657"/>
                  </a:cubicBezTo>
                  <a:cubicBezTo>
                    <a:pt x="35" y="2653"/>
                    <a:pt x="36" y="2649"/>
                    <a:pt x="38" y="2645"/>
                  </a:cubicBezTo>
                  <a:close/>
                  <a:moveTo>
                    <a:pt x="5194" y="1462"/>
                  </a:moveTo>
                  <a:cubicBezTo>
                    <a:pt x="5556" y="1738"/>
                    <a:pt x="5760" y="2183"/>
                    <a:pt x="5731" y="2641"/>
                  </a:cubicBezTo>
                  <a:cubicBezTo>
                    <a:pt x="5715" y="2891"/>
                    <a:pt x="5564" y="3109"/>
                    <a:pt x="5364" y="3225"/>
                  </a:cubicBezTo>
                  <a:cubicBezTo>
                    <a:pt x="5322" y="3239"/>
                    <a:pt x="5278" y="3247"/>
                    <a:pt x="5233" y="3247"/>
                  </a:cubicBezTo>
                  <a:cubicBezTo>
                    <a:pt x="5169" y="3247"/>
                    <a:pt x="5105" y="3231"/>
                    <a:pt x="5046" y="3192"/>
                  </a:cubicBezTo>
                  <a:cubicBezTo>
                    <a:pt x="4963" y="3125"/>
                    <a:pt x="4896" y="3025"/>
                    <a:pt x="4879" y="2925"/>
                  </a:cubicBezTo>
                  <a:cubicBezTo>
                    <a:pt x="4812" y="2708"/>
                    <a:pt x="4812" y="2490"/>
                    <a:pt x="4879" y="2273"/>
                  </a:cubicBezTo>
                  <a:cubicBezTo>
                    <a:pt x="4929" y="2073"/>
                    <a:pt x="4996" y="1872"/>
                    <a:pt x="5080" y="1688"/>
                  </a:cubicBezTo>
                  <a:cubicBezTo>
                    <a:pt x="5115" y="1611"/>
                    <a:pt x="5153" y="1536"/>
                    <a:pt x="5194" y="1462"/>
                  </a:cubicBezTo>
                  <a:close/>
                  <a:moveTo>
                    <a:pt x="2722" y="2168"/>
                  </a:moveTo>
                  <a:cubicBezTo>
                    <a:pt x="2928" y="2317"/>
                    <a:pt x="3103" y="2506"/>
                    <a:pt x="3242" y="2724"/>
                  </a:cubicBezTo>
                  <a:cubicBezTo>
                    <a:pt x="3375" y="2908"/>
                    <a:pt x="3442" y="3142"/>
                    <a:pt x="3459" y="3376"/>
                  </a:cubicBezTo>
                  <a:cubicBezTo>
                    <a:pt x="3459" y="3626"/>
                    <a:pt x="3325" y="3844"/>
                    <a:pt x="3108" y="3961"/>
                  </a:cubicBezTo>
                  <a:cubicBezTo>
                    <a:pt x="3049" y="3980"/>
                    <a:pt x="2989" y="3990"/>
                    <a:pt x="2931" y="3990"/>
                  </a:cubicBezTo>
                  <a:cubicBezTo>
                    <a:pt x="2740" y="3990"/>
                    <a:pt x="2563" y="3889"/>
                    <a:pt x="2473" y="3710"/>
                  </a:cubicBezTo>
                  <a:cubicBezTo>
                    <a:pt x="2356" y="3459"/>
                    <a:pt x="2339" y="3192"/>
                    <a:pt x="2406" y="2925"/>
                  </a:cubicBezTo>
                  <a:cubicBezTo>
                    <a:pt x="2469" y="2657"/>
                    <a:pt x="2577" y="2401"/>
                    <a:pt x="2722" y="2168"/>
                  </a:cubicBezTo>
                  <a:close/>
                  <a:moveTo>
                    <a:pt x="6934" y="1"/>
                  </a:moveTo>
                  <a:lnTo>
                    <a:pt x="6934" y="1"/>
                  </a:lnTo>
                  <a:cubicBezTo>
                    <a:pt x="6717" y="51"/>
                    <a:pt x="6483" y="134"/>
                    <a:pt x="6283" y="251"/>
                  </a:cubicBezTo>
                  <a:cubicBezTo>
                    <a:pt x="5842" y="505"/>
                    <a:pt x="5465" y="876"/>
                    <a:pt x="5187" y="1314"/>
                  </a:cubicBezTo>
                  <a:lnTo>
                    <a:pt x="5187" y="1314"/>
                  </a:lnTo>
                  <a:cubicBezTo>
                    <a:pt x="5142" y="1286"/>
                    <a:pt x="5095" y="1260"/>
                    <a:pt x="5046" y="1237"/>
                  </a:cubicBezTo>
                  <a:cubicBezTo>
                    <a:pt x="4805" y="1127"/>
                    <a:pt x="4549" y="1073"/>
                    <a:pt x="4296" y="1073"/>
                  </a:cubicBezTo>
                  <a:cubicBezTo>
                    <a:pt x="3935" y="1073"/>
                    <a:pt x="3579" y="1181"/>
                    <a:pt x="3275" y="1388"/>
                  </a:cubicBezTo>
                  <a:cubicBezTo>
                    <a:pt x="3037" y="1562"/>
                    <a:pt x="2832" y="1775"/>
                    <a:pt x="2669" y="2014"/>
                  </a:cubicBezTo>
                  <a:lnTo>
                    <a:pt x="2669" y="2014"/>
                  </a:lnTo>
                  <a:cubicBezTo>
                    <a:pt x="2550" y="1944"/>
                    <a:pt x="2423" y="1885"/>
                    <a:pt x="2289" y="1839"/>
                  </a:cubicBezTo>
                  <a:cubicBezTo>
                    <a:pt x="2085" y="1770"/>
                    <a:pt x="1869" y="1736"/>
                    <a:pt x="1654" y="1736"/>
                  </a:cubicBezTo>
                  <a:cubicBezTo>
                    <a:pt x="1501" y="1736"/>
                    <a:pt x="1349" y="1754"/>
                    <a:pt x="1203" y="1789"/>
                  </a:cubicBezTo>
                  <a:cubicBezTo>
                    <a:pt x="936" y="1872"/>
                    <a:pt x="685" y="1989"/>
                    <a:pt x="451" y="2156"/>
                  </a:cubicBezTo>
                  <a:cubicBezTo>
                    <a:pt x="318" y="2273"/>
                    <a:pt x="201" y="2390"/>
                    <a:pt x="101" y="2540"/>
                  </a:cubicBezTo>
                  <a:cubicBezTo>
                    <a:pt x="70" y="2571"/>
                    <a:pt x="53" y="2602"/>
                    <a:pt x="38" y="2645"/>
                  </a:cubicBezTo>
                  <a:lnTo>
                    <a:pt x="38" y="2645"/>
                  </a:lnTo>
                  <a:cubicBezTo>
                    <a:pt x="176" y="2479"/>
                    <a:pt x="316" y="2329"/>
                    <a:pt x="485" y="2206"/>
                  </a:cubicBezTo>
                  <a:cubicBezTo>
                    <a:pt x="702" y="2039"/>
                    <a:pt x="953" y="1922"/>
                    <a:pt x="1220" y="1855"/>
                  </a:cubicBezTo>
                  <a:cubicBezTo>
                    <a:pt x="1355" y="1830"/>
                    <a:pt x="1490" y="1816"/>
                    <a:pt x="1624" y="1816"/>
                  </a:cubicBezTo>
                  <a:cubicBezTo>
                    <a:pt x="1839" y="1816"/>
                    <a:pt x="2050" y="1850"/>
                    <a:pt x="2256" y="1922"/>
                  </a:cubicBezTo>
                  <a:cubicBezTo>
                    <a:pt x="2384" y="1968"/>
                    <a:pt x="2504" y="2027"/>
                    <a:pt x="2616" y="2097"/>
                  </a:cubicBezTo>
                  <a:lnTo>
                    <a:pt x="2616" y="2097"/>
                  </a:lnTo>
                  <a:cubicBezTo>
                    <a:pt x="2463" y="2340"/>
                    <a:pt x="2352" y="2608"/>
                    <a:pt x="2289" y="2891"/>
                  </a:cubicBezTo>
                  <a:cubicBezTo>
                    <a:pt x="2206" y="3192"/>
                    <a:pt x="2239" y="3510"/>
                    <a:pt x="2373" y="3777"/>
                  </a:cubicBezTo>
                  <a:cubicBezTo>
                    <a:pt x="2456" y="3894"/>
                    <a:pt x="2573" y="4011"/>
                    <a:pt x="2707" y="4061"/>
                  </a:cubicBezTo>
                  <a:cubicBezTo>
                    <a:pt x="2774" y="4094"/>
                    <a:pt x="2849" y="4111"/>
                    <a:pt x="2924" y="4111"/>
                  </a:cubicBezTo>
                  <a:cubicBezTo>
                    <a:pt x="2999" y="4111"/>
                    <a:pt x="3075" y="4094"/>
                    <a:pt x="3141" y="4061"/>
                  </a:cubicBezTo>
                  <a:cubicBezTo>
                    <a:pt x="3409" y="3927"/>
                    <a:pt x="3576" y="3660"/>
                    <a:pt x="3559" y="3376"/>
                  </a:cubicBezTo>
                  <a:cubicBezTo>
                    <a:pt x="3559" y="3125"/>
                    <a:pt x="3476" y="2875"/>
                    <a:pt x="3325" y="2657"/>
                  </a:cubicBezTo>
                  <a:cubicBezTo>
                    <a:pt x="3185" y="2428"/>
                    <a:pt x="2998" y="2234"/>
                    <a:pt x="2777" y="2083"/>
                  </a:cubicBezTo>
                  <a:lnTo>
                    <a:pt x="2777" y="2083"/>
                  </a:lnTo>
                  <a:cubicBezTo>
                    <a:pt x="2931" y="1856"/>
                    <a:pt x="3122" y="1653"/>
                    <a:pt x="3342" y="1488"/>
                  </a:cubicBezTo>
                  <a:cubicBezTo>
                    <a:pt x="3627" y="1291"/>
                    <a:pt x="3958" y="1193"/>
                    <a:pt x="4295" y="1193"/>
                  </a:cubicBezTo>
                  <a:cubicBezTo>
                    <a:pt x="4531" y="1193"/>
                    <a:pt x="4769" y="1241"/>
                    <a:pt x="4996" y="1337"/>
                  </a:cubicBezTo>
                  <a:cubicBezTo>
                    <a:pt x="5041" y="1361"/>
                    <a:pt x="5084" y="1386"/>
                    <a:pt x="5126" y="1414"/>
                  </a:cubicBezTo>
                  <a:lnTo>
                    <a:pt x="5126" y="1414"/>
                  </a:lnTo>
                  <a:cubicBezTo>
                    <a:pt x="5079" y="1492"/>
                    <a:pt x="5036" y="1573"/>
                    <a:pt x="4996" y="1655"/>
                  </a:cubicBezTo>
                  <a:cubicBezTo>
                    <a:pt x="4896" y="1839"/>
                    <a:pt x="4829" y="2039"/>
                    <a:pt x="4779" y="2256"/>
                  </a:cubicBezTo>
                  <a:cubicBezTo>
                    <a:pt x="4712" y="2474"/>
                    <a:pt x="4712" y="2724"/>
                    <a:pt x="4779" y="2958"/>
                  </a:cubicBezTo>
                  <a:cubicBezTo>
                    <a:pt x="4812" y="3075"/>
                    <a:pt x="4879" y="3192"/>
                    <a:pt x="4996" y="3276"/>
                  </a:cubicBezTo>
                  <a:cubicBezTo>
                    <a:pt x="5069" y="3328"/>
                    <a:pt x="5155" y="3354"/>
                    <a:pt x="5242" y="3354"/>
                  </a:cubicBezTo>
                  <a:cubicBezTo>
                    <a:pt x="5295" y="3354"/>
                    <a:pt x="5347" y="3345"/>
                    <a:pt x="5397" y="3326"/>
                  </a:cubicBezTo>
                  <a:cubicBezTo>
                    <a:pt x="5648" y="3209"/>
                    <a:pt x="5815" y="2941"/>
                    <a:pt x="5848" y="2657"/>
                  </a:cubicBezTo>
                  <a:cubicBezTo>
                    <a:pt x="5892" y="2153"/>
                    <a:pt x="5661" y="1648"/>
                    <a:pt x="5254" y="1358"/>
                  </a:cubicBezTo>
                  <a:lnTo>
                    <a:pt x="5254" y="1358"/>
                  </a:lnTo>
                  <a:cubicBezTo>
                    <a:pt x="5516" y="925"/>
                    <a:pt x="5873" y="570"/>
                    <a:pt x="6316" y="301"/>
                  </a:cubicBezTo>
                  <a:cubicBezTo>
                    <a:pt x="6517" y="185"/>
                    <a:pt x="6717" y="84"/>
                    <a:pt x="6934" y="1"/>
                  </a:cubicBezTo>
                  <a:close/>
                </a:path>
              </a:pathLst>
            </a:custGeom>
            <a:solidFill>
              <a:srgbClr val="FAFA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8" name="Google Shape;1718;p14"/>
            <p:cNvSpPr/>
            <p:nvPr/>
          </p:nvSpPr>
          <p:spPr>
            <a:xfrm>
              <a:off x="4419160" y="2658823"/>
              <a:ext cx="373831" cy="136757"/>
            </a:xfrm>
            <a:custGeom>
              <a:avLst/>
              <a:gdLst/>
              <a:ahLst/>
              <a:cxnLst/>
              <a:rect l="l" t="t" r="r" b="b"/>
              <a:pathLst>
                <a:path w="11664" h="4267" extrusionOk="0">
                  <a:moveTo>
                    <a:pt x="3635" y="1531"/>
                  </a:moveTo>
                  <a:lnTo>
                    <a:pt x="3635" y="1531"/>
                  </a:lnTo>
                  <a:cubicBezTo>
                    <a:pt x="3643" y="1545"/>
                    <a:pt x="3652" y="1560"/>
                    <a:pt x="3660" y="1574"/>
                  </a:cubicBezTo>
                  <a:cubicBezTo>
                    <a:pt x="3810" y="1842"/>
                    <a:pt x="3911" y="2109"/>
                    <a:pt x="3944" y="2410"/>
                  </a:cubicBezTo>
                  <a:cubicBezTo>
                    <a:pt x="3994" y="2710"/>
                    <a:pt x="3861" y="3028"/>
                    <a:pt x="3610" y="3212"/>
                  </a:cubicBezTo>
                  <a:cubicBezTo>
                    <a:pt x="3493" y="3295"/>
                    <a:pt x="3326" y="3345"/>
                    <a:pt x="3176" y="3345"/>
                  </a:cubicBezTo>
                  <a:cubicBezTo>
                    <a:pt x="3025" y="3329"/>
                    <a:pt x="2875" y="3228"/>
                    <a:pt x="2808" y="3095"/>
                  </a:cubicBezTo>
                  <a:cubicBezTo>
                    <a:pt x="2741" y="2944"/>
                    <a:pt x="2724" y="2777"/>
                    <a:pt x="2758" y="2610"/>
                  </a:cubicBezTo>
                  <a:cubicBezTo>
                    <a:pt x="2808" y="2443"/>
                    <a:pt x="2875" y="2293"/>
                    <a:pt x="2975" y="2142"/>
                  </a:cubicBezTo>
                  <a:cubicBezTo>
                    <a:pt x="3166" y="1910"/>
                    <a:pt x="3380" y="1700"/>
                    <a:pt x="3635" y="1531"/>
                  </a:cubicBezTo>
                  <a:close/>
                  <a:moveTo>
                    <a:pt x="7685" y="2131"/>
                  </a:moveTo>
                  <a:cubicBezTo>
                    <a:pt x="7757" y="2220"/>
                    <a:pt x="7824" y="2313"/>
                    <a:pt x="7887" y="2410"/>
                  </a:cubicBezTo>
                  <a:cubicBezTo>
                    <a:pt x="8088" y="2694"/>
                    <a:pt x="8188" y="3061"/>
                    <a:pt x="8155" y="3429"/>
                  </a:cubicBezTo>
                  <a:cubicBezTo>
                    <a:pt x="8121" y="3763"/>
                    <a:pt x="7871" y="4047"/>
                    <a:pt x="7536" y="4131"/>
                  </a:cubicBezTo>
                  <a:cubicBezTo>
                    <a:pt x="7498" y="4139"/>
                    <a:pt x="7458" y="4143"/>
                    <a:pt x="7417" y="4143"/>
                  </a:cubicBezTo>
                  <a:cubicBezTo>
                    <a:pt x="7302" y="4143"/>
                    <a:pt x="7185" y="4109"/>
                    <a:pt x="7085" y="4047"/>
                  </a:cubicBezTo>
                  <a:cubicBezTo>
                    <a:pt x="6968" y="3947"/>
                    <a:pt x="6868" y="3813"/>
                    <a:pt x="6818" y="3663"/>
                  </a:cubicBezTo>
                  <a:cubicBezTo>
                    <a:pt x="6718" y="3362"/>
                    <a:pt x="6768" y="3045"/>
                    <a:pt x="6935" y="2794"/>
                  </a:cubicBezTo>
                  <a:cubicBezTo>
                    <a:pt x="7119" y="2543"/>
                    <a:pt x="7336" y="2343"/>
                    <a:pt x="7587" y="2192"/>
                  </a:cubicBezTo>
                  <a:cubicBezTo>
                    <a:pt x="7619" y="2171"/>
                    <a:pt x="7652" y="2151"/>
                    <a:pt x="7685" y="2131"/>
                  </a:cubicBezTo>
                  <a:close/>
                  <a:moveTo>
                    <a:pt x="1024" y="1"/>
                  </a:moveTo>
                  <a:cubicBezTo>
                    <a:pt x="978" y="1"/>
                    <a:pt x="932" y="2"/>
                    <a:pt x="886" y="4"/>
                  </a:cubicBezTo>
                  <a:cubicBezTo>
                    <a:pt x="669" y="20"/>
                    <a:pt x="435" y="54"/>
                    <a:pt x="218" y="121"/>
                  </a:cubicBezTo>
                  <a:lnTo>
                    <a:pt x="51" y="171"/>
                  </a:lnTo>
                  <a:cubicBezTo>
                    <a:pt x="34" y="187"/>
                    <a:pt x="18" y="187"/>
                    <a:pt x="1" y="204"/>
                  </a:cubicBezTo>
                  <a:cubicBezTo>
                    <a:pt x="285" y="121"/>
                    <a:pt x="586" y="70"/>
                    <a:pt x="903" y="54"/>
                  </a:cubicBezTo>
                  <a:cubicBezTo>
                    <a:pt x="1254" y="54"/>
                    <a:pt x="1605" y="104"/>
                    <a:pt x="1956" y="221"/>
                  </a:cubicBezTo>
                  <a:cubicBezTo>
                    <a:pt x="2390" y="371"/>
                    <a:pt x="2808" y="622"/>
                    <a:pt x="3159" y="939"/>
                  </a:cubicBezTo>
                  <a:cubicBezTo>
                    <a:pt x="3317" y="1084"/>
                    <a:pt x="3454" y="1250"/>
                    <a:pt x="3571" y="1428"/>
                  </a:cubicBezTo>
                  <a:lnTo>
                    <a:pt x="3571" y="1428"/>
                  </a:lnTo>
                  <a:cubicBezTo>
                    <a:pt x="3306" y="1602"/>
                    <a:pt x="3068" y="1828"/>
                    <a:pt x="2875" y="2076"/>
                  </a:cubicBezTo>
                  <a:cubicBezTo>
                    <a:pt x="2775" y="2226"/>
                    <a:pt x="2691" y="2410"/>
                    <a:pt x="2641" y="2593"/>
                  </a:cubicBezTo>
                  <a:cubicBezTo>
                    <a:pt x="2591" y="2777"/>
                    <a:pt x="2607" y="2978"/>
                    <a:pt x="2708" y="3145"/>
                  </a:cubicBezTo>
                  <a:cubicBezTo>
                    <a:pt x="2791" y="3329"/>
                    <a:pt x="2975" y="3429"/>
                    <a:pt x="3159" y="3446"/>
                  </a:cubicBezTo>
                  <a:cubicBezTo>
                    <a:pt x="3182" y="3448"/>
                    <a:pt x="3206" y="3449"/>
                    <a:pt x="3229" y="3449"/>
                  </a:cubicBezTo>
                  <a:cubicBezTo>
                    <a:pt x="3389" y="3449"/>
                    <a:pt x="3546" y="3399"/>
                    <a:pt x="3677" y="3312"/>
                  </a:cubicBezTo>
                  <a:cubicBezTo>
                    <a:pt x="3827" y="3212"/>
                    <a:pt x="3927" y="3061"/>
                    <a:pt x="3994" y="2894"/>
                  </a:cubicBezTo>
                  <a:cubicBezTo>
                    <a:pt x="4044" y="2727"/>
                    <a:pt x="4061" y="2560"/>
                    <a:pt x="4044" y="2410"/>
                  </a:cubicBezTo>
                  <a:cubicBezTo>
                    <a:pt x="4011" y="2092"/>
                    <a:pt x="3911" y="1791"/>
                    <a:pt x="3744" y="1541"/>
                  </a:cubicBezTo>
                  <a:cubicBezTo>
                    <a:pt x="3732" y="1521"/>
                    <a:pt x="3720" y="1502"/>
                    <a:pt x="3708" y="1483"/>
                  </a:cubicBezTo>
                  <a:lnTo>
                    <a:pt x="3708" y="1483"/>
                  </a:lnTo>
                  <a:cubicBezTo>
                    <a:pt x="3742" y="1463"/>
                    <a:pt x="3776" y="1443"/>
                    <a:pt x="3810" y="1424"/>
                  </a:cubicBezTo>
                  <a:cubicBezTo>
                    <a:pt x="4279" y="1154"/>
                    <a:pt x="4813" y="1008"/>
                    <a:pt x="5350" y="1008"/>
                  </a:cubicBezTo>
                  <a:cubicBezTo>
                    <a:pt x="5579" y="1008"/>
                    <a:pt x="5808" y="1035"/>
                    <a:pt x="6033" y="1090"/>
                  </a:cubicBezTo>
                  <a:cubicBezTo>
                    <a:pt x="6658" y="1239"/>
                    <a:pt x="7205" y="1576"/>
                    <a:pt x="7621" y="2056"/>
                  </a:cubicBezTo>
                  <a:lnTo>
                    <a:pt x="7621" y="2056"/>
                  </a:lnTo>
                  <a:cubicBezTo>
                    <a:pt x="7593" y="2073"/>
                    <a:pt x="7565" y="2091"/>
                    <a:pt x="7536" y="2109"/>
                  </a:cubicBezTo>
                  <a:cubicBezTo>
                    <a:pt x="7269" y="2259"/>
                    <a:pt x="7035" y="2477"/>
                    <a:pt x="6851" y="2727"/>
                  </a:cubicBezTo>
                  <a:cubicBezTo>
                    <a:pt x="6768" y="2878"/>
                    <a:pt x="6701" y="3028"/>
                    <a:pt x="6668" y="3195"/>
                  </a:cubicBezTo>
                  <a:cubicBezTo>
                    <a:pt x="6634" y="3362"/>
                    <a:pt x="6651" y="3546"/>
                    <a:pt x="6718" y="3696"/>
                  </a:cubicBezTo>
                  <a:cubicBezTo>
                    <a:pt x="6768" y="3880"/>
                    <a:pt x="6885" y="4030"/>
                    <a:pt x="7019" y="4131"/>
                  </a:cubicBezTo>
                  <a:cubicBezTo>
                    <a:pt x="7142" y="4217"/>
                    <a:pt x="7274" y="4267"/>
                    <a:pt x="7409" y="4267"/>
                  </a:cubicBezTo>
                  <a:cubicBezTo>
                    <a:pt x="7457" y="4267"/>
                    <a:pt x="7505" y="4261"/>
                    <a:pt x="7553" y="4248"/>
                  </a:cubicBezTo>
                  <a:cubicBezTo>
                    <a:pt x="7938" y="4147"/>
                    <a:pt x="8222" y="3830"/>
                    <a:pt x="8272" y="3446"/>
                  </a:cubicBezTo>
                  <a:cubicBezTo>
                    <a:pt x="8305" y="3045"/>
                    <a:pt x="8205" y="2660"/>
                    <a:pt x="7988" y="2343"/>
                  </a:cubicBezTo>
                  <a:cubicBezTo>
                    <a:pt x="7925" y="2248"/>
                    <a:pt x="7859" y="2158"/>
                    <a:pt x="7788" y="2071"/>
                  </a:cubicBezTo>
                  <a:lnTo>
                    <a:pt x="7788" y="2071"/>
                  </a:lnTo>
                  <a:cubicBezTo>
                    <a:pt x="7957" y="1977"/>
                    <a:pt x="8131" y="1896"/>
                    <a:pt x="8322" y="1825"/>
                  </a:cubicBezTo>
                  <a:cubicBezTo>
                    <a:pt x="8930" y="1574"/>
                    <a:pt x="9581" y="1448"/>
                    <a:pt x="10240" y="1448"/>
                  </a:cubicBezTo>
                  <a:cubicBezTo>
                    <a:pt x="10413" y="1448"/>
                    <a:pt x="10587" y="1457"/>
                    <a:pt x="10761" y="1474"/>
                  </a:cubicBezTo>
                  <a:cubicBezTo>
                    <a:pt x="10995" y="1507"/>
                    <a:pt x="11212" y="1541"/>
                    <a:pt x="11430" y="1591"/>
                  </a:cubicBezTo>
                  <a:lnTo>
                    <a:pt x="11613" y="1641"/>
                  </a:lnTo>
                  <a:lnTo>
                    <a:pt x="11664" y="1641"/>
                  </a:lnTo>
                  <a:cubicBezTo>
                    <a:pt x="11379" y="1524"/>
                    <a:pt x="11079" y="1457"/>
                    <a:pt x="10778" y="1424"/>
                  </a:cubicBezTo>
                  <a:cubicBezTo>
                    <a:pt x="10567" y="1399"/>
                    <a:pt x="10356" y="1387"/>
                    <a:pt x="10146" y="1387"/>
                  </a:cubicBezTo>
                  <a:cubicBezTo>
                    <a:pt x="9508" y="1387"/>
                    <a:pt x="8879" y="1502"/>
                    <a:pt x="8288" y="1741"/>
                  </a:cubicBezTo>
                  <a:cubicBezTo>
                    <a:pt x="8092" y="1815"/>
                    <a:pt x="7904" y="1898"/>
                    <a:pt x="7725" y="1997"/>
                  </a:cubicBezTo>
                  <a:lnTo>
                    <a:pt x="7725" y="1997"/>
                  </a:lnTo>
                  <a:cubicBezTo>
                    <a:pt x="7289" y="1494"/>
                    <a:pt x="6712" y="1138"/>
                    <a:pt x="6066" y="973"/>
                  </a:cubicBezTo>
                  <a:cubicBezTo>
                    <a:pt x="5826" y="917"/>
                    <a:pt x="5582" y="889"/>
                    <a:pt x="5337" y="889"/>
                  </a:cubicBezTo>
                  <a:cubicBezTo>
                    <a:pt x="4783" y="889"/>
                    <a:pt x="4231" y="1034"/>
                    <a:pt x="3744" y="1324"/>
                  </a:cubicBezTo>
                  <a:cubicBezTo>
                    <a:pt x="3710" y="1342"/>
                    <a:pt x="3676" y="1362"/>
                    <a:pt x="3643" y="1382"/>
                  </a:cubicBezTo>
                  <a:lnTo>
                    <a:pt x="3643" y="1382"/>
                  </a:lnTo>
                  <a:cubicBezTo>
                    <a:pt x="3518" y="1197"/>
                    <a:pt x="3379" y="1029"/>
                    <a:pt x="3209" y="873"/>
                  </a:cubicBezTo>
                  <a:cubicBezTo>
                    <a:pt x="2858" y="555"/>
                    <a:pt x="2440" y="304"/>
                    <a:pt x="1973" y="154"/>
                  </a:cubicBezTo>
                  <a:cubicBezTo>
                    <a:pt x="1666" y="52"/>
                    <a:pt x="1346" y="1"/>
                    <a:pt x="1024" y="1"/>
                  </a:cubicBezTo>
                  <a:close/>
                </a:path>
              </a:pathLst>
            </a:custGeom>
            <a:solidFill>
              <a:srgbClr val="FAFA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9" name="Google Shape;1719;p14"/>
            <p:cNvSpPr/>
            <p:nvPr/>
          </p:nvSpPr>
          <p:spPr>
            <a:xfrm>
              <a:off x="3916200" y="2016285"/>
              <a:ext cx="344505" cy="795000"/>
            </a:xfrm>
            <a:custGeom>
              <a:avLst/>
              <a:gdLst/>
              <a:ahLst/>
              <a:cxnLst/>
              <a:rect l="l" t="t" r="r" b="b"/>
              <a:pathLst>
                <a:path w="10749" h="24805" extrusionOk="0">
                  <a:moveTo>
                    <a:pt x="2713" y="1"/>
                  </a:moveTo>
                  <a:cubicBezTo>
                    <a:pt x="2061" y="1"/>
                    <a:pt x="2160" y="3279"/>
                    <a:pt x="2177" y="3577"/>
                  </a:cubicBezTo>
                  <a:cubicBezTo>
                    <a:pt x="2185" y="3690"/>
                    <a:pt x="2107" y="3744"/>
                    <a:pt x="2025" y="3744"/>
                  </a:cubicBezTo>
                  <a:cubicBezTo>
                    <a:pt x="1937" y="3744"/>
                    <a:pt x="1843" y="3681"/>
                    <a:pt x="1843" y="3560"/>
                  </a:cubicBezTo>
                  <a:cubicBezTo>
                    <a:pt x="1843" y="3326"/>
                    <a:pt x="2043" y="453"/>
                    <a:pt x="1358" y="386"/>
                  </a:cubicBezTo>
                  <a:cubicBezTo>
                    <a:pt x="1353" y="385"/>
                    <a:pt x="1349" y="385"/>
                    <a:pt x="1344" y="385"/>
                  </a:cubicBezTo>
                  <a:cubicBezTo>
                    <a:pt x="850" y="385"/>
                    <a:pt x="1422" y="3131"/>
                    <a:pt x="1057" y="3694"/>
                  </a:cubicBezTo>
                  <a:cubicBezTo>
                    <a:pt x="1022" y="3750"/>
                    <a:pt x="991" y="3776"/>
                    <a:pt x="964" y="3776"/>
                  </a:cubicBezTo>
                  <a:cubicBezTo>
                    <a:pt x="710" y="3776"/>
                    <a:pt x="775" y="1537"/>
                    <a:pt x="322" y="1522"/>
                  </a:cubicBezTo>
                  <a:cubicBezTo>
                    <a:pt x="306" y="1520"/>
                    <a:pt x="291" y="1519"/>
                    <a:pt x="276" y="1519"/>
                  </a:cubicBezTo>
                  <a:cubicBezTo>
                    <a:pt x="115" y="1519"/>
                    <a:pt x="1" y="1656"/>
                    <a:pt x="138" y="3109"/>
                  </a:cubicBezTo>
                  <a:cubicBezTo>
                    <a:pt x="222" y="3945"/>
                    <a:pt x="656" y="5198"/>
                    <a:pt x="690" y="6852"/>
                  </a:cubicBezTo>
                  <a:lnTo>
                    <a:pt x="706" y="6852"/>
                  </a:lnTo>
                  <a:lnTo>
                    <a:pt x="2026" y="21639"/>
                  </a:lnTo>
                  <a:cubicBezTo>
                    <a:pt x="2060" y="22274"/>
                    <a:pt x="2294" y="22875"/>
                    <a:pt x="2661" y="23377"/>
                  </a:cubicBezTo>
                  <a:cubicBezTo>
                    <a:pt x="2711" y="23444"/>
                    <a:pt x="2778" y="23510"/>
                    <a:pt x="2828" y="23560"/>
                  </a:cubicBezTo>
                  <a:cubicBezTo>
                    <a:pt x="3577" y="24398"/>
                    <a:pt x="4606" y="24805"/>
                    <a:pt x="5641" y="24805"/>
                  </a:cubicBezTo>
                  <a:cubicBezTo>
                    <a:pt x="6753" y="24805"/>
                    <a:pt x="7872" y="24335"/>
                    <a:pt x="8660" y="23427"/>
                  </a:cubicBezTo>
                  <a:lnTo>
                    <a:pt x="10748" y="21037"/>
                  </a:lnTo>
                  <a:lnTo>
                    <a:pt x="6755" y="17178"/>
                  </a:lnTo>
                  <a:lnTo>
                    <a:pt x="6053" y="18047"/>
                  </a:lnTo>
                  <a:lnTo>
                    <a:pt x="5101" y="6635"/>
                  </a:lnTo>
                  <a:cubicBezTo>
                    <a:pt x="5184" y="6334"/>
                    <a:pt x="5301" y="6033"/>
                    <a:pt x="5468" y="5766"/>
                  </a:cubicBezTo>
                  <a:cubicBezTo>
                    <a:pt x="5619" y="5515"/>
                    <a:pt x="5802" y="5281"/>
                    <a:pt x="6003" y="5081"/>
                  </a:cubicBezTo>
                  <a:cubicBezTo>
                    <a:pt x="6254" y="4813"/>
                    <a:pt x="6538" y="4580"/>
                    <a:pt x="6855" y="4396"/>
                  </a:cubicBezTo>
                  <a:cubicBezTo>
                    <a:pt x="7156" y="4262"/>
                    <a:pt x="7139" y="3828"/>
                    <a:pt x="6855" y="3761"/>
                  </a:cubicBezTo>
                  <a:cubicBezTo>
                    <a:pt x="6837" y="3758"/>
                    <a:pt x="6817" y="3756"/>
                    <a:pt x="6795" y="3756"/>
                  </a:cubicBezTo>
                  <a:cubicBezTo>
                    <a:pt x="6453" y="3756"/>
                    <a:pt x="5660" y="4127"/>
                    <a:pt x="5000" y="4897"/>
                  </a:cubicBezTo>
                  <a:cubicBezTo>
                    <a:pt x="4866" y="5047"/>
                    <a:pt x="4760" y="5111"/>
                    <a:pt x="4676" y="5111"/>
                  </a:cubicBezTo>
                  <a:cubicBezTo>
                    <a:pt x="4311" y="5111"/>
                    <a:pt x="4369" y="3912"/>
                    <a:pt x="4382" y="3410"/>
                  </a:cubicBezTo>
                  <a:cubicBezTo>
                    <a:pt x="4399" y="2808"/>
                    <a:pt x="4366" y="904"/>
                    <a:pt x="4182" y="753"/>
                  </a:cubicBezTo>
                  <a:cubicBezTo>
                    <a:pt x="4118" y="702"/>
                    <a:pt x="4052" y="676"/>
                    <a:pt x="3989" y="676"/>
                  </a:cubicBezTo>
                  <a:cubicBezTo>
                    <a:pt x="3788" y="676"/>
                    <a:pt x="3614" y="934"/>
                    <a:pt x="3614" y="1405"/>
                  </a:cubicBezTo>
                  <a:cubicBezTo>
                    <a:pt x="3614" y="2020"/>
                    <a:pt x="3481" y="3844"/>
                    <a:pt x="3150" y="3844"/>
                  </a:cubicBezTo>
                  <a:cubicBezTo>
                    <a:pt x="3149" y="3844"/>
                    <a:pt x="3147" y="3844"/>
                    <a:pt x="3146" y="3844"/>
                  </a:cubicBezTo>
                  <a:cubicBezTo>
                    <a:pt x="2828" y="3828"/>
                    <a:pt x="2962" y="703"/>
                    <a:pt x="2962" y="703"/>
                  </a:cubicBezTo>
                  <a:cubicBezTo>
                    <a:pt x="2962" y="703"/>
                    <a:pt x="3096" y="35"/>
                    <a:pt x="2728" y="1"/>
                  </a:cubicBezTo>
                  <a:cubicBezTo>
                    <a:pt x="2723" y="1"/>
                    <a:pt x="2718" y="1"/>
                    <a:pt x="2713" y="1"/>
                  </a:cubicBezTo>
                  <a:close/>
                </a:path>
              </a:pathLst>
            </a:custGeom>
            <a:solidFill>
              <a:srgbClr val="FFBE9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0" name="Google Shape;1720;p14"/>
            <p:cNvSpPr/>
            <p:nvPr/>
          </p:nvSpPr>
          <p:spPr>
            <a:xfrm>
              <a:off x="4419705" y="1741007"/>
              <a:ext cx="312231" cy="617604"/>
            </a:xfrm>
            <a:custGeom>
              <a:avLst/>
              <a:gdLst/>
              <a:ahLst/>
              <a:cxnLst/>
              <a:rect l="l" t="t" r="r" b="b"/>
              <a:pathLst>
                <a:path w="9742" h="19270" extrusionOk="0">
                  <a:moveTo>
                    <a:pt x="4108" y="1"/>
                  </a:moveTo>
                  <a:cubicBezTo>
                    <a:pt x="2968" y="1"/>
                    <a:pt x="1803" y="228"/>
                    <a:pt x="686" y="671"/>
                  </a:cubicBezTo>
                  <a:cubicBezTo>
                    <a:pt x="686" y="671"/>
                    <a:pt x="1" y="6619"/>
                    <a:pt x="402" y="9376"/>
                  </a:cubicBezTo>
                  <a:cubicBezTo>
                    <a:pt x="836" y="12283"/>
                    <a:pt x="3042" y="12667"/>
                    <a:pt x="3042" y="12667"/>
                  </a:cubicBezTo>
                  <a:cubicBezTo>
                    <a:pt x="3042" y="12667"/>
                    <a:pt x="3058" y="14489"/>
                    <a:pt x="3042" y="16210"/>
                  </a:cubicBezTo>
                  <a:cubicBezTo>
                    <a:pt x="3025" y="17847"/>
                    <a:pt x="4445" y="19217"/>
                    <a:pt x="6200" y="19267"/>
                  </a:cubicBezTo>
                  <a:cubicBezTo>
                    <a:pt x="6244" y="19269"/>
                    <a:pt x="6288" y="19270"/>
                    <a:pt x="6332" y="19270"/>
                  </a:cubicBezTo>
                  <a:cubicBezTo>
                    <a:pt x="8009" y="19270"/>
                    <a:pt x="9359" y="18039"/>
                    <a:pt x="9408" y="16460"/>
                  </a:cubicBezTo>
                  <a:lnTo>
                    <a:pt x="9742" y="2475"/>
                  </a:lnTo>
                  <a:cubicBezTo>
                    <a:pt x="8282" y="798"/>
                    <a:pt x="6241" y="1"/>
                    <a:pt x="4108" y="1"/>
                  </a:cubicBezTo>
                  <a:close/>
                </a:path>
              </a:pathLst>
            </a:custGeom>
            <a:solidFill>
              <a:srgbClr val="FFBE9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1" name="Google Shape;1721;p14"/>
            <p:cNvSpPr/>
            <p:nvPr/>
          </p:nvSpPr>
          <p:spPr>
            <a:xfrm>
              <a:off x="4460954" y="1898341"/>
              <a:ext cx="24134" cy="22723"/>
            </a:xfrm>
            <a:custGeom>
              <a:avLst/>
              <a:gdLst/>
              <a:ahLst/>
              <a:cxnLst/>
              <a:rect l="l" t="t" r="r" b="b"/>
              <a:pathLst>
                <a:path w="753" h="709" extrusionOk="0">
                  <a:moveTo>
                    <a:pt x="333" y="1"/>
                  </a:moveTo>
                  <a:cubicBezTo>
                    <a:pt x="168" y="1"/>
                    <a:pt x="15" y="141"/>
                    <a:pt x="0" y="323"/>
                  </a:cubicBezTo>
                  <a:cubicBezTo>
                    <a:pt x="0" y="523"/>
                    <a:pt x="151" y="691"/>
                    <a:pt x="351" y="707"/>
                  </a:cubicBezTo>
                  <a:cubicBezTo>
                    <a:pt x="361" y="708"/>
                    <a:pt x="371" y="709"/>
                    <a:pt x="382" y="709"/>
                  </a:cubicBezTo>
                  <a:cubicBezTo>
                    <a:pt x="570" y="709"/>
                    <a:pt x="736" y="563"/>
                    <a:pt x="752" y="373"/>
                  </a:cubicBezTo>
                  <a:cubicBezTo>
                    <a:pt x="752" y="173"/>
                    <a:pt x="585" y="6"/>
                    <a:pt x="384" y="6"/>
                  </a:cubicBezTo>
                  <a:cubicBezTo>
                    <a:pt x="367" y="2"/>
                    <a:pt x="350" y="1"/>
                    <a:pt x="333"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2" name="Google Shape;1722;p14"/>
            <p:cNvSpPr/>
            <p:nvPr/>
          </p:nvSpPr>
          <p:spPr>
            <a:xfrm>
              <a:off x="4441115" y="1882957"/>
              <a:ext cx="48235" cy="13140"/>
            </a:xfrm>
            <a:custGeom>
              <a:avLst/>
              <a:gdLst/>
              <a:ahLst/>
              <a:cxnLst/>
              <a:rect l="l" t="t" r="r" b="b"/>
              <a:pathLst>
                <a:path w="1505" h="410" extrusionOk="0">
                  <a:moveTo>
                    <a:pt x="753" y="1"/>
                  </a:moveTo>
                  <a:cubicBezTo>
                    <a:pt x="536" y="1"/>
                    <a:pt x="335" y="68"/>
                    <a:pt x="168" y="185"/>
                  </a:cubicBezTo>
                  <a:cubicBezTo>
                    <a:pt x="51" y="268"/>
                    <a:pt x="1" y="369"/>
                    <a:pt x="34" y="385"/>
                  </a:cubicBezTo>
                  <a:cubicBezTo>
                    <a:pt x="38" y="391"/>
                    <a:pt x="45" y="393"/>
                    <a:pt x="55" y="393"/>
                  </a:cubicBezTo>
                  <a:cubicBezTo>
                    <a:pt x="132" y="393"/>
                    <a:pt x="396" y="235"/>
                    <a:pt x="753" y="235"/>
                  </a:cubicBezTo>
                  <a:cubicBezTo>
                    <a:pt x="1112" y="235"/>
                    <a:pt x="1378" y="409"/>
                    <a:pt x="1465" y="409"/>
                  </a:cubicBezTo>
                  <a:cubicBezTo>
                    <a:pt x="1475" y="409"/>
                    <a:pt x="1483" y="407"/>
                    <a:pt x="1488" y="402"/>
                  </a:cubicBezTo>
                  <a:cubicBezTo>
                    <a:pt x="1505" y="369"/>
                    <a:pt x="1471" y="285"/>
                    <a:pt x="1338" y="185"/>
                  </a:cubicBezTo>
                  <a:cubicBezTo>
                    <a:pt x="1171" y="68"/>
                    <a:pt x="953" y="1"/>
                    <a:pt x="753"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3" name="Google Shape;1723;p14"/>
            <p:cNvSpPr/>
            <p:nvPr/>
          </p:nvSpPr>
          <p:spPr>
            <a:xfrm>
              <a:off x="4592134" y="1902090"/>
              <a:ext cx="23589" cy="22723"/>
            </a:xfrm>
            <a:custGeom>
              <a:avLst/>
              <a:gdLst/>
              <a:ahLst/>
              <a:cxnLst/>
              <a:rect l="l" t="t" r="r" b="b"/>
              <a:pathLst>
                <a:path w="736" h="709" extrusionOk="0">
                  <a:moveTo>
                    <a:pt x="329" y="1"/>
                  </a:moveTo>
                  <a:cubicBezTo>
                    <a:pt x="154" y="1"/>
                    <a:pt x="16" y="141"/>
                    <a:pt x="1" y="323"/>
                  </a:cubicBezTo>
                  <a:cubicBezTo>
                    <a:pt x="1" y="523"/>
                    <a:pt x="151" y="691"/>
                    <a:pt x="352" y="707"/>
                  </a:cubicBezTo>
                  <a:cubicBezTo>
                    <a:pt x="362" y="708"/>
                    <a:pt x="372" y="709"/>
                    <a:pt x="382" y="709"/>
                  </a:cubicBezTo>
                  <a:cubicBezTo>
                    <a:pt x="569" y="709"/>
                    <a:pt x="720" y="563"/>
                    <a:pt x="736" y="373"/>
                  </a:cubicBezTo>
                  <a:cubicBezTo>
                    <a:pt x="736" y="173"/>
                    <a:pt x="586" y="5"/>
                    <a:pt x="385" y="5"/>
                  </a:cubicBezTo>
                  <a:cubicBezTo>
                    <a:pt x="366" y="2"/>
                    <a:pt x="348" y="1"/>
                    <a:pt x="329"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4" name="Google Shape;1724;p14"/>
            <p:cNvSpPr/>
            <p:nvPr/>
          </p:nvSpPr>
          <p:spPr>
            <a:xfrm>
              <a:off x="4574475" y="1889399"/>
              <a:ext cx="48235" cy="12596"/>
            </a:xfrm>
            <a:custGeom>
              <a:avLst/>
              <a:gdLst/>
              <a:ahLst/>
              <a:cxnLst/>
              <a:rect l="l" t="t" r="r" b="b"/>
              <a:pathLst>
                <a:path w="1505" h="393" extrusionOk="0">
                  <a:moveTo>
                    <a:pt x="752" y="0"/>
                  </a:moveTo>
                  <a:cubicBezTo>
                    <a:pt x="552" y="0"/>
                    <a:pt x="335" y="51"/>
                    <a:pt x="168" y="168"/>
                  </a:cubicBezTo>
                  <a:cubicBezTo>
                    <a:pt x="51" y="268"/>
                    <a:pt x="0" y="351"/>
                    <a:pt x="34" y="385"/>
                  </a:cubicBezTo>
                  <a:cubicBezTo>
                    <a:pt x="36" y="387"/>
                    <a:pt x="40" y="389"/>
                    <a:pt x="46" y="389"/>
                  </a:cubicBezTo>
                  <a:cubicBezTo>
                    <a:pt x="109" y="389"/>
                    <a:pt x="359" y="233"/>
                    <a:pt x="705" y="233"/>
                  </a:cubicBezTo>
                  <a:cubicBezTo>
                    <a:pt x="720" y="233"/>
                    <a:pt x="736" y="234"/>
                    <a:pt x="752" y="234"/>
                  </a:cubicBezTo>
                  <a:cubicBezTo>
                    <a:pt x="1109" y="234"/>
                    <a:pt x="1386" y="393"/>
                    <a:pt x="1467" y="393"/>
                  </a:cubicBezTo>
                  <a:cubicBezTo>
                    <a:pt x="1477" y="393"/>
                    <a:pt x="1484" y="390"/>
                    <a:pt x="1487" y="385"/>
                  </a:cubicBezTo>
                  <a:cubicBezTo>
                    <a:pt x="1504" y="368"/>
                    <a:pt x="1471" y="285"/>
                    <a:pt x="1337" y="184"/>
                  </a:cubicBezTo>
                  <a:cubicBezTo>
                    <a:pt x="1170" y="67"/>
                    <a:pt x="970" y="0"/>
                    <a:pt x="752"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5" name="Google Shape;1725;p14"/>
            <p:cNvSpPr/>
            <p:nvPr/>
          </p:nvSpPr>
          <p:spPr>
            <a:xfrm>
              <a:off x="4495215" y="1889399"/>
              <a:ext cx="41280" cy="106951"/>
            </a:xfrm>
            <a:custGeom>
              <a:avLst/>
              <a:gdLst/>
              <a:ahLst/>
              <a:cxnLst/>
              <a:rect l="l" t="t" r="r" b="b"/>
              <a:pathLst>
                <a:path w="1288" h="3337" extrusionOk="0">
                  <a:moveTo>
                    <a:pt x="1236" y="0"/>
                  </a:moveTo>
                  <a:cubicBezTo>
                    <a:pt x="1196" y="0"/>
                    <a:pt x="799" y="863"/>
                    <a:pt x="385" y="1955"/>
                  </a:cubicBezTo>
                  <a:cubicBezTo>
                    <a:pt x="268" y="2223"/>
                    <a:pt x="168" y="2490"/>
                    <a:pt x="84" y="2741"/>
                  </a:cubicBezTo>
                  <a:cubicBezTo>
                    <a:pt x="17" y="2858"/>
                    <a:pt x="1" y="2991"/>
                    <a:pt x="17" y="3142"/>
                  </a:cubicBezTo>
                  <a:cubicBezTo>
                    <a:pt x="51" y="3209"/>
                    <a:pt x="118" y="3259"/>
                    <a:pt x="184" y="3292"/>
                  </a:cubicBezTo>
                  <a:cubicBezTo>
                    <a:pt x="251" y="3309"/>
                    <a:pt x="301" y="3309"/>
                    <a:pt x="368" y="3309"/>
                  </a:cubicBezTo>
                  <a:cubicBezTo>
                    <a:pt x="495" y="3328"/>
                    <a:pt x="623" y="3336"/>
                    <a:pt x="750" y="3336"/>
                  </a:cubicBezTo>
                  <a:cubicBezTo>
                    <a:pt x="840" y="3336"/>
                    <a:pt x="930" y="3332"/>
                    <a:pt x="1020" y="3325"/>
                  </a:cubicBezTo>
                  <a:cubicBezTo>
                    <a:pt x="803" y="3259"/>
                    <a:pt x="585" y="3209"/>
                    <a:pt x="368" y="3192"/>
                  </a:cubicBezTo>
                  <a:cubicBezTo>
                    <a:pt x="268" y="3192"/>
                    <a:pt x="168" y="3158"/>
                    <a:pt x="151" y="3092"/>
                  </a:cubicBezTo>
                  <a:cubicBezTo>
                    <a:pt x="151" y="2991"/>
                    <a:pt x="168" y="2874"/>
                    <a:pt x="234" y="2791"/>
                  </a:cubicBezTo>
                  <a:cubicBezTo>
                    <a:pt x="335" y="2540"/>
                    <a:pt x="435" y="2290"/>
                    <a:pt x="535" y="2022"/>
                  </a:cubicBezTo>
                  <a:cubicBezTo>
                    <a:pt x="970" y="919"/>
                    <a:pt x="1287" y="17"/>
                    <a:pt x="1237" y="0"/>
                  </a:cubicBezTo>
                  <a:cubicBezTo>
                    <a:pt x="1237" y="0"/>
                    <a:pt x="1236" y="0"/>
                    <a:pt x="1236"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6" name="Google Shape;1726;p14"/>
            <p:cNvSpPr/>
            <p:nvPr/>
          </p:nvSpPr>
          <p:spPr>
            <a:xfrm>
              <a:off x="4517169" y="2115383"/>
              <a:ext cx="124803" cy="54581"/>
            </a:xfrm>
            <a:custGeom>
              <a:avLst/>
              <a:gdLst/>
              <a:ahLst/>
              <a:cxnLst/>
              <a:rect l="l" t="t" r="r" b="b"/>
              <a:pathLst>
                <a:path w="3894" h="1703" extrusionOk="0">
                  <a:moveTo>
                    <a:pt x="3894" y="0"/>
                  </a:moveTo>
                  <a:cubicBezTo>
                    <a:pt x="2761" y="654"/>
                    <a:pt x="1492" y="989"/>
                    <a:pt x="187" y="989"/>
                  </a:cubicBezTo>
                  <a:cubicBezTo>
                    <a:pt x="125" y="989"/>
                    <a:pt x="63" y="988"/>
                    <a:pt x="1" y="986"/>
                  </a:cubicBezTo>
                  <a:lnTo>
                    <a:pt x="1" y="986"/>
                  </a:lnTo>
                  <a:lnTo>
                    <a:pt x="34" y="1671"/>
                  </a:lnTo>
                  <a:cubicBezTo>
                    <a:pt x="239" y="1693"/>
                    <a:pt x="434" y="1703"/>
                    <a:pt x="620" y="1703"/>
                  </a:cubicBezTo>
                  <a:cubicBezTo>
                    <a:pt x="3057" y="1703"/>
                    <a:pt x="3894" y="1"/>
                    <a:pt x="3894" y="0"/>
                  </a:cubicBezTo>
                  <a:close/>
                </a:path>
              </a:pathLst>
            </a:custGeom>
            <a:solidFill>
              <a:srgbClr val="000000">
                <a:alpha val="1215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7" name="Google Shape;1727;p14"/>
            <p:cNvSpPr/>
            <p:nvPr/>
          </p:nvSpPr>
          <p:spPr>
            <a:xfrm>
              <a:off x="4524124" y="2005067"/>
              <a:ext cx="43941" cy="36441"/>
            </a:xfrm>
            <a:custGeom>
              <a:avLst/>
              <a:gdLst/>
              <a:ahLst/>
              <a:cxnLst/>
              <a:rect l="l" t="t" r="r" b="b"/>
              <a:pathLst>
                <a:path w="1371" h="1137" extrusionOk="0">
                  <a:moveTo>
                    <a:pt x="1287" y="1"/>
                  </a:moveTo>
                  <a:cubicBezTo>
                    <a:pt x="1221" y="1"/>
                    <a:pt x="1221" y="435"/>
                    <a:pt x="836" y="736"/>
                  </a:cubicBezTo>
                  <a:cubicBezTo>
                    <a:pt x="469" y="1036"/>
                    <a:pt x="1" y="986"/>
                    <a:pt x="1" y="1036"/>
                  </a:cubicBezTo>
                  <a:cubicBezTo>
                    <a:pt x="1" y="1070"/>
                    <a:pt x="101" y="1137"/>
                    <a:pt x="302" y="1137"/>
                  </a:cubicBezTo>
                  <a:cubicBezTo>
                    <a:pt x="552" y="1137"/>
                    <a:pt x="803" y="1053"/>
                    <a:pt x="1003" y="903"/>
                  </a:cubicBezTo>
                  <a:cubicBezTo>
                    <a:pt x="1187" y="752"/>
                    <a:pt x="1321" y="535"/>
                    <a:pt x="1354" y="285"/>
                  </a:cubicBezTo>
                  <a:cubicBezTo>
                    <a:pt x="1371" y="101"/>
                    <a:pt x="1321" y="1"/>
                    <a:pt x="1287"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8" name="Google Shape;1728;p14"/>
            <p:cNvSpPr/>
            <p:nvPr/>
          </p:nvSpPr>
          <p:spPr>
            <a:xfrm>
              <a:off x="4426660" y="1687420"/>
              <a:ext cx="265662" cy="185602"/>
            </a:xfrm>
            <a:custGeom>
              <a:avLst/>
              <a:gdLst/>
              <a:ahLst/>
              <a:cxnLst/>
              <a:rect l="l" t="t" r="r" b="b"/>
              <a:pathLst>
                <a:path w="8289" h="5791" extrusionOk="0">
                  <a:moveTo>
                    <a:pt x="4397" y="1"/>
                  </a:moveTo>
                  <a:cubicBezTo>
                    <a:pt x="4302" y="1"/>
                    <a:pt x="4206" y="2"/>
                    <a:pt x="4111" y="3"/>
                  </a:cubicBezTo>
                  <a:cubicBezTo>
                    <a:pt x="3075" y="20"/>
                    <a:pt x="1972" y="170"/>
                    <a:pt x="1187" y="772"/>
                  </a:cubicBezTo>
                  <a:cubicBezTo>
                    <a:pt x="619" y="1240"/>
                    <a:pt x="251" y="1908"/>
                    <a:pt x="151" y="2643"/>
                  </a:cubicBezTo>
                  <a:cubicBezTo>
                    <a:pt x="34" y="3512"/>
                    <a:pt x="1" y="4381"/>
                    <a:pt x="68" y="5267"/>
                  </a:cubicBezTo>
                  <a:cubicBezTo>
                    <a:pt x="68" y="5434"/>
                    <a:pt x="135" y="5601"/>
                    <a:pt x="285" y="5718"/>
                  </a:cubicBezTo>
                  <a:cubicBezTo>
                    <a:pt x="374" y="5769"/>
                    <a:pt x="483" y="5791"/>
                    <a:pt x="589" y="5791"/>
                  </a:cubicBezTo>
                  <a:cubicBezTo>
                    <a:pt x="622" y="5791"/>
                    <a:pt x="654" y="5788"/>
                    <a:pt x="686" y="5785"/>
                  </a:cubicBezTo>
                  <a:cubicBezTo>
                    <a:pt x="1906" y="5718"/>
                    <a:pt x="3209" y="4815"/>
                    <a:pt x="4111" y="4130"/>
                  </a:cubicBezTo>
                  <a:lnTo>
                    <a:pt x="4111" y="4130"/>
                  </a:lnTo>
                  <a:cubicBezTo>
                    <a:pt x="3877" y="4431"/>
                    <a:pt x="2641" y="5200"/>
                    <a:pt x="2407" y="5500"/>
                  </a:cubicBezTo>
                  <a:cubicBezTo>
                    <a:pt x="4412" y="5150"/>
                    <a:pt x="7219" y="3596"/>
                    <a:pt x="8272" y="2092"/>
                  </a:cubicBezTo>
                  <a:lnTo>
                    <a:pt x="8288" y="2042"/>
                  </a:lnTo>
                  <a:cubicBezTo>
                    <a:pt x="8171" y="1290"/>
                    <a:pt x="7486" y="655"/>
                    <a:pt x="6684" y="354"/>
                  </a:cubicBezTo>
                  <a:cubicBezTo>
                    <a:pt x="5983" y="71"/>
                    <a:pt x="5190" y="1"/>
                    <a:pt x="4397"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9" name="Google Shape;1729;p14"/>
            <p:cNvSpPr/>
            <p:nvPr/>
          </p:nvSpPr>
          <p:spPr>
            <a:xfrm>
              <a:off x="4622133" y="1697964"/>
              <a:ext cx="178775" cy="325340"/>
            </a:xfrm>
            <a:custGeom>
              <a:avLst/>
              <a:gdLst/>
              <a:ahLst/>
              <a:cxnLst/>
              <a:rect l="l" t="t" r="r" b="b"/>
              <a:pathLst>
                <a:path w="5578" h="10151" extrusionOk="0">
                  <a:moveTo>
                    <a:pt x="564" y="1"/>
                  </a:moveTo>
                  <a:cubicBezTo>
                    <a:pt x="383" y="1"/>
                    <a:pt x="195" y="9"/>
                    <a:pt x="0" y="25"/>
                  </a:cubicBezTo>
                  <a:lnTo>
                    <a:pt x="1254" y="1613"/>
                  </a:lnTo>
                  <a:cubicBezTo>
                    <a:pt x="1254" y="1613"/>
                    <a:pt x="234" y="4954"/>
                    <a:pt x="2390" y="7243"/>
                  </a:cubicBezTo>
                  <a:cubicBezTo>
                    <a:pt x="2390" y="7243"/>
                    <a:pt x="2523" y="8597"/>
                    <a:pt x="4027" y="10151"/>
                  </a:cubicBezTo>
                  <a:cubicBezTo>
                    <a:pt x="4027" y="10151"/>
                    <a:pt x="4896" y="10134"/>
                    <a:pt x="5214" y="8513"/>
                  </a:cubicBezTo>
                  <a:cubicBezTo>
                    <a:pt x="5347" y="7878"/>
                    <a:pt x="5447" y="7227"/>
                    <a:pt x="5498" y="6592"/>
                  </a:cubicBezTo>
                  <a:cubicBezTo>
                    <a:pt x="5578" y="5145"/>
                    <a:pt x="5179" y="1"/>
                    <a:pt x="564"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0" name="Google Shape;1730;p14"/>
            <p:cNvSpPr/>
            <p:nvPr/>
          </p:nvSpPr>
          <p:spPr>
            <a:xfrm>
              <a:off x="4692291" y="1921224"/>
              <a:ext cx="59998" cy="90830"/>
            </a:xfrm>
            <a:custGeom>
              <a:avLst/>
              <a:gdLst/>
              <a:ahLst/>
              <a:cxnLst/>
              <a:rect l="l" t="t" r="r" b="b"/>
              <a:pathLst>
                <a:path w="1872" h="2834" extrusionOk="0">
                  <a:moveTo>
                    <a:pt x="471" y="0"/>
                  </a:moveTo>
                  <a:cubicBezTo>
                    <a:pt x="362" y="0"/>
                    <a:pt x="255" y="9"/>
                    <a:pt x="151" y="27"/>
                  </a:cubicBezTo>
                  <a:lnTo>
                    <a:pt x="0" y="2683"/>
                  </a:lnTo>
                  <a:cubicBezTo>
                    <a:pt x="124" y="2785"/>
                    <a:pt x="279" y="2833"/>
                    <a:pt x="433" y="2833"/>
                  </a:cubicBezTo>
                  <a:cubicBezTo>
                    <a:pt x="507" y="2833"/>
                    <a:pt x="581" y="2822"/>
                    <a:pt x="652" y="2800"/>
                  </a:cubicBezTo>
                  <a:cubicBezTo>
                    <a:pt x="852" y="2717"/>
                    <a:pt x="1053" y="2583"/>
                    <a:pt x="1203" y="2433"/>
                  </a:cubicBezTo>
                  <a:cubicBezTo>
                    <a:pt x="1437" y="2216"/>
                    <a:pt x="1621" y="1948"/>
                    <a:pt x="1755" y="1647"/>
                  </a:cubicBezTo>
                  <a:cubicBezTo>
                    <a:pt x="1872" y="1363"/>
                    <a:pt x="1872" y="1029"/>
                    <a:pt x="1755" y="728"/>
                  </a:cubicBezTo>
                  <a:cubicBezTo>
                    <a:pt x="1621" y="444"/>
                    <a:pt x="1370" y="210"/>
                    <a:pt x="1070" y="110"/>
                  </a:cubicBezTo>
                  <a:cubicBezTo>
                    <a:pt x="884" y="34"/>
                    <a:pt x="676" y="0"/>
                    <a:pt x="471" y="0"/>
                  </a:cubicBezTo>
                  <a:close/>
                </a:path>
              </a:pathLst>
            </a:custGeom>
            <a:solidFill>
              <a:srgbClr val="FFBE9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1" name="Google Shape;1731;p14"/>
            <p:cNvSpPr/>
            <p:nvPr/>
          </p:nvSpPr>
          <p:spPr>
            <a:xfrm>
              <a:off x="3981678" y="2445242"/>
              <a:ext cx="831665" cy="425239"/>
            </a:xfrm>
            <a:custGeom>
              <a:avLst/>
              <a:gdLst/>
              <a:ahLst/>
              <a:cxnLst/>
              <a:rect l="l" t="t" r="r" b="b"/>
              <a:pathLst>
                <a:path w="25949" h="13268" extrusionOk="0">
                  <a:moveTo>
                    <a:pt x="13918" y="1"/>
                  </a:moveTo>
                  <a:lnTo>
                    <a:pt x="0" y="101"/>
                  </a:lnTo>
                  <a:lnTo>
                    <a:pt x="3375" y="13268"/>
                  </a:lnTo>
                  <a:lnTo>
                    <a:pt x="25948" y="13268"/>
                  </a:lnTo>
                  <a:lnTo>
                    <a:pt x="25948" y="11948"/>
                  </a:lnTo>
                  <a:lnTo>
                    <a:pt x="16642" y="11948"/>
                  </a:lnTo>
                  <a:lnTo>
                    <a:pt x="13918" y="1"/>
                  </a:ln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2" name="Google Shape;1732;p14"/>
            <p:cNvSpPr/>
            <p:nvPr/>
          </p:nvSpPr>
          <p:spPr>
            <a:xfrm>
              <a:off x="4186221" y="2611069"/>
              <a:ext cx="69645" cy="75702"/>
            </a:xfrm>
            <a:custGeom>
              <a:avLst/>
              <a:gdLst/>
              <a:ahLst/>
              <a:cxnLst/>
              <a:rect l="l" t="t" r="r" b="b"/>
              <a:pathLst>
                <a:path w="2173" h="2362" extrusionOk="0">
                  <a:moveTo>
                    <a:pt x="953" y="1"/>
                  </a:moveTo>
                  <a:cubicBezTo>
                    <a:pt x="874" y="1"/>
                    <a:pt x="796" y="14"/>
                    <a:pt x="719" y="40"/>
                  </a:cubicBezTo>
                  <a:cubicBezTo>
                    <a:pt x="218" y="190"/>
                    <a:pt x="1" y="842"/>
                    <a:pt x="201" y="1460"/>
                  </a:cubicBezTo>
                  <a:cubicBezTo>
                    <a:pt x="387" y="2002"/>
                    <a:pt x="816" y="2362"/>
                    <a:pt x="1239" y="2362"/>
                  </a:cubicBezTo>
                  <a:cubicBezTo>
                    <a:pt x="1311" y="2362"/>
                    <a:pt x="1383" y="2351"/>
                    <a:pt x="1454" y="2329"/>
                  </a:cubicBezTo>
                  <a:cubicBezTo>
                    <a:pt x="1939" y="2179"/>
                    <a:pt x="2173" y="1527"/>
                    <a:pt x="1956" y="892"/>
                  </a:cubicBezTo>
                  <a:cubicBezTo>
                    <a:pt x="1787" y="358"/>
                    <a:pt x="1370" y="1"/>
                    <a:pt x="953" y="1"/>
                  </a:cubicBezTo>
                  <a:close/>
                </a:path>
              </a:pathLst>
            </a:custGeom>
            <a:solidFill>
              <a:srgbClr val="FAFA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3" name="Google Shape;1733;p14"/>
            <p:cNvSpPr/>
            <p:nvPr/>
          </p:nvSpPr>
          <p:spPr>
            <a:xfrm>
              <a:off x="4302434" y="2737634"/>
              <a:ext cx="788622" cy="250599"/>
            </a:xfrm>
            <a:custGeom>
              <a:avLst/>
              <a:gdLst/>
              <a:ahLst/>
              <a:cxnLst/>
              <a:rect l="l" t="t" r="r" b="b"/>
              <a:pathLst>
                <a:path w="24606" h="7819" extrusionOk="0">
                  <a:moveTo>
                    <a:pt x="23693" y="1"/>
                  </a:moveTo>
                  <a:lnTo>
                    <a:pt x="17260" y="485"/>
                  </a:lnTo>
                  <a:lnTo>
                    <a:pt x="17845" y="2891"/>
                  </a:lnTo>
                  <a:lnTo>
                    <a:pt x="5665" y="3977"/>
                  </a:lnTo>
                  <a:lnTo>
                    <a:pt x="5665" y="3994"/>
                  </a:lnTo>
                  <a:lnTo>
                    <a:pt x="5113" y="4011"/>
                  </a:lnTo>
                  <a:cubicBezTo>
                    <a:pt x="4295" y="3827"/>
                    <a:pt x="3610" y="3259"/>
                    <a:pt x="3275" y="2490"/>
                  </a:cubicBezTo>
                  <a:cubicBezTo>
                    <a:pt x="3197" y="2286"/>
                    <a:pt x="3074" y="2053"/>
                    <a:pt x="2880" y="2053"/>
                  </a:cubicBezTo>
                  <a:cubicBezTo>
                    <a:pt x="2867" y="2053"/>
                    <a:pt x="2854" y="2054"/>
                    <a:pt x="2841" y="2056"/>
                  </a:cubicBezTo>
                  <a:cubicBezTo>
                    <a:pt x="2724" y="2089"/>
                    <a:pt x="2640" y="2206"/>
                    <a:pt x="2624" y="2323"/>
                  </a:cubicBezTo>
                  <a:cubicBezTo>
                    <a:pt x="2624" y="2440"/>
                    <a:pt x="2640" y="2557"/>
                    <a:pt x="2691" y="2674"/>
                  </a:cubicBezTo>
                  <a:cubicBezTo>
                    <a:pt x="2841" y="3159"/>
                    <a:pt x="3041" y="3627"/>
                    <a:pt x="3275" y="4061"/>
                  </a:cubicBezTo>
                  <a:lnTo>
                    <a:pt x="0" y="4161"/>
                  </a:lnTo>
                  <a:cubicBezTo>
                    <a:pt x="0" y="4161"/>
                    <a:pt x="779" y="7818"/>
                    <a:pt x="4813" y="7818"/>
                  </a:cubicBezTo>
                  <a:cubicBezTo>
                    <a:pt x="4959" y="7818"/>
                    <a:pt x="5109" y="7814"/>
                    <a:pt x="5264" y="7804"/>
                  </a:cubicBezTo>
                  <a:lnTo>
                    <a:pt x="19232" y="7787"/>
                  </a:lnTo>
                  <a:cubicBezTo>
                    <a:pt x="19298" y="7790"/>
                    <a:pt x="19364" y="7791"/>
                    <a:pt x="19429" y="7791"/>
                  </a:cubicBezTo>
                  <a:cubicBezTo>
                    <a:pt x="22327" y="7791"/>
                    <a:pt x="24605" y="5282"/>
                    <a:pt x="24295" y="2373"/>
                  </a:cubicBezTo>
                  <a:lnTo>
                    <a:pt x="23693" y="1"/>
                  </a:lnTo>
                  <a:close/>
                </a:path>
              </a:pathLst>
            </a:custGeom>
            <a:solidFill>
              <a:srgbClr val="FFBE9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4" name="Google Shape;1734;p14"/>
            <p:cNvSpPr/>
            <p:nvPr/>
          </p:nvSpPr>
          <p:spPr>
            <a:xfrm>
              <a:off x="4700591" y="1934910"/>
              <a:ext cx="30832" cy="52113"/>
            </a:xfrm>
            <a:custGeom>
              <a:avLst/>
              <a:gdLst/>
              <a:ahLst/>
              <a:cxnLst/>
              <a:rect l="l" t="t" r="r" b="b"/>
              <a:pathLst>
                <a:path w="962" h="1626" extrusionOk="0">
                  <a:moveTo>
                    <a:pt x="393" y="1"/>
                  </a:moveTo>
                  <a:cubicBezTo>
                    <a:pt x="109" y="1"/>
                    <a:pt x="9" y="201"/>
                    <a:pt x="42" y="201"/>
                  </a:cubicBezTo>
                  <a:cubicBezTo>
                    <a:pt x="46" y="206"/>
                    <a:pt x="52" y="207"/>
                    <a:pt x="59" y="207"/>
                  </a:cubicBezTo>
                  <a:cubicBezTo>
                    <a:pt x="97" y="207"/>
                    <a:pt x="173" y="155"/>
                    <a:pt x="283" y="155"/>
                  </a:cubicBezTo>
                  <a:cubicBezTo>
                    <a:pt x="312" y="155"/>
                    <a:pt x="343" y="159"/>
                    <a:pt x="376" y="168"/>
                  </a:cubicBezTo>
                  <a:cubicBezTo>
                    <a:pt x="610" y="268"/>
                    <a:pt x="744" y="519"/>
                    <a:pt x="694" y="769"/>
                  </a:cubicBezTo>
                  <a:cubicBezTo>
                    <a:pt x="660" y="1087"/>
                    <a:pt x="527" y="1388"/>
                    <a:pt x="360" y="1454"/>
                  </a:cubicBezTo>
                  <a:cubicBezTo>
                    <a:pt x="293" y="1484"/>
                    <a:pt x="236" y="1493"/>
                    <a:pt x="188" y="1493"/>
                  </a:cubicBezTo>
                  <a:cubicBezTo>
                    <a:pt x="129" y="1493"/>
                    <a:pt x="85" y="1479"/>
                    <a:pt x="61" y="1479"/>
                  </a:cubicBezTo>
                  <a:cubicBezTo>
                    <a:pt x="52" y="1479"/>
                    <a:pt x="45" y="1482"/>
                    <a:pt x="42" y="1488"/>
                  </a:cubicBezTo>
                  <a:cubicBezTo>
                    <a:pt x="1" y="1488"/>
                    <a:pt x="85" y="1625"/>
                    <a:pt x="276" y="1625"/>
                  </a:cubicBezTo>
                  <a:cubicBezTo>
                    <a:pt x="316" y="1625"/>
                    <a:pt x="361" y="1619"/>
                    <a:pt x="410" y="1605"/>
                  </a:cubicBezTo>
                  <a:cubicBezTo>
                    <a:pt x="577" y="1555"/>
                    <a:pt x="694" y="1454"/>
                    <a:pt x="777" y="1304"/>
                  </a:cubicBezTo>
                  <a:cubicBezTo>
                    <a:pt x="861" y="1154"/>
                    <a:pt x="911" y="970"/>
                    <a:pt x="928" y="803"/>
                  </a:cubicBezTo>
                  <a:cubicBezTo>
                    <a:pt x="961" y="602"/>
                    <a:pt x="911" y="418"/>
                    <a:pt x="811" y="251"/>
                  </a:cubicBezTo>
                  <a:cubicBezTo>
                    <a:pt x="710" y="118"/>
                    <a:pt x="560" y="17"/>
                    <a:pt x="393" y="1"/>
                  </a:cubicBezTo>
                  <a:close/>
                </a:path>
              </a:pathLst>
            </a:custGeom>
            <a:solidFill>
              <a:srgbClr val="000000">
                <a:alpha val="1215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735" name="Google Shape;1735;p14"/>
          <p:cNvSpPr/>
          <p:nvPr/>
        </p:nvSpPr>
        <p:spPr>
          <a:xfrm>
            <a:off x="1658041" y="1628422"/>
            <a:ext cx="1049577" cy="935245"/>
          </a:xfrm>
          <a:custGeom>
            <a:avLst/>
            <a:gdLst/>
            <a:ahLst/>
            <a:cxnLst/>
            <a:rect l="l" t="t" r="r" b="b"/>
            <a:pathLst>
              <a:path w="34387" h="32966" extrusionOk="0">
                <a:moveTo>
                  <a:pt x="16587" y="0"/>
                </a:moveTo>
                <a:cubicBezTo>
                  <a:pt x="7634" y="0"/>
                  <a:pt x="299" y="7168"/>
                  <a:pt x="118" y="16161"/>
                </a:cubicBezTo>
                <a:cubicBezTo>
                  <a:pt x="1" y="22827"/>
                  <a:pt x="3894" y="28909"/>
                  <a:pt x="10009" y="31583"/>
                </a:cubicBezTo>
                <a:cubicBezTo>
                  <a:pt x="12131" y="32513"/>
                  <a:pt x="14377" y="32966"/>
                  <a:pt x="16605" y="32966"/>
                </a:cubicBezTo>
                <a:cubicBezTo>
                  <a:pt x="20782" y="32966"/>
                  <a:pt x="24900" y="31376"/>
                  <a:pt x="28038" y="28358"/>
                </a:cubicBezTo>
                <a:cubicBezTo>
                  <a:pt x="32833" y="23746"/>
                  <a:pt x="34387" y="16679"/>
                  <a:pt x="31964" y="10463"/>
                </a:cubicBezTo>
                <a:cubicBezTo>
                  <a:pt x="29525" y="4264"/>
                  <a:pt x="23593" y="120"/>
                  <a:pt x="16926" y="4"/>
                </a:cubicBezTo>
                <a:cubicBezTo>
                  <a:pt x="16813" y="1"/>
                  <a:pt x="16700" y="0"/>
                  <a:pt x="16587"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736" name="Google Shape;1736;p14"/>
          <p:cNvGrpSpPr/>
          <p:nvPr/>
        </p:nvGrpSpPr>
        <p:grpSpPr>
          <a:xfrm>
            <a:off x="1666350" y="1374851"/>
            <a:ext cx="1069432" cy="1206519"/>
            <a:chOff x="1530438" y="1390423"/>
            <a:chExt cx="1122999" cy="1362990"/>
          </a:xfrm>
        </p:grpSpPr>
        <p:sp>
          <p:nvSpPr>
            <p:cNvPr id="1737" name="Google Shape;1737;p14"/>
            <p:cNvSpPr/>
            <p:nvPr/>
          </p:nvSpPr>
          <p:spPr>
            <a:xfrm>
              <a:off x="2295695" y="2237633"/>
              <a:ext cx="255471" cy="325628"/>
            </a:xfrm>
            <a:custGeom>
              <a:avLst/>
              <a:gdLst/>
              <a:ahLst/>
              <a:cxnLst/>
              <a:rect l="l" t="t" r="r" b="b"/>
              <a:pathLst>
                <a:path w="7971" h="10160" extrusionOk="0">
                  <a:moveTo>
                    <a:pt x="4996" y="0"/>
                  </a:moveTo>
                  <a:lnTo>
                    <a:pt x="1" y="3158"/>
                  </a:lnTo>
                  <a:lnTo>
                    <a:pt x="4529" y="10159"/>
                  </a:lnTo>
                  <a:cubicBezTo>
                    <a:pt x="4529" y="10159"/>
                    <a:pt x="7035" y="7452"/>
                    <a:pt x="7970" y="4528"/>
                  </a:cubicBezTo>
                  <a:lnTo>
                    <a:pt x="499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8" name="Google Shape;1738;p14"/>
            <p:cNvSpPr/>
            <p:nvPr/>
          </p:nvSpPr>
          <p:spPr>
            <a:xfrm>
              <a:off x="2295670" y="2237633"/>
              <a:ext cx="255471" cy="325628"/>
            </a:xfrm>
            <a:custGeom>
              <a:avLst/>
              <a:gdLst/>
              <a:ahLst/>
              <a:cxnLst/>
              <a:rect l="l" t="t" r="r" b="b"/>
              <a:pathLst>
                <a:path w="7971" h="10160" extrusionOk="0">
                  <a:moveTo>
                    <a:pt x="4996" y="0"/>
                  </a:moveTo>
                  <a:lnTo>
                    <a:pt x="1" y="3158"/>
                  </a:lnTo>
                  <a:lnTo>
                    <a:pt x="4529" y="10159"/>
                  </a:lnTo>
                  <a:cubicBezTo>
                    <a:pt x="4529" y="10159"/>
                    <a:pt x="7035" y="7452"/>
                    <a:pt x="7970" y="4528"/>
                  </a:cubicBezTo>
                  <a:lnTo>
                    <a:pt x="4996" y="0"/>
                  </a:lnTo>
                  <a:close/>
                </a:path>
              </a:pathLst>
            </a:custGeom>
            <a:solidFill>
              <a:srgbClr val="263238">
                <a:alpha val="1058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9" name="Google Shape;1739;p14"/>
            <p:cNvSpPr/>
            <p:nvPr/>
          </p:nvSpPr>
          <p:spPr>
            <a:xfrm>
              <a:off x="1902730" y="1390423"/>
              <a:ext cx="428348" cy="267810"/>
            </a:xfrm>
            <a:custGeom>
              <a:avLst/>
              <a:gdLst/>
              <a:ahLst/>
              <a:cxnLst/>
              <a:rect l="l" t="t" r="r" b="b"/>
              <a:pathLst>
                <a:path w="13365" h="8356" extrusionOk="0">
                  <a:moveTo>
                    <a:pt x="8815" y="1"/>
                  </a:moveTo>
                  <a:cubicBezTo>
                    <a:pt x="8513" y="1"/>
                    <a:pt x="8211" y="68"/>
                    <a:pt x="7934" y="202"/>
                  </a:cubicBezTo>
                  <a:cubicBezTo>
                    <a:pt x="7416" y="436"/>
                    <a:pt x="6931" y="737"/>
                    <a:pt x="6497" y="1104"/>
                  </a:cubicBezTo>
                  <a:cubicBezTo>
                    <a:pt x="6024" y="524"/>
                    <a:pt x="5384" y="262"/>
                    <a:pt x="4753" y="262"/>
                  </a:cubicBezTo>
                  <a:cubicBezTo>
                    <a:pt x="3624" y="262"/>
                    <a:pt x="2524" y="1101"/>
                    <a:pt x="2470" y="2441"/>
                  </a:cubicBezTo>
                  <a:cubicBezTo>
                    <a:pt x="2279" y="2374"/>
                    <a:pt x="2087" y="2343"/>
                    <a:pt x="1900" y="2343"/>
                  </a:cubicBezTo>
                  <a:cubicBezTo>
                    <a:pt x="877" y="2343"/>
                    <a:pt x="0" y="3277"/>
                    <a:pt x="198" y="4379"/>
                  </a:cubicBezTo>
                  <a:cubicBezTo>
                    <a:pt x="265" y="4847"/>
                    <a:pt x="549" y="5281"/>
                    <a:pt x="482" y="5749"/>
                  </a:cubicBezTo>
                  <a:cubicBezTo>
                    <a:pt x="415" y="6200"/>
                    <a:pt x="64" y="6635"/>
                    <a:pt x="265" y="7036"/>
                  </a:cubicBezTo>
                  <a:cubicBezTo>
                    <a:pt x="415" y="7353"/>
                    <a:pt x="850" y="7420"/>
                    <a:pt x="1184" y="7537"/>
                  </a:cubicBezTo>
                  <a:cubicBezTo>
                    <a:pt x="1535" y="7671"/>
                    <a:pt x="1869" y="8088"/>
                    <a:pt x="1618" y="8356"/>
                  </a:cubicBezTo>
                  <a:lnTo>
                    <a:pt x="10256" y="4730"/>
                  </a:lnTo>
                  <a:cubicBezTo>
                    <a:pt x="10525" y="5119"/>
                    <a:pt x="10989" y="5308"/>
                    <a:pt x="11462" y="5308"/>
                  </a:cubicBezTo>
                  <a:cubicBezTo>
                    <a:pt x="11843" y="5308"/>
                    <a:pt x="12231" y="5186"/>
                    <a:pt x="12529" y="4947"/>
                  </a:cubicBezTo>
                  <a:cubicBezTo>
                    <a:pt x="13180" y="4396"/>
                    <a:pt x="13364" y="3427"/>
                    <a:pt x="13147" y="2608"/>
                  </a:cubicBezTo>
                  <a:cubicBezTo>
                    <a:pt x="12997" y="2006"/>
                    <a:pt x="12612" y="1489"/>
                    <a:pt x="12061" y="1204"/>
                  </a:cubicBezTo>
                  <a:cubicBezTo>
                    <a:pt x="11859" y="1109"/>
                    <a:pt x="11644" y="1063"/>
                    <a:pt x="11431" y="1063"/>
                  </a:cubicBezTo>
                  <a:cubicBezTo>
                    <a:pt x="11047" y="1063"/>
                    <a:pt x="10670" y="1215"/>
                    <a:pt x="10390" y="1505"/>
                  </a:cubicBezTo>
                  <a:cubicBezTo>
                    <a:pt x="10490" y="954"/>
                    <a:pt x="10106" y="369"/>
                    <a:pt x="9588" y="152"/>
                  </a:cubicBezTo>
                  <a:cubicBezTo>
                    <a:pt x="9340" y="51"/>
                    <a:pt x="9077" y="1"/>
                    <a:pt x="881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0" name="Google Shape;1740;p14"/>
            <p:cNvSpPr/>
            <p:nvPr/>
          </p:nvSpPr>
          <p:spPr>
            <a:xfrm>
              <a:off x="1949235" y="1495034"/>
              <a:ext cx="326686" cy="609270"/>
            </a:xfrm>
            <a:custGeom>
              <a:avLst/>
              <a:gdLst/>
              <a:ahLst/>
              <a:cxnLst/>
              <a:rect l="l" t="t" r="r" b="b"/>
              <a:pathLst>
                <a:path w="10193" h="19010" extrusionOk="0">
                  <a:moveTo>
                    <a:pt x="5760" y="1"/>
                  </a:moveTo>
                  <a:cubicBezTo>
                    <a:pt x="3962" y="1"/>
                    <a:pt x="2169" y="510"/>
                    <a:pt x="602" y="1516"/>
                  </a:cubicBezTo>
                  <a:lnTo>
                    <a:pt x="334" y="1683"/>
                  </a:lnTo>
                  <a:lnTo>
                    <a:pt x="17" y="15618"/>
                  </a:lnTo>
                  <a:cubicBezTo>
                    <a:pt x="0" y="17489"/>
                    <a:pt x="1521" y="19010"/>
                    <a:pt x="3392" y="19010"/>
                  </a:cubicBezTo>
                  <a:cubicBezTo>
                    <a:pt x="5180" y="19010"/>
                    <a:pt x="6667" y="17606"/>
                    <a:pt x="6750" y="15819"/>
                  </a:cubicBezTo>
                  <a:cubicBezTo>
                    <a:pt x="6834" y="14348"/>
                    <a:pt x="6901" y="12911"/>
                    <a:pt x="6901" y="12911"/>
                  </a:cubicBezTo>
                  <a:cubicBezTo>
                    <a:pt x="6901" y="12911"/>
                    <a:pt x="9641" y="12711"/>
                    <a:pt x="9908" y="10021"/>
                  </a:cubicBezTo>
                  <a:cubicBezTo>
                    <a:pt x="10159" y="7331"/>
                    <a:pt x="10192" y="1098"/>
                    <a:pt x="10192" y="1098"/>
                  </a:cubicBezTo>
                  <a:cubicBezTo>
                    <a:pt x="8800" y="364"/>
                    <a:pt x="7279" y="1"/>
                    <a:pt x="5760" y="1"/>
                  </a:cubicBezTo>
                  <a:close/>
                </a:path>
              </a:pathLst>
            </a:custGeom>
            <a:solidFill>
              <a:srgbClr val="FFBE9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1" name="Google Shape;1741;p14"/>
            <p:cNvSpPr/>
            <p:nvPr/>
          </p:nvSpPr>
          <p:spPr>
            <a:xfrm>
              <a:off x="2090063" y="1662367"/>
              <a:ext cx="28396" cy="25127"/>
            </a:xfrm>
            <a:custGeom>
              <a:avLst/>
              <a:gdLst/>
              <a:ahLst/>
              <a:cxnLst/>
              <a:rect l="l" t="t" r="r" b="b"/>
              <a:pathLst>
                <a:path w="886" h="784" extrusionOk="0">
                  <a:moveTo>
                    <a:pt x="442" y="1"/>
                  </a:moveTo>
                  <a:cubicBezTo>
                    <a:pt x="279" y="1"/>
                    <a:pt x="120" y="99"/>
                    <a:pt x="67" y="272"/>
                  </a:cubicBezTo>
                  <a:cubicBezTo>
                    <a:pt x="0" y="472"/>
                    <a:pt x="117" y="689"/>
                    <a:pt x="318" y="756"/>
                  </a:cubicBezTo>
                  <a:cubicBezTo>
                    <a:pt x="366" y="775"/>
                    <a:pt x="415" y="784"/>
                    <a:pt x="461" y="784"/>
                  </a:cubicBezTo>
                  <a:cubicBezTo>
                    <a:pt x="624" y="784"/>
                    <a:pt x="767" y="678"/>
                    <a:pt x="819" y="522"/>
                  </a:cubicBezTo>
                  <a:cubicBezTo>
                    <a:pt x="886" y="305"/>
                    <a:pt x="786" y="88"/>
                    <a:pt x="569" y="21"/>
                  </a:cubicBezTo>
                  <a:cubicBezTo>
                    <a:pt x="527" y="7"/>
                    <a:pt x="484" y="1"/>
                    <a:pt x="442"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2" name="Google Shape;1742;p14"/>
            <p:cNvSpPr/>
            <p:nvPr/>
          </p:nvSpPr>
          <p:spPr>
            <a:xfrm>
              <a:off x="2087915" y="1653650"/>
              <a:ext cx="45543" cy="13942"/>
            </a:xfrm>
            <a:custGeom>
              <a:avLst/>
              <a:gdLst/>
              <a:ahLst/>
              <a:cxnLst/>
              <a:rect l="l" t="t" r="r" b="b"/>
              <a:pathLst>
                <a:path w="1421" h="435" extrusionOk="0">
                  <a:moveTo>
                    <a:pt x="662" y="0"/>
                  </a:moveTo>
                  <a:cubicBezTo>
                    <a:pt x="492" y="0"/>
                    <a:pt x="322" y="47"/>
                    <a:pt x="168" y="143"/>
                  </a:cubicBezTo>
                  <a:cubicBezTo>
                    <a:pt x="51" y="226"/>
                    <a:pt x="1" y="310"/>
                    <a:pt x="17" y="327"/>
                  </a:cubicBezTo>
                  <a:cubicBezTo>
                    <a:pt x="22" y="333"/>
                    <a:pt x="30" y="336"/>
                    <a:pt x="43" y="336"/>
                  </a:cubicBezTo>
                  <a:cubicBezTo>
                    <a:pt x="122" y="336"/>
                    <a:pt x="357" y="225"/>
                    <a:pt x="664" y="225"/>
                  </a:cubicBezTo>
                  <a:cubicBezTo>
                    <a:pt x="682" y="225"/>
                    <a:pt x="701" y="225"/>
                    <a:pt x="719" y="226"/>
                  </a:cubicBezTo>
                  <a:cubicBezTo>
                    <a:pt x="1049" y="256"/>
                    <a:pt x="1298" y="434"/>
                    <a:pt x="1370" y="434"/>
                  </a:cubicBezTo>
                  <a:cubicBezTo>
                    <a:pt x="1378" y="434"/>
                    <a:pt x="1384" y="432"/>
                    <a:pt x="1387" y="427"/>
                  </a:cubicBezTo>
                  <a:cubicBezTo>
                    <a:pt x="1421" y="410"/>
                    <a:pt x="1387" y="327"/>
                    <a:pt x="1270" y="226"/>
                  </a:cubicBezTo>
                  <a:cubicBezTo>
                    <a:pt x="1093" y="76"/>
                    <a:pt x="878" y="0"/>
                    <a:pt x="662"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3" name="Google Shape;1743;p14"/>
            <p:cNvSpPr/>
            <p:nvPr/>
          </p:nvSpPr>
          <p:spPr>
            <a:xfrm>
              <a:off x="2221788" y="1662367"/>
              <a:ext cx="28428" cy="25127"/>
            </a:xfrm>
            <a:custGeom>
              <a:avLst/>
              <a:gdLst/>
              <a:ahLst/>
              <a:cxnLst/>
              <a:rect l="l" t="t" r="r" b="b"/>
              <a:pathLst>
                <a:path w="887" h="784" extrusionOk="0">
                  <a:moveTo>
                    <a:pt x="442" y="1"/>
                  </a:moveTo>
                  <a:cubicBezTo>
                    <a:pt x="279" y="1"/>
                    <a:pt x="121" y="99"/>
                    <a:pt x="68" y="272"/>
                  </a:cubicBezTo>
                  <a:cubicBezTo>
                    <a:pt x="1" y="472"/>
                    <a:pt x="118" y="689"/>
                    <a:pt x="318" y="756"/>
                  </a:cubicBezTo>
                  <a:cubicBezTo>
                    <a:pt x="367" y="775"/>
                    <a:pt x="415" y="784"/>
                    <a:pt x="462" y="784"/>
                  </a:cubicBezTo>
                  <a:cubicBezTo>
                    <a:pt x="625" y="784"/>
                    <a:pt x="768" y="678"/>
                    <a:pt x="819" y="522"/>
                  </a:cubicBezTo>
                  <a:cubicBezTo>
                    <a:pt x="886" y="305"/>
                    <a:pt x="786" y="88"/>
                    <a:pt x="569" y="21"/>
                  </a:cubicBezTo>
                  <a:cubicBezTo>
                    <a:pt x="527" y="7"/>
                    <a:pt x="485" y="1"/>
                    <a:pt x="442"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4" name="Google Shape;1744;p14"/>
            <p:cNvSpPr/>
            <p:nvPr/>
          </p:nvSpPr>
          <p:spPr>
            <a:xfrm>
              <a:off x="2221275" y="1654130"/>
              <a:ext cx="45543" cy="13846"/>
            </a:xfrm>
            <a:custGeom>
              <a:avLst/>
              <a:gdLst/>
              <a:ahLst/>
              <a:cxnLst/>
              <a:rect l="l" t="t" r="r" b="b"/>
              <a:pathLst>
                <a:path w="1421" h="432" extrusionOk="0">
                  <a:moveTo>
                    <a:pt x="669" y="0"/>
                  </a:moveTo>
                  <a:cubicBezTo>
                    <a:pt x="497" y="0"/>
                    <a:pt x="324" y="47"/>
                    <a:pt x="167" y="144"/>
                  </a:cubicBezTo>
                  <a:cubicBezTo>
                    <a:pt x="50" y="228"/>
                    <a:pt x="0" y="312"/>
                    <a:pt x="17" y="328"/>
                  </a:cubicBezTo>
                  <a:cubicBezTo>
                    <a:pt x="23" y="334"/>
                    <a:pt x="32" y="337"/>
                    <a:pt x="44" y="337"/>
                  </a:cubicBezTo>
                  <a:cubicBezTo>
                    <a:pt x="125" y="337"/>
                    <a:pt x="335" y="224"/>
                    <a:pt x="624" y="224"/>
                  </a:cubicBezTo>
                  <a:cubicBezTo>
                    <a:pt x="655" y="224"/>
                    <a:pt x="686" y="225"/>
                    <a:pt x="718" y="228"/>
                  </a:cubicBezTo>
                  <a:cubicBezTo>
                    <a:pt x="1060" y="243"/>
                    <a:pt x="1315" y="432"/>
                    <a:pt x="1376" y="432"/>
                  </a:cubicBezTo>
                  <a:cubicBezTo>
                    <a:pt x="1381" y="432"/>
                    <a:pt x="1384" y="431"/>
                    <a:pt x="1387" y="428"/>
                  </a:cubicBezTo>
                  <a:cubicBezTo>
                    <a:pt x="1420" y="412"/>
                    <a:pt x="1387" y="312"/>
                    <a:pt x="1270" y="211"/>
                  </a:cubicBezTo>
                  <a:cubicBezTo>
                    <a:pt x="1094" y="73"/>
                    <a:pt x="883" y="0"/>
                    <a:pt x="669"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5" name="Google Shape;1745;p14"/>
            <p:cNvSpPr/>
            <p:nvPr/>
          </p:nvSpPr>
          <p:spPr>
            <a:xfrm>
              <a:off x="2174675" y="1657143"/>
              <a:ext cx="32691" cy="106310"/>
            </a:xfrm>
            <a:custGeom>
              <a:avLst/>
              <a:gdLst/>
              <a:ahLst/>
              <a:cxnLst/>
              <a:rect l="l" t="t" r="r" b="b"/>
              <a:pathLst>
                <a:path w="1020" h="3317" extrusionOk="0">
                  <a:moveTo>
                    <a:pt x="69" y="0"/>
                  </a:moveTo>
                  <a:cubicBezTo>
                    <a:pt x="68" y="0"/>
                    <a:pt x="68" y="0"/>
                    <a:pt x="67" y="0"/>
                  </a:cubicBezTo>
                  <a:cubicBezTo>
                    <a:pt x="0" y="17"/>
                    <a:pt x="218" y="919"/>
                    <a:pt x="535" y="2039"/>
                  </a:cubicBezTo>
                  <a:cubicBezTo>
                    <a:pt x="619" y="2306"/>
                    <a:pt x="702" y="2557"/>
                    <a:pt x="769" y="2807"/>
                  </a:cubicBezTo>
                  <a:cubicBezTo>
                    <a:pt x="819" y="2891"/>
                    <a:pt x="836" y="2991"/>
                    <a:pt x="819" y="3091"/>
                  </a:cubicBezTo>
                  <a:cubicBezTo>
                    <a:pt x="819" y="3142"/>
                    <a:pt x="736" y="3158"/>
                    <a:pt x="635" y="3158"/>
                  </a:cubicBezTo>
                  <a:cubicBezTo>
                    <a:pt x="251" y="3192"/>
                    <a:pt x="17" y="3208"/>
                    <a:pt x="17" y="3242"/>
                  </a:cubicBezTo>
                  <a:cubicBezTo>
                    <a:pt x="17" y="3275"/>
                    <a:pt x="251" y="3292"/>
                    <a:pt x="635" y="3309"/>
                  </a:cubicBezTo>
                  <a:cubicBezTo>
                    <a:pt x="652" y="3314"/>
                    <a:pt x="671" y="3316"/>
                    <a:pt x="690" y="3316"/>
                  </a:cubicBezTo>
                  <a:cubicBezTo>
                    <a:pt x="728" y="3316"/>
                    <a:pt x="769" y="3309"/>
                    <a:pt x="802" y="3309"/>
                  </a:cubicBezTo>
                  <a:cubicBezTo>
                    <a:pt x="886" y="3292"/>
                    <a:pt x="953" y="3242"/>
                    <a:pt x="986" y="3158"/>
                  </a:cubicBezTo>
                  <a:cubicBezTo>
                    <a:pt x="1020" y="3025"/>
                    <a:pt x="1020" y="2891"/>
                    <a:pt x="969" y="2757"/>
                  </a:cubicBezTo>
                  <a:cubicBezTo>
                    <a:pt x="886" y="2507"/>
                    <a:pt x="819" y="2239"/>
                    <a:pt x="752" y="1972"/>
                  </a:cubicBezTo>
                  <a:cubicBezTo>
                    <a:pt x="421" y="879"/>
                    <a:pt x="123" y="0"/>
                    <a:pt x="69"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6" name="Google Shape;1746;p14"/>
            <p:cNvSpPr/>
            <p:nvPr/>
          </p:nvSpPr>
          <p:spPr>
            <a:xfrm>
              <a:off x="2127016" y="1771209"/>
              <a:ext cx="65895" cy="34582"/>
            </a:xfrm>
            <a:custGeom>
              <a:avLst/>
              <a:gdLst/>
              <a:ahLst/>
              <a:cxnLst/>
              <a:rect l="l" t="t" r="r" b="b"/>
              <a:pathLst>
                <a:path w="2056" h="1079" extrusionOk="0">
                  <a:moveTo>
                    <a:pt x="251" y="0"/>
                  </a:moveTo>
                  <a:cubicBezTo>
                    <a:pt x="251" y="0"/>
                    <a:pt x="0" y="618"/>
                    <a:pt x="786" y="986"/>
                  </a:cubicBezTo>
                  <a:cubicBezTo>
                    <a:pt x="926" y="1049"/>
                    <a:pt x="1074" y="1079"/>
                    <a:pt x="1219" y="1079"/>
                  </a:cubicBezTo>
                  <a:cubicBezTo>
                    <a:pt x="1539" y="1079"/>
                    <a:pt x="1849" y="933"/>
                    <a:pt x="2055" y="669"/>
                  </a:cubicBezTo>
                  <a:cubicBezTo>
                    <a:pt x="1421" y="518"/>
                    <a:pt x="819" y="284"/>
                    <a:pt x="251"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7" name="Google Shape;1747;p14"/>
            <p:cNvSpPr/>
            <p:nvPr/>
          </p:nvSpPr>
          <p:spPr>
            <a:xfrm>
              <a:off x="2059551" y="1866526"/>
              <a:ext cx="110861" cy="63747"/>
            </a:xfrm>
            <a:custGeom>
              <a:avLst/>
              <a:gdLst/>
              <a:ahLst/>
              <a:cxnLst/>
              <a:rect l="l" t="t" r="r" b="b"/>
              <a:pathLst>
                <a:path w="3459" h="1989" extrusionOk="0">
                  <a:moveTo>
                    <a:pt x="0" y="0"/>
                  </a:moveTo>
                  <a:cubicBezTo>
                    <a:pt x="0" y="0"/>
                    <a:pt x="663" y="1989"/>
                    <a:pt x="3375" y="1989"/>
                  </a:cubicBezTo>
                  <a:cubicBezTo>
                    <a:pt x="3386" y="1989"/>
                    <a:pt x="3397" y="1989"/>
                    <a:pt x="3409" y="1989"/>
                  </a:cubicBezTo>
                  <a:lnTo>
                    <a:pt x="3459" y="1287"/>
                  </a:lnTo>
                  <a:cubicBezTo>
                    <a:pt x="2206" y="1203"/>
                    <a:pt x="1003" y="752"/>
                    <a:pt x="0" y="0"/>
                  </a:cubicBezTo>
                  <a:close/>
                </a:path>
              </a:pathLst>
            </a:custGeom>
            <a:solidFill>
              <a:srgbClr val="263238">
                <a:alpha val="3137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8" name="Google Shape;1748;p14"/>
            <p:cNvSpPr/>
            <p:nvPr/>
          </p:nvSpPr>
          <p:spPr>
            <a:xfrm>
              <a:off x="1895711" y="1662367"/>
              <a:ext cx="62113" cy="99451"/>
            </a:xfrm>
            <a:custGeom>
              <a:avLst/>
              <a:gdLst/>
              <a:ahLst/>
              <a:cxnLst/>
              <a:rect l="l" t="t" r="r" b="b"/>
              <a:pathLst>
                <a:path w="1938" h="3103" extrusionOk="0">
                  <a:moveTo>
                    <a:pt x="1448" y="1"/>
                  </a:moveTo>
                  <a:cubicBezTo>
                    <a:pt x="943" y="1"/>
                    <a:pt x="209" y="247"/>
                    <a:pt x="99" y="1542"/>
                  </a:cubicBezTo>
                  <a:cubicBezTo>
                    <a:pt x="0" y="2851"/>
                    <a:pt x="807" y="3102"/>
                    <a:pt x="1374" y="3102"/>
                  </a:cubicBezTo>
                  <a:cubicBezTo>
                    <a:pt x="1668" y="3102"/>
                    <a:pt x="1898" y="3035"/>
                    <a:pt x="1904" y="3012"/>
                  </a:cubicBezTo>
                  <a:cubicBezTo>
                    <a:pt x="1904" y="2979"/>
                    <a:pt x="1921" y="1191"/>
                    <a:pt x="1937" y="422"/>
                  </a:cubicBezTo>
                  <a:cubicBezTo>
                    <a:pt x="1937" y="205"/>
                    <a:pt x="1770" y="21"/>
                    <a:pt x="1553" y="4"/>
                  </a:cubicBezTo>
                  <a:cubicBezTo>
                    <a:pt x="1520" y="2"/>
                    <a:pt x="1485" y="1"/>
                    <a:pt x="1448" y="1"/>
                  </a:cubicBezTo>
                  <a:close/>
                </a:path>
              </a:pathLst>
            </a:custGeom>
            <a:solidFill>
              <a:srgbClr val="FFBE9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9" name="Google Shape;1749;p14"/>
            <p:cNvSpPr/>
            <p:nvPr/>
          </p:nvSpPr>
          <p:spPr>
            <a:xfrm>
              <a:off x="1915486" y="1682687"/>
              <a:ext cx="27883" cy="55767"/>
            </a:xfrm>
            <a:custGeom>
              <a:avLst/>
              <a:gdLst/>
              <a:ahLst/>
              <a:cxnLst/>
              <a:rect l="l" t="t" r="r" b="b"/>
              <a:pathLst>
                <a:path w="870" h="1740" extrusionOk="0">
                  <a:moveTo>
                    <a:pt x="605" y="1"/>
                  </a:moveTo>
                  <a:cubicBezTo>
                    <a:pt x="593" y="1"/>
                    <a:pt x="581" y="2"/>
                    <a:pt x="569" y="5"/>
                  </a:cubicBezTo>
                  <a:cubicBezTo>
                    <a:pt x="401" y="22"/>
                    <a:pt x="251" y="122"/>
                    <a:pt x="184" y="273"/>
                  </a:cubicBezTo>
                  <a:cubicBezTo>
                    <a:pt x="84" y="440"/>
                    <a:pt x="17" y="624"/>
                    <a:pt x="17" y="824"/>
                  </a:cubicBezTo>
                  <a:cubicBezTo>
                    <a:pt x="0" y="1225"/>
                    <a:pt x="168" y="1609"/>
                    <a:pt x="452" y="1710"/>
                  </a:cubicBezTo>
                  <a:cubicBezTo>
                    <a:pt x="501" y="1731"/>
                    <a:pt x="550" y="1740"/>
                    <a:pt x="597" y="1740"/>
                  </a:cubicBezTo>
                  <a:cubicBezTo>
                    <a:pt x="664" y="1740"/>
                    <a:pt x="727" y="1722"/>
                    <a:pt x="786" y="1693"/>
                  </a:cubicBezTo>
                  <a:cubicBezTo>
                    <a:pt x="853" y="1643"/>
                    <a:pt x="869" y="1593"/>
                    <a:pt x="853" y="1593"/>
                  </a:cubicBezTo>
                  <a:cubicBezTo>
                    <a:pt x="853" y="1593"/>
                    <a:pt x="819" y="1609"/>
                    <a:pt x="752" y="1643"/>
                  </a:cubicBezTo>
                  <a:cubicBezTo>
                    <a:pt x="720" y="1656"/>
                    <a:pt x="688" y="1661"/>
                    <a:pt x="657" y="1661"/>
                  </a:cubicBezTo>
                  <a:cubicBezTo>
                    <a:pt x="605" y="1661"/>
                    <a:pt x="553" y="1647"/>
                    <a:pt x="502" y="1626"/>
                  </a:cubicBezTo>
                  <a:cubicBezTo>
                    <a:pt x="284" y="1526"/>
                    <a:pt x="134" y="1192"/>
                    <a:pt x="151" y="824"/>
                  </a:cubicBezTo>
                  <a:cubicBezTo>
                    <a:pt x="168" y="657"/>
                    <a:pt x="201" y="490"/>
                    <a:pt x="284" y="339"/>
                  </a:cubicBezTo>
                  <a:cubicBezTo>
                    <a:pt x="335" y="223"/>
                    <a:pt x="452" y="122"/>
                    <a:pt x="569" y="89"/>
                  </a:cubicBezTo>
                  <a:cubicBezTo>
                    <a:pt x="579" y="87"/>
                    <a:pt x="590" y="86"/>
                    <a:pt x="601" y="86"/>
                  </a:cubicBezTo>
                  <a:cubicBezTo>
                    <a:pt x="673" y="86"/>
                    <a:pt x="740" y="133"/>
                    <a:pt x="769" y="206"/>
                  </a:cubicBezTo>
                  <a:cubicBezTo>
                    <a:pt x="786" y="256"/>
                    <a:pt x="786" y="306"/>
                    <a:pt x="786" y="306"/>
                  </a:cubicBezTo>
                  <a:cubicBezTo>
                    <a:pt x="786" y="306"/>
                    <a:pt x="836" y="273"/>
                    <a:pt x="819" y="189"/>
                  </a:cubicBezTo>
                  <a:cubicBezTo>
                    <a:pt x="819" y="139"/>
                    <a:pt x="786" y="89"/>
                    <a:pt x="752" y="55"/>
                  </a:cubicBezTo>
                  <a:cubicBezTo>
                    <a:pt x="711" y="28"/>
                    <a:pt x="659" y="1"/>
                    <a:pt x="605" y="1"/>
                  </a:cubicBezTo>
                  <a:close/>
                </a:path>
              </a:pathLst>
            </a:custGeom>
            <a:solidFill>
              <a:srgbClr val="000000">
                <a:alpha val="1215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0" name="Google Shape;1750;p14"/>
            <p:cNvSpPr/>
            <p:nvPr/>
          </p:nvSpPr>
          <p:spPr>
            <a:xfrm>
              <a:off x="2086858" y="1617337"/>
              <a:ext cx="53908" cy="17083"/>
            </a:xfrm>
            <a:custGeom>
              <a:avLst/>
              <a:gdLst/>
              <a:ahLst/>
              <a:cxnLst/>
              <a:rect l="l" t="t" r="r" b="b"/>
              <a:pathLst>
                <a:path w="1682" h="533" extrusionOk="0">
                  <a:moveTo>
                    <a:pt x="936" y="0"/>
                  </a:moveTo>
                  <a:cubicBezTo>
                    <a:pt x="898" y="0"/>
                    <a:pt x="859" y="2"/>
                    <a:pt x="819" y="6"/>
                  </a:cubicBezTo>
                  <a:cubicBezTo>
                    <a:pt x="318" y="23"/>
                    <a:pt x="0" y="340"/>
                    <a:pt x="84" y="457"/>
                  </a:cubicBezTo>
                  <a:cubicBezTo>
                    <a:pt x="125" y="515"/>
                    <a:pt x="222" y="532"/>
                    <a:pt x="355" y="532"/>
                  </a:cubicBezTo>
                  <a:cubicBezTo>
                    <a:pt x="489" y="532"/>
                    <a:pt x="660" y="515"/>
                    <a:pt x="852" y="507"/>
                  </a:cubicBezTo>
                  <a:cubicBezTo>
                    <a:pt x="1237" y="474"/>
                    <a:pt x="1537" y="490"/>
                    <a:pt x="1604" y="373"/>
                  </a:cubicBezTo>
                  <a:cubicBezTo>
                    <a:pt x="1681" y="250"/>
                    <a:pt x="1376" y="0"/>
                    <a:pt x="936"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1" name="Google Shape;1751;p14"/>
            <p:cNvSpPr/>
            <p:nvPr/>
          </p:nvSpPr>
          <p:spPr>
            <a:xfrm>
              <a:off x="2227717" y="1621119"/>
              <a:ext cx="39101" cy="16410"/>
            </a:xfrm>
            <a:custGeom>
              <a:avLst/>
              <a:gdLst/>
              <a:ahLst/>
              <a:cxnLst/>
              <a:rect l="l" t="t" r="r" b="b"/>
              <a:pathLst>
                <a:path w="1220" h="512" extrusionOk="0">
                  <a:moveTo>
                    <a:pt x="527" y="1"/>
                  </a:moveTo>
                  <a:cubicBezTo>
                    <a:pt x="222" y="1"/>
                    <a:pt x="1" y="150"/>
                    <a:pt x="16" y="272"/>
                  </a:cubicBezTo>
                  <a:cubicBezTo>
                    <a:pt x="50" y="406"/>
                    <a:pt x="300" y="473"/>
                    <a:pt x="584" y="506"/>
                  </a:cubicBezTo>
                  <a:cubicBezTo>
                    <a:pt x="641" y="509"/>
                    <a:pt x="697" y="511"/>
                    <a:pt x="749" y="511"/>
                  </a:cubicBezTo>
                  <a:cubicBezTo>
                    <a:pt x="961" y="511"/>
                    <a:pt x="1129" y="479"/>
                    <a:pt x="1169" y="372"/>
                  </a:cubicBezTo>
                  <a:cubicBezTo>
                    <a:pt x="1219" y="255"/>
                    <a:pt x="985" y="38"/>
                    <a:pt x="618" y="5"/>
                  </a:cubicBezTo>
                  <a:cubicBezTo>
                    <a:pt x="587" y="2"/>
                    <a:pt x="557" y="1"/>
                    <a:pt x="527"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2" name="Google Shape;1752;p14"/>
            <p:cNvSpPr/>
            <p:nvPr/>
          </p:nvSpPr>
          <p:spPr>
            <a:xfrm>
              <a:off x="1933691" y="1478817"/>
              <a:ext cx="358287" cy="199319"/>
            </a:xfrm>
            <a:custGeom>
              <a:avLst/>
              <a:gdLst/>
              <a:ahLst/>
              <a:cxnLst/>
              <a:rect l="l" t="t" r="r" b="b"/>
              <a:pathLst>
                <a:path w="11179" h="6219" extrusionOk="0">
                  <a:moveTo>
                    <a:pt x="6283" y="0"/>
                  </a:moveTo>
                  <a:lnTo>
                    <a:pt x="3376" y="552"/>
                  </a:lnTo>
                  <a:lnTo>
                    <a:pt x="686" y="1872"/>
                  </a:lnTo>
                  <a:cubicBezTo>
                    <a:pt x="686" y="1872"/>
                    <a:pt x="1" y="6116"/>
                    <a:pt x="1103" y="6216"/>
                  </a:cubicBezTo>
                  <a:cubicBezTo>
                    <a:pt x="1123" y="6218"/>
                    <a:pt x="1142" y="6219"/>
                    <a:pt x="1160" y="6219"/>
                  </a:cubicBezTo>
                  <a:cubicBezTo>
                    <a:pt x="2186" y="6219"/>
                    <a:pt x="2106" y="3559"/>
                    <a:pt x="2106" y="3559"/>
                  </a:cubicBezTo>
                  <a:cubicBezTo>
                    <a:pt x="3476" y="3142"/>
                    <a:pt x="3559" y="1705"/>
                    <a:pt x="3910" y="1421"/>
                  </a:cubicBezTo>
                  <a:cubicBezTo>
                    <a:pt x="3996" y="1358"/>
                    <a:pt x="4149" y="1329"/>
                    <a:pt x="4352" y="1329"/>
                  </a:cubicBezTo>
                  <a:cubicBezTo>
                    <a:pt x="5021" y="1329"/>
                    <a:pt x="6225" y="1651"/>
                    <a:pt x="7302" y="2189"/>
                  </a:cubicBezTo>
                  <a:cubicBezTo>
                    <a:pt x="8154" y="2612"/>
                    <a:pt x="8927" y="2738"/>
                    <a:pt x="9548" y="2738"/>
                  </a:cubicBezTo>
                  <a:cubicBezTo>
                    <a:pt x="10475" y="2738"/>
                    <a:pt x="11062" y="2457"/>
                    <a:pt x="11062" y="2457"/>
                  </a:cubicBezTo>
                  <a:lnTo>
                    <a:pt x="11179" y="986"/>
                  </a:lnTo>
                  <a:lnTo>
                    <a:pt x="9040" y="401"/>
                  </a:lnTo>
                  <a:lnTo>
                    <a:pt x="6283" y="0"/>
                  </a:ln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3" name="Google Shape;1753;p14"/>
            <p:cNvSpPr/>
            <p:nvPr/>
          </p:nvSpPr>
          <p:spPr>
            <a:xfrm>
              <a:off x="1701264" y="1981874"/>
              <a:ext cx="842947" cy="750034"/>
            </a:xfrm>
            <a:custGeom>
              <a:avLst/>
              <a:gdLst/>
              <a:ahLst/>
              <a:cxnLst/>
              <a:rect l="l" t="t" r="r" b="b"/>
              <a:pathLst>
                <a:path w="26301" h="23402" extrusionOk="0">
                  <a:moveTo>
                    <a:pt x="7452" y="0"/>
                  </a:moveTo>
                  <a:cubicBezTo>
                    <a:pt x="6170" y="0"/>
                    <a:pt x="2351" y="215"/>
                    <a:pt x="1" y="2634"/>
                  </a:cubicBezTo>
                  <a:lnTo>
                    <a:pt x="3109" y="13210"/>
                  </a:lnTo>
                  <a:cubicBezTo>
                    <a:pt x="3109" y="13210"/>
                    <a:pt x="3276" y="16368"/>
                    <a:pt x="3493" y="18908"/>
                  </a:cubicBezTo>
                  <a:lnTo>
                    <a:pt x="3744" y="21715"/>
                  </a:lnTo>
                  <a:cubicBezTo>
                    <a:pt x="6047" y="22846"/>
                    <a:pt x="8530" y="23402"/>
                    <a:pt x="11002" y="23402"/>
                  </a:cubicBezTo>
                  <a:cubicBezTo>
                    <a:pt x="14591" y="23402"/>
                    <a:pt x="18155" y="22229"/>
                    <a:pt x="21104" y="19944"/>
                  </a:cubicBezTo>
                  <a:cubicBezTo>
                    <a:pt x="20603" y="16903"/>
                    <a:pt x="20035" y="13394"/>
                    <a:pt x="20068" y="13210"/>
                  </a:cubicBezTo>
                  <a:cubicBezTo>
                    <a:pt x="20085" y="13193"/>
                    <a:pt x="20085" y="13177"/>
                    <a:pt x="20068" y="13160"/>
                  </a:cubicBezTo>
                  <a:lnTo>
                    <a:pt x="23343" y="10253"/>
                  </a:lnTo>
                  <a:lnTo>
                    <a:pt x="26300" y="7513"/>
                  </a:lnTo>
                  <a:cubicBezTo>
                    <a:pt x="23827" y="5207"/>
                    <a:pt x="21238" y="2817"/>
                    <a:pt x="19400" y="1832"/>
                  </a:cubicBezTo>
                  <a:lnTo>
                    <a:pt x="19400" y="1798"/>
                  </a:lnTo>
                  <a:lnTo>
                    <a:pt x="19249" y="1748"/>
                  </a:lnTo>
                  <a:cubicBezTo>
                    <a:pt x="17729" y="979"/>
                    <a:pt x="16108" y="478"/>
                    <a:pt x="14420" y="244"/>
                  </a:cubicBezTo>
                  <a:lnTo>
                    <a:pt x="7887" y="10"/>
                  </a:lnTo>
                  <a:cubicBezTo>
                    <a:pt x="7887" y="10"/>
                    <a:pt x="7729" y="0"/>
                    <a:pt x="7452"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4" name="Google Shape;1754;p14"/>
            <p:cNvSpPr/>
            <p:nvPr/>
          </p:nvSpPr>
          <p:spPr>
            <a:xfrm>
              <a:off x="2247492" y="2006296"/>
              <a:ext cx="95894" cy="397388"/>
            </a:xfrm>
            <a:custGeom>
              <a:avLst/>
              <a:gdLst/>
              <a:ahLst/>
              <a:cxnLst/>
              <a:rect l="l" t="t" r="r" b="b"/>
              <a:pathLst>
                <a:path w="2992" h="12399" extrusionOk="0">
                  <a:moveTo>
                    <a:pt x="1" y="0"/>
                  </a:moveTo>
                  <a:cubicBezTo>
                    <a:pt x="1" y="50"/>
                    <a:pt x="17" y="84"/>
                    <a:pt x="34" y="134"/>
                  </a:cubicBezTo>
                  <a:cubicBezTo>
                    <a:pt x="51" y="217"/>
                    <a:pt x="84" y="351"/>
                    <a:pt x="134" y="485"/>
                  </a:cubicBezTo>
                  <a:cubicBezTo>
                    <a:pt x="218" y="819"/>
                    <a:pt x="352" y="1253"/>
                    <a:pt x="519" y="1805"/>
                  </a:cubicBezTo>
                  <a:cubicBezTo>
                    <a:pt x="836" y="2908"/>
                    <a:pt x="1254" y="4445"/>
                    <a:pt x="1672" y="6166"/>
                  </a:cubicBezTo>
                  <a:cubicBezTo>
                    <a:pt x="2089" y="7870"/>
                    <a:pt x="2407" y="9441"/>
                    <a:pt x="2624" y="10560"/>
                  </a:cubicBezTo>
                  <a:cubicBezTo>
                    <a:pt x="2741" y="11128"/>
                    <a:pt x="2824" y="11579"/>
                    <a:pt x="2891" y="11913"/>
                  </a:cubicBezTo>
                  <a:cubicBezTo>
                    <a:pt x="2925" y="12064"/>
                    <a:pt x="2941" y="12181"/>
                    <a:pt x="2958" y="12281"/>
                  </a:cubicBezTo>
                  <a:cubicBezTo>
                    <a:pt x="2975" y="12314"/>
                    <a:pt x="2975" y="12365"/>
                    <a:pt x="2992" y="12398"/>
                  </a:cubicBezTo>
                  <a:cubicBezTo>
                    <a:pt x="2992" y="12365"/>
                    <a:pt x="2992" y="12314"/>
                    <a:pt x="2992" y="12264"/>
                  </a:cubicBezTo>
                  <a:cubicBezTo>
                    <a:pt x="2975" y="12164"/>
                    <a:pt x="2958" y="12047"/>
                    <a:pt x="2941" y="11897"/>
                  </a:cubicBezTo>
                  <a:cubicBezTo>
                    <a:pt x="2891" y="11579"/>
                    <a:pt x="2808" y="11128"/>
                    <a:pt x="2724" y="10543"/>
                  </a:cubicBezTo>
                  <a:cubicBezTo>
                    <a:pt x="2524" y="9407"/>
                    <a:pt x="2206" y="7837"/>
                    <a:pt x="1789" y="6132"/>
                  </a:cubicBezTo>
                  <a:cubicBezTo>
                    <a:pt x="1371" y="4411"/>
                    <a:pt x="936" y="2874"/>
                    <a:pt x="602" y="1771"/>
                  </a:cubicBezTo>
                  <a:cubicBezTo>
                    <a:pt x="435" y="1220"/>
                    <a:pt x="285" y="786"/>
                    <a:pt x="185" y="468"/>
                  </a:cubicBezTo>
                  <a:cubicBezTo>
                    <a:pt x="134" y="334"/>
                    <a:pt x="84" y="217"/>
                    <a:pt x="51" y="117"/>
                  </a:cubicBezTo>
                  <a:cubicBezTo>
                    <a:pt x="34" y="84"/>
                    <a:pt x="17" y="34"/>
                    <a:pt x="1"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5" name="Google Shape;1755;p14"/>
            <p:cNvSpPr/>
            <p:nvPr/>
          </p:nvSpPr>
          <p:spPr>
            <a:xfrm>
              <a:off x="2333194" y="2195295"/>
              <a:ext cx="182621" cy="147879"/>
            </a:xfrm>
            <a:custGeom>
              <a:avLst/>
              <a:gdLst/>
              <a:ahLst/>
              <a:cxnLst/>
              <a:rect l="l" t="t" r="r" b="b"/>
              <a:pathLst>
                <a:path w="5698" h="4614" extrusionOk="0">
                  <a:moveTo>
                    <a:pt x="5679" y="1"/>
                  </a:moveTo>
                  <a:cubicBezTo>
                    <a:pt x="5623" y="1"/>
                    <a:pt x="4353" y="1007"/>
                    <a:pt x="2807" y="2257"/>
                  </a:cubicBezTo>
                  <a:cubicBezTo>
                    <a:pt x="1237" y="3544"/>
                    <a:pt x="0" y="4596"/>
                    <a:pt x="17" y="4613"/>
                  </a:cubicBezTo>
                  <a:cubicBezTo>
                    <a:pt x="17" y="4613"/>
                    <a:pt x="18" y="4614"/>
                    <a:pt x="19" y="4614"/>
                  </a:cubicBezTo>
                  <a:cubicBezTo>
                    <a:pt x="75" y="4614"/>
                    <a:pt x="1345" y="3607"/>
                    <a:pt x="2891" y="2357"/>
                  </a:cubicBezTo>
                  <a:cubicBezTo>
                    <a:pt x="4461" y="1087"/>
                    <a:pt x="5698" y="35"/>
                    <a:pt x="5681" y="1"/>
                  </a:cubicBezTo>
                  <a:cubicBezTo>
                    <a:pt x="5681" y="1"/>
                    <a:pt x="5680" y="1"/>
                    <a:pt x="5679"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6" name="Google Shape;1756;p14"/>
            <p:cNvSpPr/>
            <p:nvPr/>
          </p:nvSpPr>
          <p:spPr>
            <a:xfrm>
              <a:off x="1739852" y="2195872"/>
              <a:ext cx="91599" cy="285982"/>
            </a:xfrm>
            <a:custGeom>
              <a:avLst/>
              <a:gdLst/>
              <a:ahLst/>
              <a:cxnLst/>
              <a:rect l="l" t="t" r="r" b="b"/>
              <a:pathLst>
                <a:path w="2858" h="8923" extrusionOk="0">
                  <a:moveTo>
                    <a:pt x="2573" y="0"/>
                  </a:moveTo>
                  <a:lnTo>
                    <a:pt x="0" y="8421"/>
                  </a:lnTo>
                  <a:lnTo>
                    <a:pt x="952" y="8922"/>
                  </a:lnTo>
                  <a:lnTo>
                    <a:pt x="1905" y="6533"/>
                  </a:lnTo>
                  <a:cubicBezTo>
                    <a:pt x="1905" y="6533"/>
                    <a:pt x="2857" y="1537"/>
                    <a:pt x="2573"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7" name="Google Shape;1757;p14"/>
            <p:cNvSpPr/>
            <p:nvPr/>
          </p:nvSpPr>
          <p:spPr>
            <a:xfrm>
              <a:off x="2122177" y="1988604"/>
              <a:ext cx="160090" cy="95926"/>
            </a:xfrm>
            <a:custGeom>
              <a:avLst/>
              <a:gdLst/>
              <a:ahLst/>
              <a:cxnLst/>
              <a:rect l="l" t="t" r="r" b="b"/>
              <a:pathLst>
                <a:path w="4995" h="2993" extrusionOk="0">
                  <a:moveTo>
                    <a:pt x="1120" y="1"/>
                  </a:moveTo>
                  <a:lnTo>
                    <a:pt x="1" y="2992"/>
                  </a:lnTo>
                  <a:cubicBezTo>
                    <a:pt x="23" y="2992"/>
                    <a:pt x="45" y="2993"/>
                    <a:pt x="68" y="2993"/>
                  </a:cubicBezTo>
                  <a:cubicBezTo>
                    <a:pt x="1651" y="2993"/>
                    <a:pt x="4994" y="1277"/>
                    <a:pt x="3627" y="552"/>
                  </a:cubicBezTo>
                  <a:cubicBezTo>
                    <a:pt x="3176" y="318"/>
                    <a:pt x="1120" y="1"/>
                    <a:pt x="1120" y="1"/>
                  </a:cubicBezTo>
                  <a:close/>
                </a:path>
              </a:pathLst>
            </a:custGeom>
            <a:solidFill>
              <a:srgbClr val="263238">
                <a:alpha val="3137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8" name="Google Shape;1758;p14"/>
            <p:cNvSpPr/>
            <p:nvPr/>
          </p:nvSpPr>
          <p:spPr>
            <a:xfrm>
              <a:off x="1940646" y="1916844"/>
              <a:ext cx="244766" cy="225504"/>
            </a:xfrm>
            <a:custGeom>
              <a:avLst/>
              <a:gdLst/>
              <a:ahLst/>
              <a:cxnLst/>
              <a:rect l="l" t="t" r="r" b="b"/>
              <a:pathLst>
                <a:path w="7637" h="7036" extrusionOk="0">
                  <a:moveTo>
                    <a:pt x="1" y="1"/>
                  </a:moveTo>
                  <a:lnTo>
                    <a:pt x="1" y="2240"/>
                  </a:lnTo>
                  <a:lnTo>
                    <a:pt x="1" y="2424"/>
                  </a:lnTo>
                  <a:lnTo>
                    <a:pt x="285" y="5231"/>
                  </a:lnTo>
                  <a:lnTo>
                    <a:pt x="2373" y="7035"/>
                  </a:lnTo>
                  <a:lnTo>
                    <a:pt x="5030" y="7035"/>
                  </a:lnTo>
                  <a:lnTo>
                    <a:pt x="7637" y="4763"/>
                  </a:lnTo>
                  <a:lnTo>
                    <a:pt x="7319" y="719"/>
                  </a:lnTo>
                  <a:cubicBezTo>
                    <a:pt x="5080" y="853"/>
                    <a:pt x="4529" y="3727"/>
                    <a:pt x="4529" y="3727"/>
                  </a:cubicBezTo>
                  <a:cubicBezTo>
                    <a:pt x="4362" y="1120"/>
                    <a:pt x="1" y="1"/>
                    <a:pt x="1"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9" name="Google Shape;1759;p14"/>
            <p:cNvSpPr/>
            <p:nvPr/>
          </p:nvSpPr>
          <p:spPr>
            <a:xfrm>
              <a:off x="2084710" y="2049115"/>
              <a:ext cx="37499" cy="387741"/>
            </a:xfrm>
            <a:custGeom>
              <a:avLst/>
              <a:gdLst/>
              <a:ahLst/>
              <a:cxnLst/>
              <a:rect l="l" t="t" r="r" b="b"/>
              <a:pathLst>
                <a:path w="1170" h="12098" extrusionOk="0">
                  <a:moveTo>
                    <a:pt x="0" y="1"/>
                  </a:moveTo>
                  <a:cubicBezTo>
                    <a:pt x="0" y="34"/>
                    <a:pt x="0" y="85"/>
                    <a:pt x="17" y="118"/>
                  </a:cubicBezTo>
                  <a:lnTo>
                    <a:pt x="84" y="469"/>
                  </a:lnTo>
                  <a:cubicBezTo>
                    <a:pt x="134" y="770"/>
                    <a:pt x="218" y="1221"/>
                    <a:pt x="318" y="1755"/>
                  </a:cubicBezTo>
                  <a:cubicBezTo>
                    <a:pt x="502" y="2841"/>
                    <a:pt x="719" y="4345"/>
                    <a:pt x="852" y="6016"/>
                  </a:cubicBezTo>
                  <a:cubicBezTo>
                    <a:pt x="1003" y="7704"/>
                    <a:pt x="1036" y="9224"/>
                    <a:pt x="1020" y="10327"/>
                  </a:cubicBezTo>
                  <a:cubicBezTo>
                    <a:pt x="1020" y="10878"/>
                    <a:pt x="1020" y="11313"/>
                    <a:pt x="1003" y="11630"/>
                  </a:cubicBezTo>
                  <a:cubicBezTo>
                    <a:pt x="1003" y="11764"/>
                    <a:pt x="1003" y="11881"/>
                    <a:pt x="1003" y="11981"/>
                  </a:cubicBezTo>
                  <a:cubicBezTo>
                    <a:pt x="1003" y="12025"/>
                    <a:pt x="1003" y="12057"/>
                    <a:pt x="1003" y="12098"/>
                  </a:cubicBezTo>
                  <a:cubicBezTo>
                    <a:pt x="1020" y="12065"/>
                    <a:pt x="1020" y="12031"/>
                    <a:pt x="1020" y="11981"/>
                  </a:cubicBezTo>
                  <a:cubicBezTo>
                    <a:pt x="1036" y="11881"/>
                    <a:pt x="1036" y="11764"/>
                    <a:pt x="1053" y="11630"/>
                  </a:cubicBezTo>
                  <a:cubicBezTo>
                    <a:pt x="1070" y="11313"/>
                    <a:pt x="1103" y="10878"/>
                    <a:pt x="1103" y="10327"/>
                  </a:cubicBezTo>
                  <a:cubicBezTo>
                    <a:pt x="1170" y="7436"/>
                    <a:pt x="936" y="4562"/>
                    <a:pt x="401" y="1739"/>
                  </a:cubicBezTo>
                  <a:cubicBezTo>
                    <a:pt x="301" y="1204"/>
                    <a:pt x="201" y="770"/>
                    <a:pt x="134" y="469"/>
                  </a:cubicBezTo>
                  <a:cubicBezTo>
                    <a:pt x="84" y="318"/>
                    <a:pt x="67" y="218"/>
                    <a:pt x="34" y="118"/>
                  </a:cubicBezTo>
                  <a:cubicBezTo>
                    <a:pt x="34" y="85"/>
                    <a:pt x="17" y="34"/>
                    <a:pt x="0"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0" name="Google Shape;1760;p14"/>
            <p:cNvSpPr/>
            <p:nvPr/>
          </p:nvSpPr>
          <p:spPr>
            <a:xfrm>
              <a:off x="1935838" y="1975239"/>
              <a:ext cx="143552" cy="135507"/>
            </a:xfrm>
            <a:custGeom>
              <a:avLst/>
              <a:gdLst/>
              <a:ahLst/>
              <a:cxnLst/>
              <a:rect l="l" t="t" r="r" b="b"/>
              <a:pathLst>
                <a:path w="4479" h="4228" extrusionOk="0">
                  <a:moveTo>
                    <a:pt x="4436" y="1148"/>
                  </a:moveTo>
                  <a:cubicBezTo>
                    <a:pt x="4450" y="1154"/>
                    <a:pt x="4465" y="1162"/>
                    <a:pt x="4478" y="1170"/>
                  </a:cubicBezTo>
                  <a:lnTo>
                    <a:pt x="4478" y="1153"/>
                  </a:lnTo>
                  <a:cubicBezTo>
                    <a:pt x="4464" y="1151"/>
                    <a:pt x="4450" y="1149"/>
                    <a:pt x="4436" y="1148"/>
                  </a:cubicBezTo>
                  <a:close/>
                  <a:moveTo>
                    <a:pt x="201" y="0"/>
                  </a:moveTo>
                  <a:cubicBezTo>
                    <a:pt x="151" y="100"/>
                    <a:pt x="117" y="217"/>
                    <a:pt x="101" y="334"/>
                  </a:cubicBezTo>
                  <a:cubicBezTo>
                    <a:pt x="34" y="669"/>
                    <a:pt x="0" y="986"/>
                    <a:pt x="17" y="1320"/>
                  </a:cubicBezTo>
                  <a:cubicBezTo>
                    <a:pt x="17" y="1537"/>
                    <a:pt x="67" y="1771"/>
                    <a:pt x="151" y="1988"/>
                  </a:cubicBezTo>
                  <a:cubicBezTo>
                    <a:pt x="268" y="2222"/>
                    <a:pt x="435" y="2440"/>
                    <a:pt x="635" y="2607"/>
                  </a:cubicBezTo>
                  <a:cubicBezTo>
                    <a:pt x="1086" y="2991"/>
                    <a:pt x="1554" y="3342"/>
                    <a:pt x="2056" y="3676"/>
                  </a:cubicBezTo>
                  <a:cubicBezTo>
                    <a:pt x="2323" y="3860"/>
                    <a:pt x="2590" y="4027"/>
                    <a:pt x="2841" y="4194"/>
                  </a:cubicBezTo>
                  <a:lnTo>
                    <a:pt x="2908" y="4227"/>
                  </a:lnTo>
                  <a:lnTo>
                    <a:pt x="2941" y="4144"/>
                  </a:lnTo>
                  <a:cubicBezTo>
                    <a:pt x="3125" y="3325"/>
                    <a:pt x="3409" y="2506"/>
                    <a:pt x="3776" y="1738"/>
                  </a:cubicBezTo>
                  <a:cubicBezTo>
                    <a:pt x="3827" y="1604"/>
                    <a:pt x="3893" y="1487"/>
                    <a:pt x="3977" y="1370"/>
                  </a:cubicBezTo>
                  <a:cubicBezTo>
                    <a:pt x="4027" y="1287"/>
                    <a:pt x="4111" y="1220"/>
                    <a:pt x="4211" y="1186"/>
                  </a:cubicBezTo>
                  <a:cubicBezTo>
                    <a:pt x="4272" y="1162"/>
                    <a:pt x="4333" y="1147"/>
                    <a:pt x="4401" y="1147"/>
                  </a:cubicBezTo>
                  <a:cubicBezTo>
                    <a:pt x="4412" y="1147"/>
                    <a:pt x="4424" y="1147"/>
                    <a:pt x="4436" y="1148"/>
                  </a:cubicBezTo>
                  <a:lnTo>
                    <a:pt x="4436" y="1148"/>
                  </a:lnTo>
                  <a:cubicBezTo>
                    <a:pt x="4393" y="1129"/>
                    <a:pt x="4347" y="1119"/>
                    <a:pt x="4300" y="1119"/>
                  </a:cubicBezTo>
                  <a:cubicBezTo>
                    <a:pt x="4265" y="1119"/>
                    <a:pt x="4230" y="1125"/>
                    <a:pt x="4194" y="1136"/>
                  </a:cubicBezTo>
                  <a:cubicBezTo>
                    <a:pt x="4094" y="1186"/>
                    <a:pt x="3994" y="1237"/>
                    <a:pt x="3927" y="1337"/>
                  </a:cubicBezTo>
                  <a:cubicBezTo>
                    <a:pt x="3827" y="1454"/>
                    <a:pt x="3760" y="1571"/>
                    <a:pt x="3693" y="1704"/>
                  </a:cubicBezTo>
                  <a:cubicBezTo>
                    <a:pt x="3322" y="2447"/>
                    <a:pt x="3029" y="3236"/>
                    <a:pt x="2828" y="4041"/>
                  </a:cubicBezTo>
                  <a:lnTo>
                    <a:pt x="2828" y="4041"/>
                  </a:lnTo>
                  <a:cubicBezTo>
                    <a:pt x="2601" y="3892"/>
                    <a:pt x="2362" y="3740"/>
                    <a:pt x="2122" y="3576"/>
                  </a:cubicBezTo>
                  <a:cubicBezTo>
                    <a:pt x="1604" y="3225"/>
                    <a:pt x="1120" y="2874"/>
                    <a:pt x="719" y="2523"/>
                  </a:cubicBezTo>
                  <a:cubicBezTo>
                    <a:pt x="518" y="2373"/>
                    <a:pt x="368" y="2172"/>
                    <a:pt x="251" y="1938"/>
                  </a:cubicBezTo>
                  <a:cubicBezTo>
                    <a:pt x="167" y="1738"/>
                    <a:pt x="117" y="1537"/>
                    <a:pt x="101" y="1303"/>
                  </a:cubicBezTo>
                  <a:cubicBezTo>
                    <a:pt x="84" y="986"/>
                    <a:pt x="101" y="669"/>
                    <a:pt x="151" y="351"/>
                  </a:cubicBezTo>
                  <a:cubicBezTo>
                    <a:pt x="167" y="234"/>
                    <a:pt x="184" y="117"/>
                    <a:pt x="201"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1" name="Google Shape;1761;p14"/>
            <p:cNvSpPr/>
            <p:nvPr/>
          </p:nvSpPr>
          <p:spPr>
            <a:xfrm>
              <a:off x="2095960" y="1939888"/>
              <a:ext cx="90509" cy="163904"/>
            </a:xfrm>
            <a:custGeom>
              <a:avLst/>
              <a:gdLst/>
              <a:ahLst/>
              <a:cxnLst/>
              <a:rect l="l" t="t" r="r" b="b"/>
              <a:pathLst>
                <a:path w="2824" h="5114" extrusionOk="0">
                  <a:moveTo>
                    <a:pt x="2473" y="0"/>
                  </a:moveTo>
                  <a:cubicBezTo>
                    <a:pt x="2456" y="117"/>
                    <a:pt x="2456" y="234"/>
                    <a:pt x="2456" y="351"/>
                  </a:cubicBezTo>
                  <a:cubicBezTo>
                    <a:pt x="2456" y="569"/>
                    <a:pt x="2473" y="903"/>
                    <a:pt x="2490" y="1304"/>
                  </a:cubicBezTo>
                  <a:cubicBezTo>
                    <a:pt x="2506" y="1705"/>
                    <a:pt x="2540" y="2189"/>
                    <a:pt x="2623" y="2707"/>
                  </a:cubicBezTo>
                  <a:cubicBezTo>
                    <a:pt x="2690" y="2975"/>
                    <a:pt x="2707" y="3242"/>
                    <a:pt x="2674" y="3509"/>
                  </a:cubicBezTo>
                  <a:cubicBezTo>
                    <a:pt x="2573" y="3777"/>
                    <a:pt x="2390" y="4010"/>
                    <a:pt x="2139" y="4161"/>
                  </a:cubicBezTo>
                  <a:cubicBezTo>
                    <a:pt x="1841" y="4384"/>
                    <a:pt x="1516" y="4568"/>
                    <a:pt x="1260" y="4818"/>
                  </a:cubicBezTo>
                  <a:lnTo>
                    <a:pt x="1260" y="4818"/>
                  </a:lnTo>
                  <a:cubicBezTo>
                    <a:pt x="1192" y="4094"/>
                    <a:pt x="947" y="3388"/>
                    <a:pt x="568" y="2741"/>
                  </a:cubicBezTo>
                  <a:cubicBezTo>
                    <a:pt x="451" y="2557"/>
                    <a:pt x="318" y="2373"/>
                    <a:pt x="184" y="2206"/>
                  </a:cubicBezTo>
                  <a:cubicBezTo>
                    <a:pt x="134" y="2139"/>
                    <a:pt x="67" y="2072"/>
                    <a:pt x="17" y="2022"/>
                  </a:cubicBezTo>
                  <a:lnTo>
                    <a:pt x="17" y="2022"/>
                  </a:lnTo>
                  <a:cubicBezTo>
                    <a:pt x="0" y="2039"/>
                    <a:pt x="217" y="2289"/>
                    <a:pt x="501" y="2791"/>
                  </a:cubicBezTo>
                  <a:cubicBezTo>
                    <a:pt x="886" y="3459"/>
                    <a:pt x="1103" y="4194"/>
                    <a:pt x="1153" y="4963"/>
                  </a:cubicBezTo>
                  <a:lnTo>
                    <a:pt x="1170" y="5113"/>
                  </a:lnTo>
                  <a:lnTo>
                    <a:pt x="1253" y="4996"/>
                  </a:lnTo>
                  <a:cubicBezTo>
                    <a:pt x="1504" y="4729"/>
                    <a:pt x="1872" y="4528"/>
                    <a:pt x="2222" y="4261"/>
                  </a:cubicBezTo>
                  <a:cubicBezTo>
                    <a:pt x="2490" y="4094"/>
                    <a:pt x="2674" y="3843"/>
                    <a:pt x="2791" y="3543"/>
                  </a:cubicBezTo>
                  <a:cubicBezTo>
                    <a:pt x="2824" y="3259"/>
                    <a:pt x="2807" y="2975"/>
                    <a:pt x="2740" y="2690"/>
                  </a:cubicBezTo>
                  <a:cubicBezTo>
                    <a:pt x="2657" y="2173"/>
                    <a:pt x="2607" y="1688"/>
                    <a:pt x="2573" y="1287"/>
                  </a:cubicBezTo>
                  <a:cubicBezTo>
                    <a:pt x="2557" y="903"/>
                    <a:pt x="2523" y="585"/>
                    <a:pt x="2506" y="335"/>
                  </a:cubicBezTo>
                  <a:cubicBezTo>
                    <a:pt x="2506" y="218"/>
                    <a:pt x="2490" y="117"/>
                    <a:pt x="2473"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2" name="Google Shape;1762;p14"/>
            <p:cNvSpPr/>
            <p:nvPr/>
          </p:nvSpPr>
          <p:spPr>
            <a:xfrm>
              <a:off x="2413511" y="1957548"/>
              <a:ext cx="239926" cy="297777"/>
            </a:xfrm>
            <a:custGeom>
              <a:avLst/>
              <a:gdLst/>
              <a:ahLst/>
              <a:cxnLst/>
              <a:rect l="l" t="t" r="r" b="b"/>
              <a:pathLst>
                <a:path w="7486" h="9291" extrusionOk="0">
                  <a:moveTo>
                    <a:pt x="6584" y="1"/>
                  </a:moveTo>
                  <a:cubicBezTo>
                    <a:pt x="6416" y="218"/>
                    <a:pt x="0" y="8789"/>
                    <a:pt x="0" y="8789"/>
                  </a:cubicBezTo>
                  <a:lnTo>
                    <a:pt x="903" y="9291"/>
                  </a:lnTo>
                  <a:lnTo>
                    <a:pt x="7486" y="836"/>
                  </a:lnTo>
                  <a:lnTo>
                    <a:pt x="6584" y="1"/>
                  </a:ln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3" name="Google Shape;1763;p14"/>
            <p:cNvSpPr/>
            <p:nvPr/>
          </p:nvSpPr>
          <p:spPr>
            <a:xfrm>
              <a:off x="1667003" y="2087254"/>
              <a:ext cx="922175" cy="666159"/>
            </a:xfrm>
            <a:custGeom>
              <a:avLst/>
              <a:gdLst/>
              <a:ahLst/>
              <a:cxnLst/>
              <a:rect l="l" t="t" r="r" b="b"/>
              <a:pathLst>
                <a:path w="28773" h="20785" extrusionOk="0">
                  <a:moveTo>
                    <a:pt x="24462" y="0"/>
                  </a:moveTo>
                  <a:cubicBezTo>
                    <a:pt x="23725" y="0"/>
                    <a:pt x="23042" y="3088"/>
                    <a:pt x="23042" y="3088"/>
                  </a:cubicBezTo>
                  <a:cubicBezTo>
                    <a:pt x="22557" y="3773"/>
                    <a:pt x="22307" y="4108"/>
                    <a:pt x="22173" y="4275"/>
                  </a:cubicBezTo>
                  <a:cubicBezTo>
                    <a:pt x="21325" y="5025"/>
                    <a:pt x="12494" y="12642"/>
                    <a:pt x="11333" y="12642"/>
                  </a:cubicBezTo>
                  <a:cubicBezTo>
                    <a:pt x="11305" y="12642"/>
                    <a:pt x="11281" y="12638"/>
                    <a:pt x="11262" y="12629"/>
                  </a:cubicBezTo>
                  <a:cubicBezTo>
                    <a:pt x="10861" y="12445"/>
                    <a:pt x="4111" y="2737"/>
                    <a:pt x="4111" y="2737"/>
                  </a:cubicBezTo>
                  <a:lnTo>
                    <a:pt x="3075" y="3489"/>
                  </a:lnTo>
                  <a:cubicBezTo>
                    <a:pt x="702" y="5227"/>
                    <a:pt x="1" y="8452"/>
                    <a:pt x="1421" y="11008"/>
                  </a:cubicBezTo>
                  <a:cubicBezTo>
                    <a:pt x="3769" y="15209"/>
                    <a:pt x="7264" y="20784"/>
                    <a:pt x="9263" y="20784"/>
                  </a:cubicBezTo>
                  <a:cubicBezTo>
                    <a:pt x="9283" y="20784"/>
                    <a:pt x="9304" y="20784"/>
                    <a:pt x="9324" y="20783"/>
                  </a:cubicBezTo>
                  <a:cubicBezTo>
                    <a:pt x="16241" y="20398"/>
                    <a:pt x="26350" y="7884"/>
                    <a:pt x="26350" y="7884"/>
                  </a:cubicBezTo>
                  <a:cubicBezTo>
                    <a:pt x="26350" y="7884"/>
                    <a:pt x="28589" y="5060"/>
                    <a:pt x="28723" y="2687"/>
                  </a:cubicBezTo>
                  <a:cubicBezTo>
                    <a:pt x="28773" y="1952"/>
                    <a:pt x="28138" y="164"/>
                    <a:pt x="28138" y="164"/>
                  </a:cubicBezTo>
                  <a:lnTo>
                    <a:pt x="27536" y="950"/>
                  </a:lnTo>
                  <a:cubicBezTo>
                    <a:pt x="27467" y="1171"/>
                    <a:pt x="25864" y="3281"/>
                    <a:pt x="25029" y="3281"/>
                  </a:cubicBezTo>
                  <a:cubicBezTo>
                    <a:pt x="24856" y="3281"/>
                    <a:pt x="24715" y="3190"/>
                    <a:pt x="24629" y="2971"/>
                  </a:cubicBezTo>
                  <a:cubicBezTo>
                    <a:pt x="24128" y="1702"/>
                    <a:pt x="25331" y="265"/>
                    <a:pt x="24546" y="14"/>
                  </a:cubicBezTo>
                  <a:cubicBezTo>
                    <a:pt x="24518" y="5"/>
                    <a:pt x="24490" y="0"/>
                    <a:pt x="24462" y="0"/>
                  </a:cubicBezTo>
                  <a:close/>
                </a:path>
              </a:pathLst>
            </a:custGeom>
            <a:solidFill>
              <a:srgbClr val="FFBE9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4" name="Google Shape;1764;p14"/>
            <p:cNvSpPr/>
            <p:nvPr/>
          </p:nvSpPr>
          <p:spPr>
            <a:xfrm>
              <a:off x="2550589" y="2130522"/>
              <a:ext cx="28428" cy="56280"/>
            </a:xfrm>
            <a:custGeom>
              <a:avLst/>
              <a:gdLst/>
              <a:ahLst/>
              <a:cxnLst/>
              <a:rect l="l" t="t" r="r" b="b"/>
              <a:pathLst>
                <a:path w="887" h="1756" extrusionOk="0">
                  <a:moveTo>
                    <a:pt x="886" y="1"/>
                  </a:moveTo>
                  <a:cubicBezTo>
                    <a:pt x="870" y="1"/>
                    <a:pt x="703" y="402"/>
                    <a:pt x="469" y="886"/>
                  </a:cubicBezTo>
                  <a:cubicBezTo>
                    <a:pt x="218" y="1371"/>
                    <a:pt x="1" y="1755"/>
                    <a:pt x="17" y="1755"/>
                  </a:cubicBezTo>
                  <a:cubicBezTo>
                    <a:pt x="218" y="1504"/>
                    <a:pt x="385" y="1220"/>
                    <a:pt x="535" y="920"/>
                  </a:cubicBezTo>
                  <a:cubicBezTo>
                    <a:pt x="686" y="619"/>
                    <a:pt x="803" y="318"/>
                    <a:pt x="886" y="1"/>
                  </a:cubicBezTo>
                  <a:close/>
                </a:path>
              </a:pathLst>
            </a:custGeom>
            <a:solidFill>
              <a:srgbClr val="EB996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5" name="Google Shape;1765;p14"/>
            <p:cNvSpPr/>
            <p:nvPr/>
          </p:nvSpPr>
          <p:spPr>
            <a:xfrm>
              <a:off x="1530438" y="2022898"/>
              <a:ext cx="440239" cy="472866"/>
            </a:xfrm>
            <a:custGeom>
              <a:avLst/>
              <a:gdLst/>
              <a:ahLst/>
              <a:cxnLst/>
              <a:rect l="l" t="t" r="r" b="b"/>
              <a:pathLst>
                <a:path w="13736" h="14754" extrusionOk="0">
                  <a:moveTo>
                    <a:pt x="7236" y="0"/>
                  </a:moveTo>
                  <a:cubicBezTo>
                    <a:pt x="7236" y="0"/>
                    <a:pt x="1" y="2573"/>
                    <a:pt x="5381" y="14754"/>
                  </a:cubicBezTo>
                  <a:lnTo>
                    <a:pt x="13735" y="9708"/>
                  </a:lnTo>
                  <a:lnTo>
                    <a:pt x="12549" y="6867"/>
                  </a:lnTo>
                  <a:lnTo>
                    <a:pt x="723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6" name="Google Shape;1766;p14"/>
            <p:cNvSpPr/>
            <p:nvPr/>
          </p:nvSpPr>
          <p:spPr>
            <a:xfrm>
              <a:off x="1702899" y="2029308"/>
              <a:ext cx="270438" cy="466456"/>
            </a:xfrm>
            <a:custGeom>
              <a:avLst/>
              <a:gdLst/>
              <a:ahLst/>
              <a:cxnLst/>
              <a:rect l="l" t="t" r="r" b="b"/>
              <a:pathLst>
                <a:path w="8438" h="14554" extrusionOk="0">
                  <a:moveTo>
                    <a:pt x="1521" y="1"/>
                  </a:moveTo>
                  <a:lnTo>
                    <a:pt x="1354" y="17"/>
                  </a:lnTo>
                  <a:cubicBezTo>
                    <a:pt x="1348" y="12"/>
                    <a:pt x="1342" y="10"/>
                    <a:pt x="1337" y="10"/>
                  </a:cubicBezTo>
                  <a:cubicBezTo>
                    <a:pt x="1326" y="10"/>
                    <a:pt x="1315" y="17"/>
                    <a:pt x="1303" y="17"/>
                  </a:cubicBezTo>
                  <a:cubicBezTo>
                    <a:pt x="1587" y="34"/>
                    <a:pt x="1871" y="68"/>
                    <a:pt x="2156" y="134"/>
                  </a:cubicBezTo>
                  <a:cubicBezTo>
                    <a:pt x="2490" y="235"/>
                    <a:pt x="2790" y="368"/>
                    <a:pt x="3074" y="552"/>
                  </a:cubicBezTo>
                  <a:cubicBezTo>
                    <a:pt x="3459" y="803"/>
                    <a:pt x="3810" y="1087"/>
                    <a:pt x="4110" y="1421"/>
                  </a:cubicBezTo>
                  <a:cubicBezTo>
                    <a:pt x="4879" y="2307"/>
                    <a:pt x="5531" y="3292"/>
                    <a:pt x="6032" y="4345"/>
                  </a:cubicBezTo>
                  <a:cubicBezTo>
                    <a:pt x="6633" y="5531"/>
                    <a:pt x="7202" y="6885"/>
                    <a:pt x="7786" y="8288"/>
                  </a:cubicBezTo>
                  <a:lnTo>
                    <a:pt x="8285" y="9478"/>
                  </a:lnTo>
                  <a:lnTo>
                    <a:pt x="8285" y="9478"/>
                  </a:lnTo>
                  <a:cubicBezTo>
                    <a:pt x="5894" y="10790"/>
                    <a:pt x="3802" y="12036"/>
                    <a:pt x="2339" y="12967"/>
                  </a:cubicBezTo>
                  <a:cubicBezTo>
                    <a:pt x="1587" y="13451"/>
                    <a:pt x="1003" y="13835"/>
                    <a:pt x="602" y="14119"/>
                  </a:cubicBezTo>
                  <a:cubicBezTo>
                    <a:pt x="401" y="14253"/>
                    <a:pt x="251" y="14353"/>
                    <a:pt x="150" y="14437"/>
                  </a:cubicBezTo>
                  <a:cubicBezTo>
                    <a:pt x="100" y="14470"/>
                    <a:pt x="50" y="14504"/>
                    <a:pt x="0" y="14554"/>
                  </a:cubicBezTo>
                  <a:cubicBezTo>
                    <a:pt x="50" y="14520"/>
                    <a:pt x="117" y="14487"/>
                    <a:pt x="167" y="14454"/>
                  </a:cubicBezTo>
                  <a:lnTo>
                    <a:pt x="635" y="14153"/>
                  </a:lnTo>
                  <a:cubicBezTo>
                    <a:pt x="1036" y="13886"/>
                    <a:pt x="1638" y="13501"/>
                    <a:pt x="2373" y="13050"/>
                  </a:cubicBezTo>
                  <a:cubicBezTo>
                    <a:pt x="3860" y="12114"/>
                    <a:pt x="5965" y="10878"/>
                    <a:pt x="8388" y="9558"/>
                  </a:cubicBezTo>
                  <a:lnTo>
                    <a:pt x="8438" y="9541"/>
                  </a:lnTo>
                  <a:lnTo>
                    <a:pt x="8421" y="9491"/>
                  </a:lnTo>
                  <a:cubicBezTo>
                    <a:pt x="8254" y="9090"/>
                    <a:pt x="8070" y="8672"/>
                    <a:pt x="7903" y="8238"/>
                  </a:cubicBezTo>
                  <a:cubicBezTo>
                    <a:pt x="7318" y="6835"/>
                    <a:pt x="6750" y="5481"/>
                    <a:pt x="6132" y="4295"/>
                  </a:cubicBezTo>
                  <a:cubicBezTo>
                    <a:pt x="5614" y="3225"/>
                    <a:pt x="4963" y="2240"/>
                    <a:pt x="4177" y="1354"/>
                  </a:cubicBezTo>
                  <a:cubicBezTo>
                    <a:pt x="3860" y="1020"/>
                    <a:pt x="3509" y="736"/>
                    <a:pt x="3125" y="502"/>
                  </a:cubicBezTo>
                  <a:cubicBezTo>
                    <a:pt x="2824" y="318"/>
                    <a:pt x="2506" y="185"/>
                    <a:pt x="2172" y="101"/>
                  </a:cubicBezTo>
                  <a:cubicBezTo>
                    <a:pt x="1955" y="34"/>
                    <a:pt x="1738" y="17"/>
                    <a:pt x="1521"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767" name="Google Shape;1767;p14"/>
          <p:cNvSpPr/>
          <p:nvPr/>
        </p:nvSpPr>
        <p:spPr>
          <a:xfrm>
            <a:off x="6477048" y="1487323"/>
            <a:ext cx="1065693" cy="977347"/>
          </a:xfrm>
          <a:custGeom>
            <a:avLst/>
            <a:gdLst/>
            <a:ahLst/>
            <a:cxnLst/>
            <a:rect l="l" t="t" r="r" b="b"/>
            <a:pathLst>
              <a:path w="34915" h="34450" extrusionOk="0">
                <a:moveTo>
                  <a:pt x="15926" y="0"/>
                </a:moveTo>
                <a:cubicBezTo>
                  <a:pt x="6978" y="0"/>
                  <a:pt x="0" y="8454"/>
                  <a:pt x="177" y="17587"/>
                </a:cubicBezTo>
                <a:cubicBezTo>
                  <a:pt x="359" y="26964"/>
                  <a:pt x="8027" y="34449"/>
                  <a:pt x="17365" y="34449"/>
                </a:cubicBezTo>
                <a:cubicBezTo>
                  <a:pt x="17478" y="34449"/>
                  <a:pt x="17591" y="34448"/>
                  <a:pt x="17704" y="34446"/>
                </a:cubicBezTo>
                <a:cubicBezTo>
                  <a:pt x="27211" y="34262"/>
                  <a:pt x="34196" y="26409"/>
                  <a:pt x="34580" y="16919"/>
                </a:cubicBezTo>
                <a:cubicBezTo>
                  <a:pt x="34914" y="8247"/>
                  <a:pt x="27145" y="812"/>
                  <a:pt x="17036" y="43"/>
                </a:cubicBezTo>
                <a:cubicBezTo>
                  <a:pt x="16663" y="14"/>
                  <a:pt x="16293" y="0"/>
                  <a:pt x="15926"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768" name="Google Shape;1768;p14"/>
          <p:cNvGrpSpPr/>
          <p:nvPr/>
        </p:nvGrpSpPr>
        <p:grpSpPr>
          <a:xfrm>
            <a:off x="6185893" y="1230308"/>
            <a:ext cx="1320836" cy="1234351"/>
            <a:chOff x="6397363" y="1227085"/>
            <a:chExt cx="1386996" cy="1394432"/>
          </a:xfrm>
        </p:grpSpPr>
        <p:sp>
          <p:nvSpPr>
            <p:cNvPr id="1769" name="Google Shape;1769;p14"/>
            <p:cNvSpPr/>
            <p:nvPr/>
          </p:nvSpPr>
          <p:spPr>
            <a:xfrm>
              <a:off x="6560690" y="1778153"/>
              <a:ext cx="45575" cy="4038"/>
            </a:xfrm>
            <a:custGeom>
              <a:avLst/>
              <a:gdLst/>
              <a:ahLst/>
              <a:cxnLst/>
              <a:rect l="l" t="t" r="r" b="b"/>
              <a:pathLst>
                <a:path w="1422" h="126" extrusionOk="0">
                  <a:moveTo>
                    <a:pt x="717" y="0"/>
                  </a:moveTo>
                  <a:cubicBezTo>
                    <a:pt x="481" y="0"/>
                    <a:pt x="243" y="21"/>
                    <a:pt x="1" y="63"/>
                  </a:cubicBezTo>
                  <a:cubicBezTo>
                    <a:pt x="243" y="105"/>
                    <a:pt x="481" y="126"/>
                    <a:pt x="717" y="126"/>
                  </a:cubicBezTo>
                  <a:cubicBezTo>
                    <a:pt x="953" y="126"/>
                    <a:pt x="1187" y="105"/>
                    <a:pt x="1421" y="63"/>
                  </a:cubicBezTo>
                  <a:cubicBezTo>
                    <a:pt x="1187" y="21"/>
                    <a:pt x="953" y="0"/>
                    <a:pt x="717"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0" name="Google Shape;1770;p14"/>
            <p:cNvSpPr/>
            <p:nvPr/>
          </p:nvSpPr>
          <p:spPr>
            <a:xfrm>
              <a:off x="7565329" y="2216052"/>
              <a:ext cx="198165" cy="258163"/>
            </a:xfrm>
            <a:custGeom>
              <a:avLst/>
              <a:gdLst/>
              <a:ahLst/>
              <a:cxnLst/>
              <a:rect l="l" t="t" r="r" b="b"/>
              <a:pathLst>
                <a:path w="6183" h="8055" extrusionOk="0">
                  <a:moveTo>
                    <a:pt x="5380" y="1"/>
                  </a:moveTo>
                  <a:lnTo>
                    <a:pt x="0" y="3309"/>
                  </a:lnTo>
                  <a:lnTo>
                    <a:pt x="1972" y="8054"/>
                  </a:lnTo>
                  <a:cubicBezTo>
                    <a:pt x="3793" y="6350"/>
                    <a:pt x="5247" y="4278"/>
                    <a:pt x="6182" y="1972"/>
                  </a:cubicBezTo>
                  <a:lnTo>
                    <a:pt x="5380" y="1"/>
                  </a:lnTo>
                  <a:close/>
                </a:path>
              </a:pathLst>
            </a:custGeom>
            <a:solidFill>
              <a:srgbClr val="B7887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1" name="Google Shape;1771;p14"/>
            <p:cNvSpPr/>
            <p:nvPr/>
          </p:nvSpPr>
          <p:spPr>
            <a:xfrm>
              <a:off x="6742253" y="1838984"/>
              <a:ext cx="1042106" cy="782533"/>
            </a:xfrm>
            <a:custGeom>
              <a:avLst/>
              <a:gdLst/>
              <a:ahLst/>
              <a:cxnLst/>
              <a:rect l="l" t="t" r="r" b="b"/>
              <a:pathLst>
                <a:path w="32515" h="24416" extrusionOk="0">
                  <a:moveTo>
                    <a:pt x="19845" y="1"/>
                  </a:moveTo>
                  <a:cubicBezTo>
                    <a:pt x="19439" y="1"/>
                    <a:pt x="19198" y="20"/>
                    <a:pt x="19198" y="20"/>
                  </a:cubicBezTo>
                  <a:lnTo>
                    <a:pt x="12381" y="270"/>
                  </a:lnTo>
                  <a:cubicBezTo>
                    <a:pt x="10627" y="504"/>
                    <a:pt x="8922" y="1022"/>
                    <a:pt x="7352" y="1824"/>
                  </a:cubicBezTo>
                  <a:lnTo>
                    <a:pt x="7185" y="1874"/>
                  </a:lnTo>
                  <a:lnTo>
                    <a:pt x="7185" y="1908"/>
                  </a:lnTo>
                  <a:cubicBezTo>
                    <a:pt x="5280" y="2944"/>
                    <a:pt x="2573" y="5433"/>
                    <a:pt x="0" y="7839"/>
                  </a:cubicBezTo>
                  <a:lnTo>
                    <a:pt x="3074" y="10713"/>
                  </a:lnTo>
                  <a:lnTo>
                    <a:pt x="6483" y="13737"/>
                  </a:lnTo>
                  <a:cubicBezTo>
                    <a:pt x="6483" y="13754"/>
                    <a:pt x="6483" y="13771"/>
                    <a:pt x="6483" y="13804"/>
                  </a:cubicBezTo>
                  <a:cubicBezTo>
                    <a:pt x="6516" y="13988"/>
                    <a:pt x="5932" y="17647"/>
                    <a:pt x="5414" y="20805"/>
                  </a:cubicBezTo>
                  <a:cubicBezTo>
                    <a:pt x="8483" y="23191"/>
                    <a:pt x="12204" y="24416"/>
                    <a:pt x="15954" y="24416"/>
                  </a:cubicBezTo>
                  <a:cubicBezTo>
                    <a:pt x="18532" y="24416"/>
                    <a:pt x="21123" y="23837"/>
                    <a:pt x="23526" y="22660"/>
                  </a:cubicBezTo>
                  <a:lnTo>
                    <a:pt x="23793" y="19736"/>
                  </a:lnTo>
                  <a:cubicBezTo>
                    <a:pt x="24027" y="17079"/>
                    <a:pt x="24194" y="13787"/>
                    <a:pt x="24194" y="13787"/>
                  </a:cubicBezTo>
                  <a:lnTo>
                    <a:pt x="25180" y="16277"/>
                  </a:lnTo>
                  <a:lnTo>
                    <a:pt x="32298" y="12568"/>
                  </a:lnTo>
                  <a:cubicBezTo>
                    <a:pt x="32381" y="12334"/>
                    <a:pt x="32448" y="12117"/>
                    <a:pt x="32515" y="11883"/>
                  </a:cubicBezTo>
                  <a:cubicBezTo>
                    <a:pt x="31813" y="10212"/>
                    <a:pt x="29441" y="4731"/>
                    <a:pt x="27436" y="2676"/>
                  </a:cubicBezTo>
                  <a:cubicBezTo>
                    <a:pt x="25097" y="259"/>
                    <a:pt x="21343" y="1"/>
                    <a:pt x="19845"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2" name="Google Shape;1772;p14"/>
            <p:cNvSpPr/>
            <p:nvPr/>
          </p:nvSpPr>
          <p:spPr>
            <a:xfrm>
              <a:off x="7131564" y="1831036"/>
              <a:ext cx="235119" cy="137911"/>
            </a:xfrm>
            <a:custGeom>
              <a:avLst/>
              <a:gdLst/>
              <a:ahLst/>
              <a:cxnLst/>
              <a:rect l="l" t="t" r="r" b="b"/>
              <a:pathLst>
                <a:path w="7336" h="4303" extrusionOk="0">
                  <a:moveTo>
                    <a:pt x="7252" y="0"/>
                  </a:moveTo>
                  <a:cubicBezTo>
                    <a:pt x="7235" y="17"/>
                    <a:pt x="7268" y="184"/>
                    <a:pt x="7268" y="485"/>
                  </a:cubicBezTo>
                  <a:cubicBezTo>
                    <a:pt x="7268" y="919"/>
                    <a:pt x="7202" y="1354"/>
                    <a:pt x="7068" y="1771"/>
                  </a:cubicBezTo>
                  <a:cubicBezTo>
                    <a:pt x="6851" y="2373"/>
                    <a:pt x="6483" y="2924"/>
                    <a:pt x="5982" y="3342"/>
                  </a:cubicBezTo>
                  <a:cubicBezTo>
                    <a:pt x="5307" y="3900"/>
                    <a:pt x="4481" y="4182"/>
                    <a:pt x="3652" y="4182"/>
                  </a:cubicBezTo>
                  <a:cubicBezTo>
                    <a:pt x="2942" y="4182"/>
                    <a:pt x="2229" y="3975"/>
                    <a:pt x="1604" y="3559"/>
                  </a:cubicBezTo>
                  <a:cubicBezTo>
                    <a:pt x="1086" y="3175"/>
                    <a:pt x="669" y="2674"/>
                    <a:pt x="385" y="2089"/>
                  </a:cubicBezTo>
                  <a:cubicBezTo>
                    <a:pt x="217" y="1688"/>
                    <a:pt x="101" y="1270"/>
                    <a:pt x="67" y="836"/>
                  </a:cubicBezTo>
                  <a:cubicBezTo>
                    <a:pt x="34" y="518"/>
                    <a:pt x="50" y="351"/>
                    <a:pt x="50" y="351"/>
                  </a:cubicBezTo>
                  <a:lnTo>
                    <a:pt x="50" y="351"/>
                  </a:lnTo>
                  <a:cubicBezTo>
                    <a:pt x="34" y="385"/>
                    <a:pt x="17" y="435"/>
                    <a:pt x="17" y="468"/>
                  </a:cubicBezTo>
                  <a:cubicBezTo>
                    <a:pt x="17" y="585"/>
                    <a:pt x="0" y="719"/>
                    <a:pt x="17" y="836"/>
                  </a:cubicBezTo>
                  <a:cubicBezTo>
                    <a:pt x="34" y="1270"/>
                    <a:pt x="134" y="1721"/>
                    <a:pt x="318" y="2122"/>
                  </a:cubicBezTo>
                  <a:cubicBezTo>
                    <a:pt x="585" y="2724"/>
                    <a:pt x="1003" y="3258"/>
                    <a:pt x="1537" y="3643"/>
                  </a:cubicBezTo>
                  <a:cubicBezTo>
                    <a:pt x="2180" y="4084"/>
                    <a:pt x="2922" y="4303"/>
                    <a:pt x="3662" y="4303"/>
                  </a:cubicBezTo>
                  <a:cubicBezTo>
                    <a:pt x="4520" y="4303"/>
                    <a:pt x="5375" y="4009"/>
                    <a:pt x="6065" y="3426"/>
                  </a:cubicBezTo>
                  <a:cubicBezTo>
                    <a:pt x="6567" y="2991"/>
                    <a:pt x="6934" y="2423"/>
                    <a:pt x="7135" y="1805"/>
                  </a:cubicBezTo>
                  <a:cubicBezTo>
                    <a:pt x="7285" y="1370"/>
                    <a:pt x="7335" y="936"/>
                    <a:pt x="7319" y="485"/>
                  </a:cubicBezTo>
                  <a:cubicBezTo>
                    <a:pt x="7319" y="368"/>
                    <a:pt x="7302" y="251"/>
                    <a:pt x="7268" y="134"/>
                  </a:cubicBezTo>
                  <a:cubicBezTo>
                    <a:pt x="7268" y="84"/>
                    <a:pt x="7252" y="50"/>
                    <a:pt x="7252" y="17"/>
                  </a:cubicBezTo>
                  <a:lnTo>
                    <a:pt x="7252" y="0"/>
                  </a:ln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3" name="Google Shape;1773;p14"/>
            <p:cNvSpPr/>
            <p:nvPr/>
          </p:nvSpPr>
          <p:spPr>
            <a:xfrm>
              <a:off x="7493024" y="1878694"/>
              <a:ext cx="78747" cy="371684"/>
            </a:xfrm>
            <a:custGeom>
              <a:avLst/>
              <a:gdLst/>
              <a:ahLst/>
              <a:cxnLst/>
              <a:rect l="l" t="t" r="r" b="b"/>
              <a:pathLst>
                <a:path w="2457" h="11597" extrusionOk="0">
                  <a:moveTo>
                    <a:pt x="2457" y="0"/>
                  </a:moveTo>
                  <a:cubicBezTo>
                    <a:pt x="2290" y="0"/>
                    <a:pt x="2123" y="17"/>
                    <a:pt x="1972" y="67"/>
                  </a:cubicBezTo>
                  <a:cubicBezTo>
                    <a:pt x="1521" y="218"/>
                    <a:pt x="1137" y="502"/>
                    <a:pt x="853" y="869"/>
                  </a:cubicBezTo>
                  <a:cubicBezTo>
                    <a:pt x="452" y="1421"/>
                    <a:pt x="201" y="2072"/>
                    <a:pt x="134" y="2757"/>
                  </a:cubicBezTo>
                  <a:cubicBezTo>
                    <a:pt x="84" y="3142"/>
                    <a:pt x="67" y="3543"/>
                    <a:pt x="51" y="3960"/>
                  </a:cubicBezTo>
                  <a:cubicBezTo>
                    <a:pt x="34" y="4378"/>
                    <a:pt x="17" y="4812"/>
                    <a:pt x="17" y="5247"/>
                  </a:cubicBezTo>
                  <a:cubicBezTo>
                    <a:pt x="1" y="6751"/>
                    <a:pt x="84" y="8254"/>
                    <a:pt x="251" y="9758"/>
                  </a:cubicBezTo>
                  <a:cubicBezTo>
                    <a:pt x="318" y="10326"/>
                    <a:pt x="385" y="10794"/>
                    <a:pt x="435" y="11111"/>
                  </a:cubicBezTo>
                  <a:cubicBezTo>
                    <a:pt x="468" y="11245"/>
                    <a:pt x="485" y="11379"/>
                    <a:pt x="502" y="11479"/>
                  </a:cubicBezTo>
                  <a:cubicBezTo>
                    <a:pt x="519" y="11512"/>
                    <a:pt x="519" y="11563"/>
                    <a:pt x="535" y="11596"/>
                  </a:cubicBezTo>
                  <a:cubicBezTo>
                    <a:pt x="535" y="11546"/>
                    <a:pt x="535" y="11512"/>
                    <a:pt x="535" y="11462"/>
                  </a:cubicBezTo>
                  <a:cubicBezTo>
                    <a:pt x="519" y="11362"/>
                    <a:pt x="502" y="11245"/>
                    <a:pt x="485" y="11095"/>
                  </a:cubicBezTo>
                  <a:cubicBezTo>
                    <a:pt x="452" y="10777"/>
                    <a:pt x="402" y="10309"/>
                    <a:pt x="351" y="9741"/>
                  </a:cubicBezTo>
                  <a:cubicBezTo>
                    <a:pt x="201" y="8254"/>
                    <a:pt x="134" y="6751"/>
                    <a:pt x="134" y="5247"/>
                  </a:cubicBezTo>
                  <a:cubicBezTo>
                    <a:pt x="151" y="4812"/>
                    <a:pt x="151" y="4378"/>
                    <a:pt x="168" y="3960"/>
                  </a:cubicBezTo>
                  <a:cubicBezTo>
                    <a:pt x="184" y="3543"/>
                    <a:pt x="201" y="3158"/>
                    <a:pt x="251" y="2774"/>
                  </a:cubicBezTo>
                  <a:cubicBezTo>
                    <a:pt x="301" y="2106"/>
                    <a:pt x="535" y="1471"/>
                    <a:pt x="920" y="919"/>
                  </a:cubicBezTo>
                  <a:cubicBezTo>
                    <a:pt x="1187" y="552"/>
                    <a:pt x="1554" y="284"/>
                    <a:pt x="1989" y="117"/>
                  </a:cubicBezTo>
                  <a:cubicBezTo>
                    <a:pt x="2139" y="67"/>
                    <a:pt x="2306" y="34"/>
                    <a:pt x="2457"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4" name="Google Shape;1774;p14"/>
            <p:cNvSpPr/>
            <p:nvPr/>
          </p:nvSpPr>
          <p:spPr>
            <a:xfrm>
              <a:off x="6948398" y="1864752"/>
              <a:ext cx="102848" cy="414567"/>
            </a:xfrm>
            <a:custGeom>
              <a:avLst/>
              <a:gdLst/>
              <a:ahLst/>
              <a:cxnLst/>
              <a:rect l="l" t="t" r="r" b="b"/>
              <a:pathLst>
                <a:path w="3209" h="12935" extrusionOk="0">
                  <a:moveTo>
                    <a:pt x="3209" y="1"/>
                  </a:moveTo>
                  <a:lnTo>
                    <a:pt x="3209" y="1"/>
                  </a:lnTo>
                  <a:cubicBezTo>
                    <a:pt x="3192" y="34"/>
                    <a:pt x="3176" y="84"/>
                    <a:pt x="3159" y="118"/>
                  </a:cubicBezTo>
                  <a:cubicBezTo>
                    <a:pt x="3125" y="218"/>
                    <a:pt x="3092" y="335"/>
                    <a:pt x="3025" y="485"/>
                  </a:cubicBezTo>
                  <a:cubicBezTo>
                    <a:pt x="2925" y="803"/>
                    <a:pt x="2775" y="1271"/>
                    <a:pt x="2591" y="1839"/>
                  </a:cubicBezTo>
                  <a:cubicBezTo>
                    <a:pt x="2240" y="2992"/>
                    <a:pt x="1789" y="4596"/>
                    <a:pt x="1354" y="6384"/>
                  </a:cubicBezTo>
                  <a:cubicBezTo>
                    <a:pt x="920" y="8188"/>
                    <a:pt x="586" y="9826"/>
                    <a:pt x="385" y="11012"/>
                  </a:cubicBezTo>
                  <a:cubicBezTo>
                    <a:pt x="285" y="11597"/>
                    <a:pt x="201" y="12081"/>
                    <a:pt x="151" y="12415"/>
                  </a:cubicBezTo>
                  <a:cubicBezTo>
                    <a:pt x="135" y="12566"/>
                    <a:pt x="118" y="12699"/>
                    <a:pt x="101" y="12800"/>
                  </a:cubicBezTo>
                  <a:cubicBezTo>
                    <a:pt x="18" y="12800"/>
                    <a:pt x="1" y="12917"/>
                    <a:pt x="84" y="12933"/>
                  </a:cubicBezTo>
                  <a:cubicBezTo>
                    <a:pt x="90" y="12934"/>
                    <a:pt x="95" y="12935"/>
                    <a:pt x="100" y="12935"/>
                  </a:cubicBezTo>
                  <a:cubicBezTo>
                    <a:pt x="172" y="12935"/>
                    <a:pt x="196" y="12831"/>
                    <a:pt x="118" y="12800"/>
                  </a:cubicBezTo>
                  <a:cubicBezTo>
                    <a:pt x="151" y="12699"/>
                    <a:pt x="168" y="12582"/>
                    <a:pt x="201" y="12415"/>
                  </a:cubicBezTo>
                  <a:cubicBezTo>
                    <a:pt x="268" y="12081"/>
                    <a:pt x="352" y="11597"/>
                    <a:pt x="469" y="11029"/>
                  </a:cubicBezTo>
                  <a:cubicBezTo>
                    <a:pt x="703" y="9842"/>
                    <a:pt x="1037" y="8205"/>
                    <a:pt x="1471" y="6417"/>
                  </a:cubicBezTo>
                  <a:cubicBezTo>
                    <a:pt x="1906" y="4629"/>
                    <a:pt x="2340" y="3025"/>
                    <a:pt x="2674" y="1872"/>
                  </a:cubicBezTo>
                  <a:cubicBezTo>
                    <a:pt x="2841" y="1304"/>
                    <a:pt x="2975" y="836"/>
                    <a:pt x="3075" y="502"/>
                  </a:cubicBezTo>
                  <a:cubicBezTo>
                    <a:pt x="3125" y="352"/>
                    <a:pt x="3159" y="218"/>
                    <a:pt x="3192" y="135"/>
                  </a:cubicBezTo>
                  <a:cubicBezTo>
                    <a:pt x="3192" y="84"/>
                    <a:pt x="3209" y="34"/>
                    <a:pt x="3209"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5" name="Google Shape;1775;p14"/>
            <p:cNvSpPr/>
            <p:nvPr/>
          </p:nvSpPr>
          <p:spPr>
            <a:xfrm>
              <a:off x="7534785" y="2182848"/>
              <a:ext cx="245311" cy="140892"/>
            </a:xfrm>
            <a:custGeom>
              <a:avLst/>
              <a:gdLst/>
              <a:ahLst/>
              <a:cxnLst/>
              <a:rect l="l" t="t" r="r" b="b"/>
              <a:pathLst>
                <a:path w="7654" h="4396" extrusionOk="0">
                  <a:moveTo>
                    <a:pt x="7653" y="1"/>
                  </a:moveTo>
                  <a:cubicBezTo>
                    <a:pt x="7536" y="51"/>
                    <a:pt x="7436" y="101"/>
                    <a:pt x="7336" y="168"/>
                  </a:cubicBezTo>
                  <a:lnTo>
                    <a:pt x="6534" y="669"/>
                  </a:lnTo>
                  <a:cubicBezTo>
                    <a:pt x="5849" y="1070"/>
                    <a:pt x="4913" y="1638"/>
                    <a:pt x="3860" y="2256"/>
                  </a:cubicBezTo>
                  <a:cubicBezTo>
                    <a:pt x="2791" y="2858"/>
                    <a:pt x="1839" y="3376"/>
                    <a:pt x="1137" y="3760"/>
                  </a:cubicBezTo>
                  <a:lnTo>
                    <a:pt x="302" y="4211"/>
                  </a:lnTo>
                  <a:cubicBezTo>
                    <a:pt x="201" y="4261"/>
                    <a:pt x="101" y="4312"/>
                    <a:pt x="1" y="4395"/>
                  </a:cubicBezTo>
                  <a:cubicBezTo>
                    <a:pt x="118" y="4345"/>
                    <a:pt x="218" y="4312"/>
                    <a:pt x="318" y="4245"/>
                  </a:cubicBezTo>
                  <a:cubicBezTo>
                    <a:pt x="519" y="4161"/>
                    <a:pt x="820" y="4011"/>
                    <a:pt x="1170" y="3844"/>
                  </a:cubicBezTo>
                  <a:cubicBezTo>
                    <a:pt x="1889" y="3476"/>
                    <a:pt x="2858" y="2958"/>
                    <a:pt x="3911" y="2357"/>
                  </a:cubicBezTo>
                  <a:cubicBezTo>
                    <a:pt x="4980" y="1755"/>
                    <a:pt x="5916" y="1170"/>
                    <a:pt x="6584" y="736"/>
                  </a:cubicBezTo>
                  <a:cubicBezTo>
                    <a:pt x="6918" y="519"/>
                    <a:pt x="7185" y="335"/>
                    <a:pt x="7369" y="218"/>
                  </a:cubicBezTo>
                  <a:cubicBezTo>
                    <a:pt x="7470" y="151"/>
                    <a:pt x="7570" y="84"/>
                    <a:pt x="7653"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6" name="Google Shape;1776;p14"/>
            <p:cNvSpPr/>
            <p:nvPr/>
          </p:nvSpPr>
          <p:spPr>
            <a:xfrm>
              <a:off x="6771162" y="2061796"/>
              <a:ext cx="191210" cy="154321"/>
            </a:xfrm>
            <a:custGeom>
              <a:avLst/>
              <a:gdLst/>
              <a:ahLst/>
              <a:cxnLst/>
              <a:rect l="l" t="t" r="r" b="b"/>
              <a:pathLst>
                <a:path w="5966" h="4815" extrusionOk="0">
                  <a:moveTo>
                    <a:pt x="20" y="1"/>
                  </a:moveTo>
                  <a:cubicBezTo>
                    <a:pt x="18" y="1"/>
                    <a:pt x="18" y="1"/>
                    <a:pt x="17" y="2"/>
                  </a:cubicBezTo>
                  <a:cubicBezTo>
                    <a:pt x="0" y="18"/>
                    <a:pt x="1304" y="1121"/>
                    <a:pt x="2941" y="2458"/>
                  </a:cubicBezTo>
                  <a:cubicBezTo>
                    <a:pt x="4553" y="3774"/>
                    <a:pt x="5874" y="4814"/>
                    <a:pt x="5930" y="4814"/>
                  </a:cubicBezTo>
                  <a:cubicBezTo>
                    <a:pt x="5931" y="4814"/>
                    <a:pt x="5932" y="4814"/>
                    <a:pt x="5932" y="4814"/>
                  </a:cubicBezTo>
                  <a:cubicBezTo>
                    <a:pt x="5965" y="4797"/>
                    <a:pt x="4662" y="3694"/>
                    <a:pt x="3025" y="2358"/>
                  </a:cubicBezTo>
                  <a:cubicBezTo>
                    <a:pt x="1412" y="1058"/>
                    <a:pt x="91" y="1"/>
                    <a:pt x="20"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7" name="Google Shape;1777;p14"/>
            <p:cNvSpPr/>
            <p:nvPr/>
          </p:nvSpPr>
          <p:spPr>
            <a:xfrm>
              <a:off x="7081214" y="2167849"/>
              <a:ext cx="294572" cy="106598"/>
            </a:xfrm>
            <a:custGeom>
              <a:avLst/>
              <a:gdLst/>
              <a:ahLst/>
              <a:cxnLst/>
              <a:rect l="l" t="t" r="r" b="b"/>
              <a:pathLst>
                <a:path w="9191" h="3326" extrusionOk="0">
                  <a:moveTo>
                    <a:pt x="9190" y="1"/>
                  </a:moveTo>
                  <a:lnTo>
                    <a:pt x="569" y="168"/>
                  </a:lnTo>
                  <a:lnTo>
                    <a:pt x="1" y="3326"/>
                  </a:lnTo>
                  <a:lnTo>
                    <a:pt x="8555" y="3293"/>
                  </a:lnTo>
                  <a:lnTo>
                    <a:pt x="9190"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8" name="Google Shape;1778;p14"/>
            <p:cNvSpPr/>
            <p:nvPr/>
          </p:nvSpPr>
          <p:spPr>
            <a:xfrm>
              <a:off x="6959648" y="1227085"/>
              <a:ext cx="450399" cy="305020"/>
            </a:xfrm>
            <a:custGeom>
              <a:avLst/>
              <a:gdLst/>
              <a:ahLst/>
              <a:cxnLst/>
              <a:rect l="l" t="t" r="r" b="b"/>
              <a:pathLst>
                <a:path w="14053" h="9517" extrusionOk="0">
                  <a:moveTo>
                    <a:pt x="3382" y="0"/>
                  </a:moveTo>
                  <a:cubicBezTo>
                    <a:pt x="2512" y="0"/>
                    <a:pt x="1659" y="354"/>
                    <a:pt x="1037" y="1000"/>
                  </a:cubicBezTo>
                  <a:cubicBezTo>
                    <a:pt x="168" y="2002"/>
                    <a:pt x="1" y="3439"/>
                    <a:pt x="619" y="4625"/>
                  </a:cubicBezTo>
                  <a:cubicBezTo>
                    <a:pt x="820" y="5043"/>
                    <a:pt x="1170" y="5377"/>
                    <a:pt x="1605" y="5561"/>
                  </a:cubicBezTo>
                  <a:lnTo>
                    <a:pt x="11530" y="8719"/>
                  </a:lnTo>
                  <a:cubicBezTo>
                    <a:pt x="11410" y="9144"/>
                    <a:pt x="11735" y="9517"/>
                    <a:pt x="12125" y="9517"/>
                  </a:cubicBezTo>
                  <a:cubicBezTo>
                    <a:pt x="12225" y="9517"/>
                    <a:pt x="12329" y="9492"/>
                    <a:pt x="12432" y="9437"/>
                  </a:cubicBezTo>
                  <a:cubicBezTo>
                    <a:pt x="12850" y="9220"/>
                    <a:pt x="12883" y="8652"/>
                    <a:pt x="12800" y="8184"/>
                  </a:cubicBezTo>
                  <a:cubicBezTo>
                    <a:pt x="12699" y="7733"/>
                    <a:pt x="12532" y="7249"/>
                    <a:pt x="12716" y="6814"/>
                  </a:cubicBezTo>
                  <a:cubicBezTo>
                    <a:pt x="12866" y="6480"/>
                    <a:pt x="13184" y="6279"/>
                    <a:pt x="13418" y="6012"/>
                  </a:cubicBezTo>
                  <a:cubicBezTo>
                    <a:pt x="13852" y="5561"/>
                    <a:pt x="14053" y="4909"/>
                    <a:pt x="13952" y="4291"/>
                  </a:cubicBezTo>
                  <a:cubicBezTo>
                    <a:pt x="13835" y="3673"/>
                    <a:pt x="13368" y="3155"/>
                    <a:pt x="12749" y="2988"/>
                  </a:cubicBezTo>
                  <a:cubicBezTo>
                    <a:pt x="12148" y="2821"/>
                    <a:pt x="11396" y="3021"/>
                    <a:pt x="10928" y="2587"/>
                  </a:cubicBezTo>
                  <a:cubicBezTo>
                    <a:pt x="10594" y="2269"/>
                    <a:pt x="10561" y="1751"/>
                    <a:pt x="10293" y="1367"/>
                  </a:cubicBezTo>
                  <a:cubicBezTo>
                    <a:pt x="9991" y="926"/>
                    <a:pt x="9432" y="770"/>
                    <a:pt x="8875" y="770"/>
                  </a:cubicBezTo>
                  <a:cubicBezTo>
                    <a:pt x="8693" y="770"/>
                    <a:pt x="8511" y="787"/>
                    <a:pt x="8338" y="816"/>
                  </a:cubicBezTo>
                  <a:cubicBezTo>
                    <a:pt x="7798" y="906"/>
                    <a:pt x="7248" y="1065"/>
                    <a:pt x="6703" y="1065"/>
                  </a:cubicBezTo>
                  <a:cubicBezTo>
                    <a:pt x="6540" y="1065"/>
                    <a:pt x="6378" y="1051"/>
                    <a:pt x="6216" y="1016"/>
                  </a:cubicBezTo>
                  <a:cubicBezTo>
                    <a:pt x="5632" y="883"/>
                    <a:pt x="5147" y="482"/>
                    <a:pt x="4612" y="248"/>
                  </a:cubicBezTo>
                  <a:cubicBezTo>
                    <a:pt x="4214" y="81"/>
                    <a:pt x="3796" y="0"/>
                    <a:pt x="3382"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9" name="Google Shape;1779;p14"/>
            <p:cNvSpPr/>
            <p:nvPr/>
          </p:nvSpPr>
          <p:spPr>
            <a:xfrm>
              <a:off x="7021761" y="1331088"/>
              <a:ext cx="341172" cy="635455"/>
            </a:xfrm>
            <a:custGeom>
              <a:avLst/>
              <a:gdLst/>
              <a:ahLst/>
              <a:cxnLst/>
              <a:rect l="l" t="t" r="r" b="b"/>
              <a:pathLst>
                <a:path w="10645" h="19827" extrusionOk="0">
                  <a:moveTo>
                    <a:pt x="4637" y="1"/>
                  </a:moveTo>
                  <a:cubicBezTo>
                    <a:pt x="3048" y="1"/>
                    <a:pt x="1456" y="380"/>
                    <a:pt x="1" y="1146"/>
                  </a:cubicBezTo>
                  <a:cubicBezTo>
                    <a:pt x="1" y="1146"/>
                    <a:pt x="34" y="7646"/>
                    <a:pt x="302" y="10453"/>
                  </a:cubicBezTo>
                  <a:cubicBezTo>
                    <a:pt x="569" y="13260"/>
                    <a:pt x="3443" y="13477"/>
                    <a:pt x="3443" y="13477"/>
                  </a:cubicBezTo>
                  <a:cubicBezTo>
                    <a:pt x="3443" y="13477"/>
                    <a:pt x="3510" y="14964"/>
                    <a:pt x="3593" y="16518"/>
                  </a:cubicBezTo>
                  <a:cubicBezTo>
                    <a:pt x="3693" y="18362"/>
                    <a:pt x="5214" y="19827"/>
                    <a:pt x="7071" y="19827"/>
                  </a:cubicBezTo>
                  <a:cubicBezTo>
                    <a:pt x="7081" y="19827"/>
                    <a:pt x="7092" y="19827"/>
                    <a:pt x="7102" y="19827"/>
                  </a:cubicBezTo>
                  <a:cubicBezTo>
                    <a:pt x="9057" y="19827"/>
                    <a:pt x="10644" y="18256"/>
                    <a:pt x="10628" y="16301"/>
                  </a:cubicBezTo>
                  <a:lnTo>
                    <a:pt x="10293" y="1748"/>
                  </a:lnTo>
                  <a:lnTo>
                    <a:pt x="10026" y="1581"/>
                  </a:lnTo>
                  <a:cubicBezTo>
                    <a:pt x="8388" y="531"/>
                    <a:pt x="6515" y="1"/>
                    <a:pt x="4637" y="1"/>
                  </a:cubicBezTo>
                  <a:close/>
                </a:path>
              </a:pathLst>
            </a:custGeom>
            <a:solidFill>
              <a:srgbClr val="B7887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0" name="Google Shape;1780;p14"/>
            <p:cNvSpPr/>
            <p:nvPr/>
          </p:nvSpPr>
          <p:spPr>
            <a:xfrm>
              <a:off x="7186177" y="1505376"/>
              <a:ext cx="29486" cy="26409"/>
            </a:xfrm>
            <a:custGeom>
              <a:avLst/>
              <a:gdLst/>
              <a:ahLst/>
              <a:cxnLst/>
              <a:rect l="l" t="t" r="r" b="b"/>
              <a:pathLst>
                <a:path w="920" h="824" extrusionOk="0">
                  <a:moveTo>
                    <a:pt x="451" y="0"/>
                  </a:moveTo>
                  <a:cubicBezTo>
                    <a:pt x="412" y="0"/>
                    <a:pt x="373" y="6"/>
                    <a:pt x="335" y="19"/>
                  </a:cubicBezTo>
                  <a:cubicBezTo>
                    <a:pt x="117" y="103"/>
                    <a:pt x="1" y="337"/>
                    <a:pt x="67" y="537"/>
                  </a:cubicBezTo>
                  <a:cubicBezTo>
                    <a:pt x="121" y="713"/>
                    <a:pt x="285" y="823"/>
                    <a:pt x="461" y="823"/>
                  </a:cubicBezTo>
                  <a:cubicBezTo>
                    <a:pt x="502" y="823"/>
                    <a:pt x="544" y="817"/>
                    <a:pt x="585" y="804"/>
                  </a:cubicBezTo>
                  <a:cubicBezTo>
                    <a:pt x="803" y="738"/>
                    <a:pt x="919" y="504"/>
                    <a:pt x="853" y="286"/>
                  </a:cubicBezTo>
                  <a:cubicBezTo>
                    <a:pt x="785" y="111"/>
                    <a:pt x="619" y="0"/>
                    <a:pt x="451"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1" name="Google Shape;1781;p14"/>
            <p:cNvSpPr/>
            <p:nvPr/>
          </p:nvSpPr>
          <p:spPr>
            <a:xfrm>
              <a:off x="7170633" y="1496594"/>
              <a:ext cx="47178" cy="14455"/>
            </a:xfrm>
            <a:custGeom>
              <a:avLst/>
              <a:gdLst/>
              <a:ahLst/>
              <a:cxnLst/>
              <a:rect l="l" t="t" r="r" b="b"/>
              <a:pathLst>
                <a:path w="1472" h="451" extrusionOk="0">
                  <a:moveTo>
                    <a:pt x="788" y="0"/>
                  </a:moveTo>
                  <a:cubicBezTo>
                    <a:pt x="562" y="0"/>
                    <a:pt x="339" y="77"/>
                    <a:pt x="151" y="226"/>
                  </a:cubicBezTo>
                  <a:cubicBezTo>
                    <a:pt x="34" y="343"/>
                    <a:pt x="1" y="427"/>
                    <a:pt x="18" y="444"/>
                  </a:cubicBezTo>
                  <a:cubicBezTo>
                    <a:pt x="23" y="448"/>
                    <a:pt x="29" y="451"/>
                    <a:pt x="38" y="451"/>
                  </a:cubicBezTo>
                  <a:cubicBezTo>
                    <a:pt x="121" y="451"/>
                    <a:pt x="374" y="258"/>
                    <a:pt x="736" y="243"/>
                  </a:cubicBezTo>
                  <a:cubicBezTo>
                    <a:pt x="769" y="240"/>
                    <a:pt x="800" y="239"/>
                    <a:pt x="831" y="239"/>
                  </a:cubicBezTo>
                  <a:cubicBezTo>
                    <a:pt x="1124" y="239"/>
                    <a:pt x="1355" y="352"/>
                    <a:pt x="1431" y="352"/>
                  </a:cubicBezTo>
                  <a:cubicBezTo>
                    <a:pt x="1443" y="352"/>
                    <a:pt x="1451" y="349"/>
                    <a:pt x="1455" y="343"/>
                  </a:cubicBezTo>
                  <a:cubicBezTo>
                    <a:pt x="1471" y="327"/>
                    <a:pt x="1421" y="243"/>
                    <a:pt x="1304" y="143"/>
                  </a:cubicBezTo>
                  <a:cubicBezTo>
                    <a:pt x="1143" y="47"/>
                    <a:pt x="965" y="0"/>
                    <a:pt x="788"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2" name="Google Shape;1782;p14"/>
            <p:cNvSpPr/>
            <p:nvPr/>
          </p:nvSpPr>
          <p:spPr>
            <a:xfrm>
              <a:off x="7048555" y="1505376"/>
              <a:ext cx="29486" cy="26409"/>
            </a:xfrm>
            <a:custGeom>
              <a:avLst/>
              <a:gdLst/>
              <a:ahLst/>
              <a:cxnLst/>
              <a:rect l="l" t="t" r="r" b="b"/>
              <a:pathLst>
                <a:path w="920" h="824" extrusionOk="0">
                  <a:moveTo>
                    <a:pt x="459" y="0"/>
                  </a:moveTo>
                  <a:cubicBezTo>
                    <a:pt x="418" y="0"/>
                    <a:pt x="376" y="6"/>
                    <a:pt x="335" y="19"/>
                  </a:cubicBezTo>
                  <a:cubicBezTo>
                    <a:pt x="117" y="103"/>
                    <a:pt x="0" y="337"/>
                    <a:pt x="67" y="537"/>
                  </a:cubicBezTo>
                  <a:cubicBezTo>
                    <a:pt x="121" y="713"/>
                    <a:pt x="285" y="823"/>
                    <a:pt x="461" y="823"/>
                  </a:cubicBezTo>
                  <a:cubicBezTo>
                    <a:pt x="502" y="823"/>
                    <a:pt x="544" y="817"/>
                    <a:pt x="585" y="804"/>
                  </a:cubicBezTo>
                  <a:cubicBezTo>
                    <a:pt x="802" y="738"/>
                    <a:pt x="919" y="504"/>
                    <a:pt x="853" y="286"/>
                  </a:cubicBezTo>
                  <a:cubicBezTo>
                    <a:pt x="798" y="111"/>
                    <a:pt x="635" y="0"/>
                    <a:pt x="459"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3" name="Google Shape;1783;p14"/>
            <p:cNvSpPr/>
            <p:nvPr/>
          </p:nvSpPr>
          <p:spPr>
            <a:xfrm>
              <a:off x="7031408" y="1496946"/>
              <a:ext cx="47178" cy="14519"/>
            </a:xfrm>
            <a:custGeom>
              <a:avLst/>
              <a:gdLst/>
              <a:ahLst/>
              <a:cxnLst/>
              <a:rect l="l" t="t" r="r" b="b"/>
              <a:pathLst>
                <a:path w="1472" h="453" extrusionOk="0">
                  <a:moveTo>
                    <a:pt x="775" y="0"/>
                  </a:moveTo>
                  <a:cubicBezTo>
                    <a:pt x="554" y="0"/>
                    <a:pt x="335" y="76"/>
                    <a:pt x="151" y="232"/>
                  </a:cubicBezTo>
                  <a:cubicBezTo>
                    <a:pt x="34" y="332"/>
                    <a:pt x="1" y="433"/>
                    <a:pt x="17" y="449"/>
                  </a:cubicBezTo>
                  <a:cubicBezTo>
                    <a:pt x="21" y="452"/>
                    <a:pt x="26" y="453"/>
                    <a:pt x="31" y="453"/>
                  </a:cubicBezTo>
                  <a:cubicBezTo>
                    <a:pt x="106" y="453"/>
                    <a:pt x="363" y="263"/>
                    <a:pt x="736" y="232"/>
                  </a:cubicBezTo>
                  <a:cubicBezTo>
                    <a:pt x="766" y="229"/>
                    <a:pt x="795" y="228"/>
                    <a:pt x="824" y="228"/>
                  </a:cubicBezTo>
                  <a:cubicBezTo>
                    <a:pt x="1124" y="228"/>
                    <a:pt x="1360" y="357"/>
                    <a:pt x="1433" y="357"/>
                  </a:cubicBezTo>
                  <a:cubicBezTo>
                    <a:pt x="1444" y="357"/>
                    <a:pt x="1451" y="355"/>
                    <a:pt x="1454" y="349"/>
                  </a:cubicBezTo>
                  <a:cubicBezTo>
                    <a:pt x="1471" y="316"/>
                    <a:pt x="1421" y="232"/>
                    <a:pt x="1304" y="148"/>
                  </a:cubicBezTo>
                  <a:cubicBezTo>
                    <a:pt x="1139" y="51"/>
                    <a:pt x="956" y="0"/>
                    <a:pt x="775"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4" name="Google Shape;1784;p14"/>
            <p:cNvSpPr/>
            <p:nvPr/>
          </p:nvSpPr>
          <p:spPr>
            <a:xfrm>
              <a:off x="7093008" y="1500087"/>
              <a:ext cx="34293" cy="110893"/>
            </a:xfrm>
            <a:custGeom>
              <a:avLst/>
              <a:gdLst/>
              <a:ahLst/>
              <a:cxnLst/>
              <a:rect l="l" t="t" r="r" b="b"/>
              <a:pathLst>
                <a:path w="1070" h="3460" extrusionOk="0">
                  <a:moveTo>
                    <a:pt x="1001" y="0"/>
                  </a:moveTo>
                  <a:cubicBezTo>
                    <a:pt x="947" y="0"/>
                    <a:pt x="632" y="913"/>
                    <a:pt x="301" y="2056"/>
                  </a:cubicBezTo>
                  <a:lnTo>
                    <a:pt x="67" y="2874"/>
                  </a:lnTo>
                  <a:cubicBezTo>
                    <a:pt x="17" y="3008"/>
                    <a:pt x="0" y="3158"/>
                    <a:pt x="50" y="3309"/>
                  </a:cubicBezTo>
                  <a:cubicBezTo>
                    <a:pt x="84" y="3375"/>
                    <a:pt x="151" y="3442"/>
                    <a:pt x="234" y="3459"/>
                  </a:cubicBezTo>
                  <a:lnTo>
                    <a:pt x="418" y="3459"/>
                  </a:lnTo>
                  <a:cubicBezTo>
                    <a:pt x="802" y="3442"/>
                    <a:pt x="1053" y="3409"/>
                    <a:pt x="1053" y="3392"/>
                  </a:cubicBezTo>
                  <a:cubicBezTo>
                    <a:pt x="1053" y="3359"/>
                    <a:pt x="802" y="3325"/>
                    <a:pt x="418" y="3309"/>
                  </a:cubicBezTo>
                  <a:cubicBezTo>
                    <a:pt x="318" y="3309"/>
                    <a:pt x="234" y="3292"/>
                    <a:pt x="217" y="3225"/>
                  </a:cubicBezTo>
                  <a:cubicBezTo>
                    <a:pt x="201" y="3125"/>
                    <a:pt x="217" y="3025"/>
                    <a:pt x="268" y="2941"/>
                  </a:cubicBezTo>
                  <a:cubicBezTo>
                    <a:pt x="351" y="2674"/>
                    <a:pt x="418" y="2406"/>
                    <a:pt x="501" y="2122"/>
                  </a:cubicBezTo>
                  <a:cubicBezTo>
                    <a:pt x="852" y="969"/>
                    <a:pt x="1070" y="17"/>
                    <a:pt x="1003" y="0"/>
                  </a:cubicBezTo>
                  <a:cubicBezTo>
                    <a:pt x="1002" y="0"/>
                    <a:pt x="1002" y="0"/>
                    <a:pt x="1001"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5" name="Google Shape;1785;p14"/>
            <p:cNvSpPr/>
            <p:nvPr/>
          </p:nvSpPr>
          <p:spPr>
            <a:xfrm>
              <a:off x="7108520" y="1618961"/>
              <a:ext cx="68587" cy="36184"/>
            </a:xfrm>
            <a:custGeom>
              <a:avLst/>
              <a:gdLst/>
              <a:ahLst/>
              <a:cxnLst/>
              <a:rect l="l" t="t" r="r" b="b"/>
              <a:pathLst>
                <a:path w="2140" h="1129" extrusionOk="0">
                  <a:moveTo>
                    <a:pt x="1872" y="1"/>
                  </a:moveTo>
                  <a:lnTo>
                    <a:pt x="1872" y="1"/>
                  </a:lnTo>
                  <a:cubicBezTo>
                    <a:pt x="1287" y="301"/>
                    <a:pt x="652" y="535"/>
                    <a:pt x="1" y="702"/>
                  </a:cubicBezTo>
                  <a:cubicBezTo>
                    <a:pt x="220" y="979"/>
                    <a:pt x="543" y="1129"/>
                    <a:pt x="875" y="1129"/>
                  </a:cubicBezTo>
                  <a:cubicBezTo>
                    <a:pt x="1025" y="1129"/>
                    <a:pt x="1176" y="1099"/>
                    <a:pt x="1321" y="1037"/>
                  </a:cubicBezTo>
                  <a:cubicBezTo>
                    <a:pt x="2139" y="652"/>
                    <a:pt x="1872" y="1"/>
                    <a:pt x="1872"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6" name="Google Shape;1786;p14"/>
            <p:cNvSpPr/>
            <p:nvPr/>
          </p:nvSpPr>
          <p:spPr>
            <a:xfrm>
              <a:off x="7132077" y="1718572"/>
              <a:ext cx="115701" cy="66440"/>
            </a:xfrm>
            <a:custGeom>
              <a:avLst/>
              <a:gdLst/>
              <a:ahLst/>
              <a:cxnLst/>
              <a:rect l="l" t="t" r="r" b="b"/>
              <a:pathLst>
                <a:path w="3610" h="2073" extrusionOk="0">
                  <a:moveTo>
                    <a:pt x="3610" y="0"/>
                  </a:moveTo>
                  <a:lnTo>
                    <a:pt x="3610" y="0"/>
                  </a:lnTo>
                  <a:cubicBezTo>
                    <a:pt x="2557" y="786"/>
                    <a:pt x="1304" y="1254"/>
                    <a:pt x="1" y="1337"/>
                  </a:cubicBezTo>
                  <a:lnTo>
                    <a:pt x="51" y="2072"/>
                  </a:lnTo>
                  <a:cubicBezTo>
                    <a:pt x="62" y="2072"/>
                    <a:pt x="74" y="2072"/>
                    <a:pt x="85" y="2072"/>
                  </a:cubicBezTo>
                  <a:cubicBezTo>
                    <a:pt x="2914" y="2072"/>
                    <a:pt x="3610" y="1"/>
                    <a:pt x="3610" y="0"/>
                  </a:cubicBezTo>
                  <a:close/>
                </a:path>
              </a:pathLst>
            </a:custGeom>
            <a:solidFill>
              <a:srgbClr val="000000">
                <a:alpha val="1215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7" name="Google Shape;1787;p14"/>
            <p:cNvSpPr/>
            <p:nvPr/>
          </p:nvSpPr>
          <p:spPr>
            <a:xfrm>
              <a:off x="7353799" y="1464159"/>
              <a:ext cx="64805" cy="104002"/>
            </a:xfrm>
            <a:custGeom>
              <a:avLst/>
              <a:gdLst/>
              <a:ahLst/>
              <a:cxnLst/>
              <a:rect l="l" t="t" r="r" b="b"/>
              <a:pathLst>
                <a:path w="2022" h="3245" extrusionOk="0">
                  <a:moveTo>
                    <a:pt x="463" y="1"/>
                  </a:moveTo>
                  <a:cubicBezTo>
                    <a:pt x="442" y="1"/>
                    <a:pt x="422" y="1"/>
                    <a:pt x="401" y="2"/>
                  </a:cubicBezTo>
                  <a:cubicBezTo>
                    <a:pt x="167" y="19"/>
                    <a:pt x="0" y="219"/>
                    <a:pt x="0" y="436"/>
                  </a:cubicBezTo>
                  <a:cubicBezTo>
                    <a:pt x="17" y="1255"/>
                    <a:pt x="34" y="3110"/>
                    <a:pt x="34" y="3160"/>
                  </a:cubicBezTo>
                  <a:cubicBezTo>
                    <a:pt x="39" y="3177"/>
                    <a:pt x="277" y="3244"/>
                    <a:pt x="581" y="3244"/>
                  </a:cubicBezTo>
                  <a:cubicBezTo>
                    <a:pt x="1174" y="3244"/>
                    <a:pt x="2021" y="2990"/>
                    <a:pt x="1922" y="1623"/>
                  </a:cubicBezTo>
                  <a:cubicBezTo>
                    <a:pt x="1809" y="224"/>
                    <a:pt x="1001" y="1"/>
                    <a:pt x="463" y="1"/>
                  </a:cubicBezTo>
                  <a:close/>
                </a:path>
              </a:pathLst>
            </a:custGeom>
            <a:solidFill>
              <a:srgbClr val="B7887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8" name="Google Shape;1788;p14"/>
            <p:cNvSpPr/>
            <p:nvPr/>
          </p:nvSpPr>
          <p:spPr>
            <a:xfrm>
              <a:off x="7369311" y="1485473"/>
              <a:ext cx="28428" cy="58171"/>
            </a:xfrm>
            <a:custGeom>
              <a:avLst/>
              <a:gdLst/>
              <a:ahLst/>
              <a:cxnLst/>
              <a:rect l="l" t="t" r="r" b="b"/>
              <a:pathLst>
                <a:path w="887" h="1815" extrusionOk="0">
                  <a:moveTo>
                    <a:pt x="265" y="1"/>
                  </a:moveTo>
                  <a:cubicBezTo>
                    <a:pt x="206" y="1"/>
                    <a:pt x="142" y="31"/>
                    <a:pt x="101" y="72"/>
                  </a:cubicBezTo>
                  <a:cubicBezTo>
                    <a:pt x="68" y="105"/>
                    <a:pt x="34" y="156"/>
                    <a:pt x="34" y="206"/>
                  </a:cubicBezTo>
                  <a:cubicBezTo>
                    <a:pt x="18" y="289"/>
                    <a:pt x="68" y="323"/>
                    <a:pt x="68" y="323"/>
                  </a:cubicBezTo>
                  <a:cubicBezTo>
                    <a:pt x="84" y="323"/>
                    <a:pt x="68" y="273"/>
                    <a:pt x="84" y="222"/>
                  </a:cubicBezTo>
                  <a:cubicBezTo>
                    <a:pt x="114" y="150"/>
                    <a:pt x="181" y="102"/>
                    <a:pt x="264" y="102"/>
                  </a:cubicBezTo>
                  <a:cubicBezTo>
                    <a:pt x="276" y="102"/>
                    <a:pt x="289" y="103"/>
                    <a:pt x="302" y="105"/>
                  </a:cubicBezTo>
                  <a:cubicBezTo>
                    <a:pt x="435" y="139"/>
                    <a:pt x="536" y="222"/>
                    <a:pt x="586" y="356"/>
                  </a:cubicBezTo>
                  <a:cubicBezTo>
                    <a:pt x="669" y="523"/>
                    <a:pt x="719" y="690"/>
                    <a:pt x="736" y="874"/>
                  </a:cubicBezTo>
                  <a:cubicBezTo>
                    <a:pt x="753" y="1242"/>
                    <a:pt x="586" y="1609"/>
                    <a:pt x="368" y="1693"/>
                  </a:cubicBezTo>
                  <a:cubicBezTo>
                    <a:pt x="322" y="1720"/>
                    <a:pt x="276" y="1733"/>
                    <a:pt x="228" y="1733"/>
                  </a:cubicBezTo>
                  <a:cubicBezTo>
                    <a:pt x="188" y="1733"/>
                    <a:pt x="146" y="1725"/>
                    <a:pt x="101" y="1710"/>
                  </a:cubicBezTo>
                  <a:cubicBezTo>
                    <a:pt x="47" y="1696"/>
                    <a:pt x="26" y="1672"/>
                    <a:pt x="11" y="1672"/>
                  </a:cubicBezTo>
                  <a:cubicBezTo>
                    <a:pt x="8" y="1672"/>
                    <a:pt x="5" y="1673"/>
                    <a:pt x="2" y="1675"/>
                  </a:cubicBezTo>
                  <a:lnTo>
                    <a:pt x="2" y="1675"/>
                  </a:lnTo>
                  <a:cubicBezTo>
                    <a:pt x="1" y="1669"/>
                    <a:pt x="1" y="1664"/>
                    <a:pt x="1" y="1659"/>
                  </a:cubicBezTo>
                  <a:lnTo>
                    <a:pt x="1" y="1676"/>
                  </a:lnTo>
                  <a:cubicBezTo>
                    <a:pt x="1" y="1676"/>
                    <a:pt x="2" y="1675"/>
                    <a:pt x="2" y="1675"/>
                  </a:cubicBezTo>
                  <a:lnTo>
                    <a:pt x="2" y="1675"/>
                  </a:lnTo>
                  <a:cubicBezTo>
                    <a:pt x="6" y="1694"/>
                    <a:pt x="22" y="1722"/>
                    <a:pt x="84" y="1760"/>
                  </a:cubicBezTo>
                  <a:cubicBezTo>
                    <a:pt x="143" y="1799"/>
                    <a:pt x="208" y="1815"/>
                    <a:pt x="274" y="1815"/>
                  </a:cubicBezTo>
                  <a:cubicBezTo>
                    <a:pt x="322" y="1815"/>
                    <a:pt x="370" y="1807"/>
                    <a:pt x="419" y="1793"/>
                  </a:cubicBezTo>
                  <a:cubicBezTo>
                    <a:pt x="703" y="1676"/>
                    <a:pt x="886" y="1275"/>
                    <a:pt x="870" y="857"/>
                  </a:cubicBezTo>
                  <a:cubicBezTo>
                    <a:pt x="870" y="657"/>
                    <a:pt x="803" y="456"/>
                    <a:pt x="703" y="289"/>
                  </a:cubicBezTo>
                  <a:cubicBezTo>
                    <a:pt x="636" y="139"/>
                    <a:pt x="485" y="22"/>
                    <a:pt x="302" y="5"/>
                  </a:cubicBezTo>
                  <a:cubicBezTo>
                    <a:pt x="290" y="2"/>
                    <a:pt x="277" y="1"/>
                    <a:pt x="265" y="1"/>
                  </a:cubicBezTo>
                  <a:close/>
                </a:path>
              </a:pathLst>
            </a:custGeom>
            <a:solidFill>
              <a:srgbClr val="000000">
                <a:alpha val="1215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9" name="Google Shape;1789;p14"/>
            <p:cNvSpPr/>
            <p:nvPr/>
          </p:nvSpPr>
          <p:spPr>
            <a:xfrm>
              <a:off x="7162749" y="1458230"/>
              <a:ext cx="56664" cy="18044"/>
            </a:xfrm>
            <a:custGeom>
              <a:avLst/>
              <a:gdLst/>
              <a:ahLst/>
              <a:cxnLst/>
              <a:rect l="l" t="t" r="r" b="b"/>
              <a:pathLst>
                <a:path w="1768" h="563" extrusionOk="0">
                  <a:moveTo>
                    <a:pt x="819" y="1"/>
                  </a:moveTo>
                  <a:cubicBezTo>
                    <a:pt x="342" y="1"/>
                    <a:pt x="1" y="277"/>
                    <a:pt x="80" y="387"/>
                  </a:cubicBezTo>
                  <a:cubicBezTo>
                    <a:pt x="147" y="521"/>
                    <a:pt x="464" y="504"/>
                    <a:pt x="865" y="538"/>
                  </a:cubicBezTo>
                  <a:cubicBezTo>
                    <a:pt x="1066" y="546"/>
                    <a:pt x="1245" y="563"/>
                    <a:pt x="1385" y="563"/>
                  </a:cubicBezTo>
                  <a:cubicBezTo>
                    <a:pt x="1525" y="563"/>
                    <a:pt x="1625" y="546"/>
                    <a:pt x="1667" y="488"/>
                  </a:cubicBezTo>
                  <a:cubicBezTo>
                    <a:pt x="1767" y="371"/>
                    <a:pt x="1417" y="37"/>
                    <a:pt x="899" y="3"/>
                  </a:cubicBezTo>
                  <a:cubicBezTo>
                    <a:pt x="872" y="1"/>
                    <a:pt x="845" y="1"/>
                    <a:pt x="819"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0" name="Google Shape;1790;p14"/>
            <p:cNvSpPr/>
            <p:nvPr/>
          </p:nvSpPr>
          <p:spPr>
            <a:xfrm>
              <a:off x="7031408" y="1462461"/>
              <a:ext cx="40639" cy="17147"/>
            </a:xfrm>
            <a:custGeom>
              <a:avLst/>
              <a:gdLst/>
              <a:ahLst/>
              <a:cxnLst/>
              <a:rect l="l" t="t" r="r" b="b"/>
              <a:pathLst>
                <a:path w="1268" h="535" extrusionOk="0">
                  <a:moveTo>
                    <a:pt x="717" y="0"/>
                  </a:moveTo>
                  <a:cubicBezTo>
                    <a:pt x="685" y="0"/>
                    <a:pt x="653" y="2"/>
                    <a:pt x="619" y="5"/>
                  </a:cubicBezTo>
                  <a:cubicBezTo>
                    <a:pt x="235" y="38"/>
                    <a:pt x="1" y="255"/>
                    <a:pt x="51" y="389"/>
                  </a:cubicBezTo>
                  <a:cubicBezTo>
                    <a:pt x="89" y="491"/>
                    <a:pt x="254" y="535"/>
                    <a:pt x="464" y="535"/>
                  </a:cubicBezTo>
                  <a:cubicBezTo>
                    <a:pt x="529" y="535"/>
                    <a:pt x="598" y="531"/>
                    <a:pt x="669" y="523"/>
                  </a:cubicBezTo>
                  <a:cubicBezTo>
                    <a:pt x="953" y="506"/>
                    <a:pt x="1220" y="422"/>
                    <a:pt x="1237" y="289"/>
                  </a:cubicBezTo>
                  <a:cubicBezTo>
                    <a:pt x="1268" y="152"/>
                    <a:pt x="1048" y="0"/>
                    <a:pt x="717"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1" name="Google Shape;1791;p14"/>
            <p:cNvSpPr/>
            <p:nvPr/>
          </p:nvSpPr>
          <p:spPr>
            <a:xfrm>
              <a:off x="7005191" y="1314261"/>
              <a:ext cx="373799" cy="207876"/>
            </a:xfrm>
            <a:custGeom>
              <a:avLst/>
              <a:gdLst/>
              <a:ahLst/>
              <a:cxnLst/>
              <a:rect l="l" t="t" r="r" b="b"/>
              <a:pathLst>
                <a:path w="11663" h="6486" extrusionOk="0">
                  <a:moveTo>
                    <a:pt x="5096" y="0"/>
                  </a:moveTo>
                  <a:lnTo>
                    <a:pt x="2222" y="402"/>
                  </a:lnTo>
                  <a:lnTo>
                    <a:pt x="0" y="1020"/>
                  </a:lnTo>
                  <a:lnTo>
                    <a:pt x="117" y="2557"/>
                  </a:lnTo>
                  <a:cubicBezTo>
                    <a:pt x="117" y="2557"/>
                    <a:pt x="726" y="2849"/>
                    <a:pt x="1690" y="2849"/>
                  </a:cubicBezTo>
                  <a:cubicBezTo>
                    <a:pt x="2339" y="2849"/>
                    <a:pt x="3149" y="2717"/>
                    <a:pt x="4044" y="2273"/>
                  </a:cubicBezTo>
                  <a:cubicBezTo>
                    <a:pt x="5150" y="1726"/>
                    <a:pt x="6403" y="1382"/>
                    <a:pt x="7099" y="1382"/>
                  </a:cubicBezTo>
                  <a:cubicBezTo>
                    <a:pt x="7318" y="1382"/>
                    <a:pt x="7481" y="1416"/>
                    <a:pt x="7569" y="1488"/>
                  </a:cubicBezTo>
                  <a:cubicBezTo>
                    <a:pt x="7953" y="1772"/>
                    <a:pt x="8037" y="3275"/>
                    <a:pt x="9474" y="3710"/>
                  </a:cubicBezTo>
                  <a:cubicBezTo>
                    <a:pt x="9474" y="3710"/>
                    <a:pt x="9377" y="6486"/>
                    <a:pt x="10452" y="6486"/>
                  </a:cubicBezTo>
                  <a:cubicBezTo>
                    <a:pt x="10471" y="6486"/>
                    <a:pt x="10490" y="6485"/>
                    <a:pt x="10510" y="6483"/>
                  </a:cubicBezTo>
                  <a:cubicBezTo>
                    <a:pt x="11663" y="6383"/>
                    <a:pt x="10944" y="1939"/>
                    <a:pt x="10944" y="1939"/>
                  </a:cubicBezTo>
                  <a:lnTo>
                    <a:pt x="8154" y="569"/>
                  </a:lnTo>
                  <a:lnTo>
                    <a:pt x="5096" y="0"/>
                  </a:ln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2" name="Google Shape;1792;p14"/>
            <p:cNvSpPr/>
            <p:nvPr/>
          </p:nvSpPr>
          <p:spPr>
            <a:xfrm>
              <a:off x="6485725" y="1553098"/>
              <a:ext cx="304731" cy="398990"/>
            </a:xfrm>
            <a:custGeom>
              <a:avLst/>
              <a:gdLst/>
              <a:ahLst/>
              <a:cxnLst/>
              <a:rect l="l" t="t" r="r" b="b"/>
              <a:pathLst>
                <a:path w="9508" h="12449" extrusionOk="0">
                  <a:moveTo>
                    <a:pt x="6116" y="1"/>
                  </a:moveTo>
                  <a:lnTo>
                    <a:pt x="1" y="3158"/>
                  </a:lnTo>
                  <a:lnTo>
                    <a:pt x="2992" y="12448"/>
                  </a:lnTo>
                  <a:lnTo>
                    <a:pt x="9508" y="11546"/>
                  </a:lnTo>
                  <a:cubicBezTo>
                    <a:pt x="9508" y="11546"/>
                    <a:pt x="6216" y="168"/>
                    <a:pt x="6116" y="1"/>
                  </a:cubicBezTo>
                  <a:close/>
                </a:path>
              </a:pathLst>
            </a:custGeom>
            <a:solidFill>
              <a:srgbClr val="045A6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3" name="Google Shape;1793;p14"/>
            <p:cNvSpPr/>
            <p:nvPr/>
          </p:nvSpPr>
          <p:spPr>
            <a:xfrm>
              <a:off x="6679595" y="1543996"/>
              <a:ext cx="129610" cy="379184"/>
            </a:xfrm>
            <a:custGeom>
              <a:avLst/>
              <a:gdLst/>
              <a:ahLst/>
              <a:cxnLst/>
              <a:rect l="l" t="t" r="r" b="b"/>
              <a:pathLst>
                <a:path w="4044" h="11831" extrusionOk="0">
                  <a:moveTo>
                    <a:pt x="635" y="0"/>
                  </a:moveTo>
                  <a:lnTo>
                    <a:pt x="0" y="335"/>
                  </a:lnTo>
                  <a:lnTo>
                    <a:pt x="3459" y="11830"/>
                  </a:lnTo>
                  <a:lnTo>
                    <a:pt x="4044" y="11529"/>
                  </a:lnTo>
                  <a:lnTo>
                    <a:pt x="635" y="0"/>
                  </a:ln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4" name="Google Shape;1794;p14"/>
            <p:cNvSpPr/>
            <p:nvPr/>
          </p:nvSpPr>
          <p:spPr>
            <a:xfrm>
              <a:off x="6574087" y="1643351"/>
              <a:ext cx="21634" cy="17788"/>
            </a:xfrm>
            <a:custGeom>
              <a:avLst/>
              <a:gdLst/>
              <a:ahLst/>
              <a:cxnLst/>
              <a:rect l="l" t="t" r="r" b="b"/>
              <a:pathLst>
                <a:path w="675" h="555" extrusionOk="0">
                  <a:moveTo>
                    <a:pt x="368" y="1"/>
                  </a:moveTo>
                  <a:cubicBezTo>
                    <a:pt x="346" y="1"/>
                    <a:pt x="324" y="3"/>
                    <a:pt x="301" y="8"/>
                  </a:cubicBezTo>
                  <a:cubicBezTo>
                    <a:pt x="67" y="58"/>
                    <a:pt x="1" y="376"/>
                    <a:pt x="218" y="510"/>
                  </a:cubicBezTo>
                  <a:cubicBezTo>
                    <a:pt x="264" y="540"/>
                    <a:pt x="314" y="554"/>
                    <a:pt x="363" y="554"/>
                  </a:cubicBezTo>
                  <a:cubicBezTo>
                    <a:pt x="525" y="554"/>
                    <a:pt x="674" y="401"/>
                    <a:pt x="636" y="209"/>
                  </a:cubicBezTo>
                  <a:cubicBezTo>
                    <a:pt x="607" y="81"/>
                    <a:pt x="494" y="1"/>
                    <a:pt x="368"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5" name="Google Shape;1795;p14"/>
            <p:cNvSpPr/>
            <p:nvPr/>
          </p:nvSpPr>
          <p:spPr>
            <a:xfrm>
              <a:off x="6397363" y="1703316"/>
              <a:ext cx="537703" cy="756797"/>
            </a:xfrm>
            <a:custGeom>
              <a:avLst/>
              <a:gdLst/>
              <a:ahLst/>
              <a:cxnLst/>
              <a:rect l="l" t="t" r="r" b="b"/>
              <a:pathLst>
                <a:path w="16777" h="23613" extrusionOk="0">
                  <a:moveTo>
                    <a:pt x="6416" y="0"/>
                  </a:moveTo>
                  <a:cubicBezTo>
                    <a:pt x="6131" y="0"/>
                    <a:pt x="5840" y="67"/>
                    <a:pt x="5565" y="209"/>
                  </a:cubicBezTo>
                  <a:lnTo>
                    <a:pt x="4646" y="677"/>
                  </a:lnTo>
                  <a:cubicBezTo>
                    <a:pt x="3977" y="1011"/>
                    <a:pt x="3493" y="1613"/>
                    <a:pt x="3292" y="2331"/>
                  </a:cubicBezTo>
                  <a:cubicBezTo>
                    <a:pt x="2988" y="3517"/>
                    <a:pt x="2699" y="4794"/>
                    <a:pt x="2705" y="4794"/>
                  </a:cubicBezTo>
                  <a:cubicBezTo>
                    <a:pt x="2705" y="4794"/>
                    <a:pt x="2706" y="4792"/>
                    <a:pt x="2708" y="4787"/>
                  </a:cubicBezTo>
                  <a:lnTo>
                    <a:pt x="2708" y="4787"/>
                  </a:lnTo>
                  <a:lnTo>
                    <a:pt x="870" y="17603"/>
                  </a:lnTo>
                  <a:cubicBezTo>
                    <a:pt x="870" y="17603"/>
                    <a:pt x="1" y="21312"/>
                    <a:pt x="2541" y="23066"/>
                  </a:cubicBezTo>
                  <a:cubicBezTo>
                    <a:pt x="3097" y="23457"/>
                    <a:pt x="3766" y="23612"/>
                    <a:pt x="4476" y="23612"/>
                  </a:cubicBezTo>
                  <a:cubicBezTo>
                    <a:pt x="6199" y="23612"/>
                    <a:pt x="8168" y="22700"/>
                    <a:pt x="9374" y="22014"/>
                  </a:cubicBezTo>
                  <a:lnTo>
                    <a:pt x="16776" y="17553"/>
                  </a:lnTo>
                  <a:lnTo>
                    <a:pt x="11045" y="12055"/>
                  </a:lnTo>
                  <a:lnTo>
                    <a:pt x="6768" y="14846"/>
                  </a:lnTo>
                  <a:lnTo>
                    <a:pt x="5966" y="4888"/>
                  </a:lnTo>
                  <a:lnTo>
                    <a:pt x="6033" y="4386"/>
                  </a:lnTo>
                  <a:lnTo>
                    <a:pt x="8940" y="3283"/>
                  </a:lnTo>
                  <a:lnTo>
                    <a:pt x="8104" y="1145"/>
                  </a:lnTo>
                  <a:cubicBezTo>
                    <a:pt x="7817" y="427"/>
                    <a:pt x="7136" y="0"/>
                    <a:pt x="6416" y="0"/>
                  </a:cubicBezTo>
                  <a:close/>
                </a:path>
              </a:pathLst>
            </a:custGeom>
            <a:solidFill>
              <a:srgbClr val="B7887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86"/>
                                        </p:tgtEl>
                                        <p:attrNameLst>
                                          <p:attrName>style.visibility</p:attrName>
                                        </p:attrNameLst>
                                      </p:cBhvr>
                                      <p:to>
                                        <p:strVal val="visible"/>
                                      </p:to>
                                    </p:set>
                                    <p:animEffect transition="in" filter="fade">
                                      <p:cBhvr>
                                        <p:cTn id="7" dur="1000"/>
                                        <p:tgtEl>
                                          <p:spTgt spid="1686"/>
                                        </p:tgtEl>
                                      </p:cBhvr>
                                    </p:animEffect>
                                  </p:childTnLst>
                                </p:cTn>
                              </p:par>
                              <p:par>
                                <p:cTn id="8" presetID="10" presetClass="entr" presetSubtype="0" fill="hold" nodeType="withEffect">
                                  <p:stCondLst>
                                    <p:cond delay="0"/>
                                  </p:stCondLst>
                                  <p:childTnLst>
                                    <p:set>
                                      <p:cBhvr>
                                        <p:cTn id="9" dur="1" fill="hold">
                                          <p:stCondLst>
                                            <p:cond delay="0"/>
                                          </p:stCondLst>
                                        </p:cTn>
                                        <p:tgtEl>
                                          <p:spTgt spid="1687"/>
                                        </p:tgtEl>
                                        <p:attrNameLst>
                                          <p:attrName>style.visibility</p:attrName>
                                        </p:attrNameLst>
                                      </p:cBhvr>
                                      <p:to>
                                        <p:strVal val="visible"/>
                                      </p:to>
                                    </p:set>
                                    <p:animEffect transition="in" filter="fade">
                                      <p:cBhvr>
                                        <p:cTn id="10" dur="1000"/>
                                        <p:tgtEl>
                                          <p:spTgt spid="1687"/>
                                        </p:tgtEl>
                                      </p:cBhvr>
                                    </p:animEffect>
                                  </p:childTnLst>
                                </p:cTn>
                              </p:par>
                              <p:par>
                                <p:cTn id="11" presetID="10" presetClass="entr" presetSubtype="0" fill="hold" nodeType="withEffect">
                                  <p:stCondLst>
                                    <p:cond delay="0"/>
                                  </p:stCondLst>
                                  <p:childTnLst>
                                    <p:set>
                                      <p:cBhvr>
                                        <p:cTn id="12" dur="1" fill="hold">
                                          <p:stCondLst>
                                            <p:cond delay="0"/>
                                          </p:stCondLst>
                                        </p:cTn>
                                        <p:tgtEl>
                                          <p:spTgt spid="1696"/>
                                        </p:tgtEl>
                                        <p:attrNameLst>
                                          <p:attrName>style.visibility</p:attrName>
                                        </p:attrNameLst>
                                      </p:cBhvr>
                                      <p:to>
                                        <p:strVal val="visible"/>
                                      </p:to>
                                    </p:set>
                                    <p:animEffect transition="in" filter="fade">
                                      <p:cBhvr>
                                        <p:cTn id="13" dur="1000"/>
                                        <p:tgtEl>
                                          <p:spTgt spid="1696"/>
                                        </p:tgtEl>
                                      </p:cBhvr>
                                    </p:animEffect>
                                  </p:childTnLst>
                                </p:cTn>
                              </p:par>
                              <p:par>
                                <p:cTn id="14" presetID="10" presetClass="entr" presetSubtype="0" fill="hold" nodeType="withEffect">
                                  <p:stCondLst>
                                    <p:cond delay="0"/>
                                  </p:stCondLst>
                                  <p:childTnLst>
                                    <p:set>
                                      <p:cBhvr>
                                        <p:cTn id="15" dur="1" fill="hold">
                                          <p:stCondLst>
                                            <p:cond delay="0"/>
                                          </p:stCondLst>
                                        </p:cTn>
                                        <p:tgtEl>
                                          <p:spTgt spid="1705"/>
                                        </p:tgtEl>
                                        <p:attrNameLst>
                                          <p:attrName>style.visibility</p:attrName>
                                        </p:attrNameLst>
                                      </p:cBhvr>
                                      <p:to>
                                        <p:strVal val="visible"/>
                                      </p:to>
                                    </p:set>
                                    <p:animEffect transition="in" filter="fade">
                                      <p:cBhvr>
                                        <p:cTn id="16" dur="1000"/>
                                        <p:tgtEl>
                                          <p:spTgt spid="1705"/>
                                        </p:tgtEl>
                                      </p:cBhvr>
                                    </p:animEffect>
                                  </p:childTnLst>
                                </p:cTn>
                              </p:par>
                              <p:par>
                                <p:cTn id="17" presetID="10" presetClass="entr" presetSubtype="0" fill="hold" nodeType="withEffect">
                                  <p:stCondLst>
                                    <p:cond delay="0"/>
                                  </p:stCondLst>
                                  <p:childTnLst>
                                    <p:set>
                                      <p:cBhvr>
                                        <p:cTn id="18" dur="1" fill="hold">
                                          <p:stCondLst>
                                            <p:cond delay="0"/>
                                          </p:stCondLst>
                                        </p:cTn>
                                        <p:tgtEl>
                                          <p:spTgt spid="1735"/>
                                        </p:tgtEl>
                                        <p:attrNameLst>
                                          <p:attrName>style.visibility</p:attrName>
                                        </p:attrNameLst>
                                      </p:cBhvr>
                                      <p:to>
                                        <p:strVal val="visible"/>
                                      </p:to>
                                    </p:set>
                                    <p:animEffect transition="in" filter="fade">
                                      <p:cBhvr>
                                        <p:cTn id="19" dur="1000"/>
                                        <p:tgtEl>
                                          <p:spTgt spid="1735"/>
                                        </p:tgtEl>
                                      </p:cBhvr>
                                    </p:animEffect>
                                  </p:childTnLst>
                                </p:cTn>
                              </p:par>
                              <p:par>
                                <p:cTn id="20" presetID="10" presetClass="entr" presetSubtype="0" fill="hold" nodeType="withEffect">
                                  <p:stCondLst>
                                    <p:cond delay="0"/>
                                  </p:stCondLst>
                                  <p:childTnLst>
                                    <p:set>
                                      <p:cBhvr>
                                        <p:cTn id="21" dur="1" fill="hold">
                                          <p:stCondLst>
                                            <p:cond delay="0"/>
                                          </p:stCondLst>
                                        </p:cTn>
                                        <p:tgtEl>
                                          <p:spTgt spid="1736"/>
                                        </p:tgtEl>
                                        <p:attrNameLst>
                                          <p:attrName>style.visibility</p:attrName>
                                        </p:attrNameLst>
                                      </p:cBhvr>
                                      <p:to>
                                        <p:strVal val="visible"/>
                                      </p:to>
                                    </p:set>
                                    <p:animEffect transition="in" filter="fade">
                                      <p:cBhvr>
                                        <p:cTn id="22" dur="1000"/>
                                        <p:tgtEl>
                                          <p:spTgt spid="173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688"/>
                                        </p:tgtEl>
                                        <p:attrNameLst>
                                          <p:attrName>style.visibility</p:attrName>
                                        </p:attrNameLst>
                                      </p:cBhvr>
                                      <p:to>
                                        <p:strVal val="visible"/>
                                      </p:to>
                                    </p:set>
                                    <p:animEffect transition="in" filter="fade">
                                      <p:cBhvr>
                                        <p:cTn id="27" dur="1000"/>
                                        <p:tgtEl>
                                          <p:spTgt spid="1688"/>
                                        </p:tgtEl>
                                      </p:cBhvr>
                                    </p:animEffect>
                                  </p:childTnLst>
                                </p:cTn>
                              </p:par>
                              <p:par>
                                <p:cTn id="28" presetID="10" presetClass="entr" presetSubtype="0" fill="hold" nodeType="withEffect">
                                  <p:stCondLst>
                                    <p:cond delay="0"/>
                                  </p:stCondLst>
                                  <p:childTnLst>
                                    <p:set>
                                      <p:cBhvr>
                                        <p:cTn id="29" dur="1" fill="hold">
                                          <p:stCondLst>
                                            <p:cond delay="0"/>
                                          </p:stCondLst>
                                        </p:cTn>
                                        <p:tgtEl>
                                          <p:spTgt spid="1689"/>
                                        </p:tgtEl>
                                        <p:attrNameLst>
                                          <p:attrName>style.visibility</p:attrName>
                                        </p:attrNameLst>
                                      </p:cBhvr>
                                      <p:to>
                                        <p:strVal val="visible"/>
                                      </p:to>
                                    </p:set>
                                    <p:animEffect transition="in" filter="fade">
                                      <p:cBhvr>
                                        <p:cTn id="30" dur="1000"/>
                                        <p:tgtEl>
                                          <p:spTgt spid="1689"/>
                                        </p:tgtEl>
                                      </p:cBhvr>
                                    </p:animEffect>
                                  </p:childTnLst>
                                </p:cTn>
                              </p:par>
                              <p:par>
                                <p:cTn id="31" presetID="10" presetClass="entr" presetSubtype="0" fill="hold" nodeType="withEffect">
                                  <p:stCondLst>
                                    <p:cond delay="0"/>
                                  </p:stCondLst>
                                  <p:childTnLst>
                                    <p:set>
                                      <p:cBhvr>
                                        <p:cTn id="32" dur="1" fill="hold">
                                          <p:stCondLst>
                                            <p:cond delay="0"/>
                                          </p:stCondLst>
                                        </p:cTn>
                                        <p:tgtEl>
                                          <p:spTgt spid="1704"/>
                                        </p:tgtEl>
                                        <p:attrNameLst>
                                          <p:attrName>style.visibility</p:attrName>
                                        </p:attrNameLst>
                                      </p:cBhvr>
                                      <p:to>
                                        <p:strVal val="visible"/>
                                      </p:to>
                                    </p:set>
                                    <p:animEffect transition="in" filter="fade">
                                      <p:cBhvr>
                                        <p:cTn id="33" dur="1000"/>
                                        <p:tgtEl>
                                          <p:spTgt spid="1704"/>
                                        </p:tgtEl>
                                      </p:cBhvr>
                                    </p:animEffect>
                                  </p:childTnLst>
                                </p:cTn>
                              </p:par>
                              <p:par>
                                <p:cTn id="34" presetID="10" presetClass="entr" presetSubtype="0" fill="hold" nodeType="withEffect">
                                  <p:stCondLst>
                                    <p:cond delay="0"/>
                                  </p:stCondLst>
                                  <p:childTnLst>
                                    <p:set>
                                      <p:cBhvr>
                                        <p:cTn id="35" dur="1" fill="hold">
                                          <p:stCondLst>
                                            <p:cond delay="0"/>
                                          </p:stCondLst>
                                        </p:cTn>
                                        <p:tgtEl>
                                          <p:spTgt spid="1705"/>
                                        </p:tgtEl>
                                        <p:attrNameLst>
                                          <p:attrName>style.visibility</p:attrName>
                                        </p:attrNameLst>
                                      </p:cBhvr>
                                      <p:to>
                                        <p:strVal val="visible"/>
                                      </p:to>
                                    </p:set>
                                    <p:animEffect transition="in" filter="fade">
                                      <p:cBhvr>
                                        <p:cTn id="36" dur="1000"/>
                                        <p:tgtEl>
                                          <p:spTgt spid="1705"/>
                                        </p:tgtEl>
                                      </p:cBhvr>
                                    </p:animEffect>
                                  </p:childTnLst>
                                </p:cTn>
                              </p:par>
                              <p:par>
                                <p:cTn id="37" presetID="10" presetClass="entr" presetSubtype="0" fill="hold" nodeType="withEffect">
                                  <p:stCondLst>
                                    <p:cond delay="0"/>
                                  </p:stCondLst>
                                  <p:childTnLst>
                                    <p:set>
                                      <p:cBhvr>
                                        <p:cTn id="38" dur="1" fill="hold">
                                          <p:stCondLst>
                                            <p:cond delay="0"/>
                                          </p:stCondLst>
                                        </p:cTn>
                                        <p:tgtEl>
                                          <p:spTgt spid="1706"/>
                                        </p:tgtEl>
                                        <p:attrNameLst>
                                          <p:attrName>style.visibility</p:attrName>
                                        </p:attrNameLst>
                                      </p:cBhvr>
                                      <p:to>
                                        <p:strVal val="visible"/>
                                      </p:to>
                                    </p:set>
                                    <p:animEffect transition="in" filter="fade">
                                      <p:cBhvr>
                                        <p:cTn id="39" dur="1000"/>
                                        <p:tgtEl>
                                          <p:spTgt spid="1706"/>
                                        </p:tgtEl>
                                      </p:cBhvr>
                                    </p:animEffect>
                                  </p:childTnLst>
                                </p:cTn>
                              </p:par>
                              <p:par>
                                <p:cTn id="40" presetID="10" presetClass="entr" presetSubtype="0" fill="hold" nodeType="withEffect">
                                  <p:stCondLst>
                                    <p:cond delay="0"/>
                                  </p:stCondLst>
                                  <p:childTnLst>
                                    <p:set>
                                      <p:cBhvr>
                                        <p:cTn id="41" dur="1" fill="hold">
                                          <p:stCondLst>
                                            <p:cond delay="0"/>
                                          </p:stCondLst>
                                        </p:cTn>
                                        <p:tgtEl>
                                          <p:spTgt spid="1707"/>
                                        </p:tgtEl>
                                        <p:attrNameLst>
                                          <p:attrName>style.visibility</p:attrName>
                                        </p:attrNameLst>
                                      </p:cBhvr>
                                      <p:to>
                                        <p:strVal val="visible"/>
                                      </p:to>
                                    </p:set>
                                    <p:animEffect transition="in" filter="fade">
                                      <p:cBhvr>
                                        <p:cTn id="42" dur="1000"/>
                                        <p:tgtEl>
                                          <p:spTgt spid="1707"/>
                                        </p:tgtEl>
                                      </p:cBhvr>
                                    </p:animEffect>
                                  </p:childTnLst>
                                </p:cTn>
                              </p:par>
                              <p:par>
                                <p:cTn id="43" presetID="10" presetClass="entr" presetSubtype="0" fill="hold" nodeType="withEffect">
                                  <p:stCondLst>
                                    <p:cond delay="0"/>
                                  </p:stCondLst>
                                  <p:childTnLst>
                                    <p:set>
                                      <p:cBhvr>
                                        <p:cTn id="44" dur="1" fill="hold">
                                          <p:stCondLst>
                                            <p:cond delay="0"/>
                                          </p:stCondLst>
                                        </p:cTn>
                                        <p:tgtEl>
                                          <p:spTgt spid="1708"/>
                                        </p:tgtEl>
                                        <p:attrNameLst>
                                          <p:attrName>style.visibility</p:attrName>
                                        </p:attrNameLst>
                                      </p:cBhvr>
                                      <p:to>
                                        <p:strVal val="visible"/>
                                      </p:to>
                                    </p:set>
                                    <p:animEffect transition="in" filter="fade">
                                      <p:cBhvr>
                                        <p:cTn id="45" dur="1000"/>
                                        <p:tgtEl>
                                          <p:spTgt spid="1708"/>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1690"/>
                                        </p:tgtEl>
                                        <p:attrNameLst>
                                          <p:attrName>style.visibility</p:attrName>
                                        </p:attrNameLst>
                                      </p:cBhvr>
                                      <p:to>
                                        <p:strVal val="visible"/>
                                      </p:to>
                                    </p:set>
                                    <p:animEffect transition="in" filter="fade">
                                      <p:cBhvr>
                                        <p:cTn id="50" dur="1000"/>
                                        <p:tgtEl>
                                          <p:spTgt spid="1690"/>
                                        </p:tgtEl>
                                      </p:cBhvr>
                                    </p:animEffect>
                                  </p:childTnLst>
                                </p:cTn>
                              </p:par>
                              <p:par>
                                <p:cTn id="51" presetID="10" presetClass="entr" presetSubtype="0" fill="hold" nodeType="withEffect">
                                  <p:stCondLst>
                                    <p:cond delay="0"/>
                                  </p:stCondLst>
                                  <p:childTnLst>
                                    <p:set>
                                      <p:cBhvr>
                                        <p:cTn id="52" dur="1" fill="hold">
                                          <p:stCondLst>
                                            <p:cond delay="0"/>
                                          </p:stCondLst>
                                        </p:cTn>
                                        <p:tgtEl>
                                          <p:spTgt spid="1691"/>
                                        </p:tgtEl>
                                        <p:attrNameLst>
                                          <p:attrName>style.visibility</p:attrName>
                                        </p:attrNameLst>
                                      </p:cBhvr>
                                      <p:to>
                                        <p:strVal val="visible"/>
                                      </p:to>
                                    </p:set>
                                    <p:animEffect transition="in" filter="fade">
                                      <p:cBhvr>
                                        <p:cTn id="53" dur="1000"/>
                                        <p:tgtEl>
                                          <p:spTgt spid="1691"/>
                                        </p:tgtEl>
                                      </p:cBhvr>
                                    </p:animEffect>
                                  </p:childTnLst>
                                </p:cTn>
                              </p:par>
                              <p:par>
                                <p:cTn id="54" presetID="10" presetClass="entr" presetSubtype="0" fill="hold" nodeType="withEffect">
                                  <p:stCondLst>
                                    <p:cond delay="0"/>
                                  </p:stCondLst>
                                  <p:childTnLst>
                                    <p:set>
                                      <p:cBhvr>
                                        <p:cTn id="55" dur="1" fill="hold">
                                          <p:stCondLst>
                                            <p:cond delay="0"/>
                                          </p:stCondLst>
                                        </p:cTn>
                                        <p:tgtEl>
                                          <p:spTgt spid="1692"/>
                                        </p:tgtEl>
                                        <p:attrNameLst>
                                          <p:attrName>style.visibility</p:attrName>
                                        </p:attrNameLst>
                                      </p:cBhvr>
                                      <p:to>
                                        <p:strVal val="visible"/>
                                      </p:to>
                                    </p:set>
                                    <p:animEffect transition="in" filter="fade">
                                      <p:cBhvr>
                                        <p:cTn id="56" dur="1000"/>
                                        <p:tgtEl>
                                          <p:spTgt spid="1692"/>
                                        </p:tgtEl>
                                      </p:cBhvr>
                                    </p:animEffect>
                                  </p:childTnLst>
                                </p:cTn>
                              </p:par>
                              <p:par>
                                <p:cTn id="57" presetID="10" presetClass="entr" presetSubtype="0" fill="hold" nodeType="withEffect">
                                  <p:stCondLst>
                                    <p:cond delay="0"/>
                                  </p:stCondLst>
                                  <p:childTnLst>
                                    <p:set>
                                      <p:cBhvr>
                                        <p:cTn id="58" dur="1" fill="hold">
                                          <p:stCondLst>
                                            <p:cond delay="0"/>
                                          </p:stCondLst>
                                        </p:cTn>
                                        <p:tgtEl>
                                          <p:spTgt spid="1706"/>
                                        </p:tgtEl>
                                        <p:attrNameLst>
                                          <p:attrName>style.visibility</p:attrName>
                                        </p:attrNameLst>
                                      </p:cBhvr>
                                      <p:to>
                                        <p:strVal val="visible"/>
                                      </p:to>
                                    </p:set>
                                    <p:animEffect transition="in" filter="fade">
                                      <p:cBhvr>
                                        <p:cTn id="59" dur="1000"/>
                                        <p:tgtEl>
                                          <p:spTgt spid="1706"/>
                                        </p:tgtEl>
                                      </p:cBhvr>
                                    </p:animEffect>
                                  </p:childTnLst>
                                </p:cTn>
                              </p:par>
                              <p:par>
                                <p:cTn id="60" presetID="10" presetClass="entr" presetSubtype="0" fill="hold" nodeType="withEffect">
                                  <p:stCondLst>
                                    <p:cond delay="0"/>
                                  </p:stCondLst>
                                  <p:childTnLst>
                                    <p:set>
                                      <p:cBhvr>
                                        <p:cTn id="61" dur="1" fill="hold">
                                          <p:stCondLst>
                                            <p:cond delay="0"/>
                                          </p:stCondLst>
                                        </p:cTn>
                                        <p:tgtEl>
                                          <p:spTgt spid="1767"/>
                                        </p:tgtEl>
                                        <p:attrNameLst>
                                          <p:attrName>style.visibility</p:attrName>
                                        </p:attrNameLst>
                                      </p:cBhvr>
                                      <p:to>
                                        <p:strVal val="visible"/>
                                      </p:to>
                                    </p:set>
                                    <p:animEffect transition="in" filter="fade">
                                      <p:cBhvr>
                                        <p:cTn id="62" dur="1000"/>
                                        <p:tgtEl>
                                          <p:spTgt spid="1767"/>
                                        </p:tgtEl>
                                      </p:cBhvr>
                                    </p:animEffect>
                                  </p:childTnLst>
                                </p:cTn>
                              </p:par>
                              <p:par>
                                <p:cTn id="63" presetID="10" presetClass="entr" presetSubtype="0" fill="hold" nodeType="withEffect">
                                  <p:stCondLst>
                                    <p:cond delay="0"/>
                                  </p:stCondLst>
                                  <p:childTnLst>
                                    <p:set>
                                      <p:cBhvr>
                                        <p:cTn id="64" dur="1" fill="hold">
                                          <p:stCondLst>
                                            <p:cond delay="0"/>
                                          </p:stCondLst>
                                        </p:cTn>
                                        <p:tgtEl>
                                          <p:spTgt spid="1768"/>
                                        </p:tgtEl>
                                        <p:attrNameLst>
                                          <p:attrName>style.visibility</p:attrName>
                                        </p:attrNameLst>
                                      </p:cBhvr>
                                      <p:to>
                                        <p:strVal val="visible"/>
                                      </p:to>
                                    </p:set>
                                    <p:animEffect transition="in" filter="fade">
                                      <p:cBhvr>
                                        <p:cTn id="65" dur="1000"/>
                                        <p:tgtEl>
                                          <p:spTgt spid="17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99"/>
        <p:cNvGrpSpPr/>
        <p:nvPr/>
      </p:nvGrpSpPr>
      <p:grpSpPr>
        <a:xfrm>
          <a:off x="0" y="0"/>
          <a:ext cx="0" cy="0"/>
          <a:chOff x="0" y="0"/>
          <a:chExt cx="0" cy="0"/>
        </a:xfrm>
      </p:grpSpPr>
      <p:sp>
        <p:nvSpPr>
          <p:cNvPr id="1800" name="Google Shape;1800;p15"/>
          <p:cNvSpPr txBox="1"/>
          <p:nvPr/>
        </p:nvSpPr>
        <p:spPr>
          <a:xfrm>
            <a:off x="3652650" y="197450"/>
            <a:ext cx="2471400" cy="444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vi" sz="2000" b="0" i="0" u="none" strike="noStrike" cap="none">
                <a:solidFill>
                  <a:schemeClr val="dk1"/>
                </a:solidFill>
                <a:latin typeface="Lilita One"/>
                <a:ea typeface="Lilita One"/>
                <a:cs typeface="Lilita One"/>
                <a:sym typeface="Lilita One"/>
              </a:rPr>
              <a:t>System functions</a:t>
            </a:r>
            <a:endParaRPr sz="1000" b="0" i="0" u="none" strike="noStrike" cap="none">
              <a:solidFill>
                <a:srgbClr val="000000"/>
              </a:solidFill>
              <a:latin typeface="Josefin Sans"/>
              <a:ea typeface="Josefin Sans"/>
              <a:cs typeface="Josefin Sans"/>
              <a:sym typeface="Josefin Sans"/>
            </a:endParaRPr>
          </a:p>
        </p:txBody>
      </p:sp>
      <p:sp>
        <p:nvSpPr>
          <p:cNvPr id="1801" name="Google Shape;1801;p15"/>
          <p:cNvSpPr/>
          <p:nvPr/>
        </p:nvSpPr>
        <p:spPr>
          <a:xfrm>
            <a:off x="700565" y="2564332"/>
            <a:ext cx="1410600" cy="435000"/>
          </a:xfrm>
          <a:prstGeom prst="rect">
            <a:avLst/>
          </a:prstGeom>
          <a:solidFill>
            <a:srgbClr val="FFFFFF"/>
          </a:solidFill>
          <a:ln w="1270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vi" sz="1400" b="0" i="0" u="none" strike="noStrike" cap="none">
                <a:solidFill>
                  <a:srgbClr val="000000"/>
                </a:solidFill>
                <a:latin typeface="Josefin Sans"/>
                <a:ea typeface="Josefin Sans"/>
                <a:cs typeface="Josefin Sans"/>
                <a:sym typeface="Josefin Sans"/>
              </a:rPr>
              <a:t>Super Admin</a:t>
            </a:r>
            <a:endParaRPr sz="1400" b="0" i="0" u="none" strike="noStrike" cap="none">
              <a:solidFill>
                <a:srgbClr val="000000"/>
              </a:solidFill>
              <a:latin typeface="Josefin Sans"/>
              <a:ea typeface="Josefin Sans"/>
              <a:cs typeface="Josefin Sans"/>
              <a:sym typeface="Josefin Sans"/>
            </a:endParaRPr>
          </a:p>
        </p:txBody>
      </p:sp>
      <p:sp>
        <p:nvSpPr>
          <p:cNvPr id="1802" name="Google Shape;1802;p15"/>
          <p:cNvSpPr/>
          <p:nvPr/>
        </p:nvSpPr>
        <p:spPr>
          <a:xfrm>
            <a:off x="700565" y="2129378"/>
            <a:ext cx="1410600" cy="435000"/>
          </a:xfrm>
          <a:prstGeom prst="rect">
            <a:avLst/>
          </a:prstGeom>
          <a:solidFill>
            <a:srgbClr val="FFFFFF"/>
          </a:solidFill>
          <a:ln w="1270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vi" sz="1400" b="0" i="0" u="none" strike="noStrike" cap="none" dirty="0">
                <a:solidFill>
                  <a:srgbClr val="000000"/>
                </a:solidFill>
                <a:latin typeface="Josefin Sans"/>
                <a:ea typeface="Josefin Sans"/>
                <a:cs typeface="Josefin Sans"/>
                <a:sym typeface="Josefin Sans"/>
              </a:rPr>
              <a:t>HR Staff</a:t>
            </a:r>
            <a:endParaRPr sz="1400" b="0" i="0" u="none" strike="noStrike" cap="none" dirty="0">
              <a:solidFill>
                <a:srgbClr val="000000"/>
              </a:solidFill>
              <a:latin typeface="Josefin Sans"/>
              <a:ea typeface="Josefin Sans"/>
              <a:cs typeface="Josefin Sans"/>
              <a:sym typeface="Josefin Sans"/>
            </a:endParaRPr>
          </a:p>
        </p:txBody>
      </p:sp>
      <p:sp>
        <p:nvSpPr>
          <p:cNvPr id="1803" name="Google Shape;1803;p15"/>
          <p:cNvSpPr/>
          <p:nvPr/>
        </p:nvSpPr>
        <p:spPr>
          <a:xfrm>
            <a:off x="632990" y="1673583"/>
            <a:ext cx="1545900" cy="476700"/>
          </a:xfrm>
          <a:prstGeom prst="rect">
            <a:avLst/>
          </a:prstGeom>
          <a:solidFill>
            <a:srgbClr val="0C343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vi" sz="1400" b="1" i="0" u="none" strike="noStrike" cap="none" dirty="0">
                <a:solidFill>
                  <a:srgbClr val="FFFFFF"/>
                </a:solidFill>
                <a:latin typeface="Josefin Sans"/>
                <a:ea typeface="Josefin Sans"/>
                <a:cs typeface="Josefin Sans"/>
                <a:sym typeface="Josefin Sans"/>
              </a:rPr>
              <a:t>Candidate</a:t>
            </a:r>
            <a:endParaRPr sz="1400" b="0" i="0" u="none" strike="noStrike" cap="none" dirty="0">
              <a:solidFill>
                <a:srgbClr val="000000"/>
              </a:solidFill>
              <a:latin typeface="Josefin Sans"/>
              <a:ea typeface="Josefin Sans"/>
              <a:cs typeface="Josefin Sans"/>
              <a:sym typeface="Josefin Sans"/>
            </a:endParaRPr>
          </a:p>
        </p:txBody>
      </p:sp>
      <p:sp>
        <p:nvSpPr>
          <p:cNvPr id="1804" name="Google Shape;1804;p15"/>
          <p:cNvSpPr txBox="1"/>
          <p:nvPr/>
        </p:nvSpPr>
        <p:spPr>
          <a:xfrm>
            <a:off x="2565200" y="719825"/>
            <a:ext cx="5418300" cy="3952500"/>
          </a:xfrm>
          <a:prstGeom prst="rect">
            <a:avLst/>
          </a:prstGeom>
          <a:noFill/>
          <a:ln>
            <a:noFill/>
          </a:ln>
        </p:spPr>
        <p:txBody>
          <a:bodyPr spcFirstLastPara="1" wrap="square" lIns="91425" tIns="91425" rIns="91425" bIns="91425" anchor="t" anchorCtr="0">
            <a:noAutofit/>
          </a:bodyPr>
          <a:lstStyle/>
          <a:p>
            <a:pPr marL="457200" marR="0" lvl="0" indent="-317500" algn="l" rtl="0">
              <a:lnSpc>
                <a:spcPct val="150000"/>
              </a:lnSpc>
              <a:spcBef>
                <a:spcPts val="0"/>
              </a:spcBef>
              <a:spcAft>
                <a:spcPts val="0"/>
              </a:spcAft>
              <a:buClr>
                <a:srgbClr val="000000"/>
              </a:buClr>
              <a:buSzPts val="1400"/>
              <a:buFont typeface="Josefin Sans"/>
              <a:buChar char="●"/>
            </a:pPr>
            <a:r>
              <a:rPr lang="vi" sz="1400" b="0" i="0" u="none" strike="noStrike" cap="none" dirty="0">
                <a:solidFill>
                  <a:srgbClr val="000000"/>
                </a:solidFill>
                <a:latin typeface="Josefin Sans"/>
                <a:ea typeface="Josefin Sans"/>
                <a:cs typeface="Josefin Sans"/>
                <a:sym typeface="Josefin Sans"/>
              </a:rPr>
              <a:t>View all information about FPT Education and new jobs (multiple languages)</a:t>
            </a:r>
            <a:endParaRPr sz="1400" b="0" i="0" u="none" strike="noStrike" cap="none" dirty="0">
              <a:solidFill>
                <a:srgbClr val="000000"/>
              </a:solidFill>
              <a:latin typeface="Josefin Sans"/>
              <a:ea typeface="Josefin Sans"/>
              <a:cs typeface="Josefin Sans"/>
              <a:sym typeface="Josefin Sans"/>
            </a:endParaRPr>
          </a:p>
          <a:p>
            <a:pPr marL="457200" marR="0" lvl="0" indent="-317500" algn="l" rtl="0">
              <a:lnSpc>
                <a:spcPct val="150000"/>
              </a:lnSpc>
              <a:spcBef>
                <a:spcPts val="0"/>
              </a:spcBef>
              <a:spcAft>
                <a:spcPts val="0"/>
              </a:spcAft>
              <a:buClr>
                <a:srgbClr val="000000"/>
              </a:buClr>
              <a:buSzPts val="1400"/>
              <a:buFont typeface="Josefin Sans"/>
              <a:buChar char="●"/>
            </a:pPr>
            <a:r>
              <a:rPr lang="vi" sz="1400" b="0" i="0" u="none" strike="noStrike" cap="none" dirty="0">
                <a:solidFill>
                  <a:srgbClr val="000000"/>
                </a:solidFill>
                <a:latin typeface="Josefin Sans"/>
                <a:ea typeface="Josefin Sans"/>
                <a:cs typeface="Josefin Sans"/>
                <a:sym typeface="Josefin Sans"/>
              </a:rPr>
              <a:t>Search a job by keywords</a:t>
            </a:r>
            <a:endParaRPr sz="1400" b="0" i="0" u="none" strike="noStrike" cap="none" dirty="0">
              <a:solidFill>
                <a:srgbClr val="000000"/>
              </a:solidFill>
              <a:latin typeface="Josefin Sans"/>
              <a:ea typeface="Josefin Sans"/>
              <a:cs typeface="Josefin Sans"/>
              <a:sym typeface="Josefin Sans"/>
            </a:endParaRPr>
          </a:p>
          <a:p>
            <a:pPr marL="457200" marR="0" lvl="0" indent="-317500" algn="l" rtl="0">
              <a:lnSpc>
                <a:spcPct val="150000"/>
              </a:lnSpc>
              <a:spcBef>
                <a:spcPts val="0"/>
              </a:spcBef>
              <a:spcAft>
                <a:spcPts val="0"/>
              </a:spcAft>
              <a:buClr>
                <a:srgbClr val="000000"/>
              </a:buClr>
              <a:buSzPts val="1400"/>
              <a:buFont typeface="Josefin Sans"/>
              <a:buChar char="●"/>
            </a:pPr>
            <a:r>
              <a:rPr lang="vi" sz="1400" b="0" i="0" u="none" strike="noStrike" cap="none" dirty="0">
                <a:solidFill>
                  <a:srgbClr val="000000"/>
                </a:solidFill>
                <a:latin typeface="Josefin Sans"/>
                <a:ea typeface="Josefin Sans"/>
                <a:cs typeface="Josefin Sans"/>
                <a:sym typeface="Josefin Sans"/>
              </a:rPr>
              <a:t>Apply for a job:</a:t>
            </a:r>
            <a:endParaRPr sz="1400" b="0" i="0" u="none" strike="noStrike" cap="none" dirty="0">
              <a:solidFill>
                <a:srgbClr val="000000"/>
              </a:solidFill>
              <a:latin typeface="Josefin Sans"/>
              <a:ea typeface="Josefin Sans"/>
              <a:cs typeface="Josefin Sans"/>
              <a:sym typeface="Josefin Sans"/>
            </a:endParaRPr>
          </a:p>
          <a:p>
            <a:pPr marL="914400" marR="0" lvl="1" indent="-317500" algn="l" rtl="0">
              <a:lnSpc>
                <a:spcPct val="150000"/>
              </a:lnSpc>
              <a:spcBef>
                <a:spcPts val="0"/>
              </a:spcBef>
              <a:spcAft>
                <a:spcPts val="0"/>
              </a:spcAft>
              <a:buClr>
                <a:srgbClr val="000000"/>
              </a:buClr>
              <a:buSzPts val="1400"/>
              <a:buFont typeface="Josefin Sans"/>
              <a:buChar char="○"/>
            </a:pPr>
            <a:r>
              <a:rPr lang="vi" sz="1400" b="0" i="0" u="none" strike="noStrike" cap="none" dirty="0">
                <a:solidFill>
                  <a:srgbClr val="000000"/>
                </a:solidFill>
                <a:latin typeface="Josefin Sans"/>
                <a:ea typeface="Josefin Sans"/>
                <a:cs typeface="Josefin Sans"/>
                <a:sym typeface="Josefin Sans"/>
              </a:rPr>
              <a:t>Has had a CV already → attach CV file (PDF)</a:t>
            </a:r>
            <a:endParaRPr sz="1400" b="0" i="0" u="none" strike="noStrike" cap="none" dirty="0">
              <a:solidFill>
                <a:srgbClr val="000000"/>
              </a:solidFill>
              <a:latin typeface="Josefin Sans"/>
              <a:ea typeface="Josefin Sans"/>
              <a:cs typeface="Josefin Sans"/>
              <a:sym typeface="Josefin Sans"/>
            </a:endParaRPr>
          </a:p>
          <a:p>
            <a:pPr marL="914400" marR="0" lvl="1" indent="-317500" algn="l" rtl="0">
              <a:lnSpc>
                <a:spcPct val="150000"/>
              </a:lnSpc>
              <a:spcBef>
                <a:spcPts val="0"/>
              </a:spcBef>
              <a:spcAft>
                <a:spcPts val="0"/>
              </a:spcAft>
              <a:buClr>
                <a:srgbClr val="000000"/>
              </a:buClr>
              <a:buSzPts val="1400"/>
              <a:buFont typeface="Josefin Sans"/>
              <a:buChar char="○"/>
            </a:pPr>
            <a:r>
              <a:rPr lang="vi" sz="1400" b="0" i="0" u="none" strike="noStrike" cap="none" dirty="0">
                <a:solidFill>
                  <a:srgbClr val="000000"/>
                </a:solidFill>
                <a:latin typeface="Josefin Sans"/>
                <a:ea typeface="Josefin Sans"/>
                <a:cs typeface="Josefin Sans"/>
                <a:sym typeface="Josefin Sans"/>
              </a:rPr>
              <a:t>Has not had a CV yet → create a simple CV</a:t>
            </a:r>
            <a:endParaRPr sz="1400" b="0" i="0" u="none" strike="noStrike" cap="none" dirty="0">
              <a:solidFill>
                <a:srgbClr val="000000"/>
              </a:solidFill>
              <a:latin typeface="Josefin Sans"/>
              <a:ea typeface="Josefin Sans"/>
              <a:cs typeface="Josefin Sans"/>
              <a:sym typeface="Josefin Sans"/>
            </a:endParaRPr>
          </a:p>
          <a:p>
            <a:pPr marL="457200" marR="0" lvl="0" indent="-317500" algn="l" rtl="0">
              <a:lnSpc>
                <a:spcPct val="150000"/>
              </a:lnSpc>
              <a:spcBef>
                <a:spcPts val="0"/>
              </a:spcBef>
              <a:spcAft>
                <a:spcPts val="0"/>
              </a:spcAft>
              <a:buClr>
                <a:srgbClr val="000000"/>
              </a:buClr>
              <a:buSzPts val="1400"/>
              <a:buFont typeface="Josefin Sans"/>
              <a:buChar char="●"/>
            </a:pPr>
            <a:r>
              <a:rPr lang="vi" sz="1400" b="0" i="0" u="none" strike="noStrike" cap="none" dirty="0">
                <a:solidFill>
                  <a:srgbClr val="000000"/>
                </a:solidFill>
                <a:latin typeface="Josefin Sans"/>
                <a:ea typeface="Josefin Sans"/>
                <a:cs typeface="Josefin Sans"/>
                <a:sym typeface="Josefin Sans"/>
              </a:rPr>
              <a:t>After successfully uploaded CV → An email will be automatically sent to the candidate</a:t>
            </a:r>
            <a:endParaRPr sz="1400" b="0" i="0" u="none" strike="noStrike" cap="none" dirty="0">
              <a:solidFill>
                <a:srgbClr val="000000"/>
              </a:solidFill>
              <a:latin typeface="Josefin Sans"/>
              <a:ea typeface="Josefin Sans"/>
              <a:cs typeface="Josefin Sans"/>
              <a:sym typeface="Josefin Sans"/>
            </a:endParaRPr>
          </a:p>
          <a:p>
            <a:pPr marL="457200" marR="0" lvl="0" indent="-317500" algn="l" rtl="0">
              <a:lnSpc>
                <a:spcPct val="150000"/>
              </a:lnSpc>
              <a:spcBef>
                <a:spcPts val="0"/>
              </a:spcBef>
              <a:spcAft>
                <a:spcPts val="0"/>
              </a:spcAft>
              <a:buClr>
                <a:srgbClr val="000000"/>
              </a:buClr>
              <a:buSzPts val="1400"/>
              <a:buFont typeface="Josefin Sans"/>
              <a:buChar char="●"/>
            </a:pPr>
            <a:r>
              <a:rPr lang="vi" sz="1400" b="0" i="0" u="none" strike="noStrike" cap="none" dirty="0">
                <a:solidFill>
                  <a:srgbClr val="000000"/>
                </a:solidFill>
                <a:latin typeface="Josefin Sans"/>
                <a:ea typeface="Josefin Sans"/>
                <a:cs typeface="Josefin Sans"/>
                <a:sym typeface="Josefin Sans"/>
              </a:rPr>
              <a:t>Has not found a suitable job → leave information (register potential candidate)</a:t>
            </a:r>
            <a:endParaRPr sz="1400" b="0" i="0" u="none" strike="noStrike" cap="none" dirty="0">
              <a:solidFill>
                <a:srgbClr val="000000"/>
              </a:solidFill>
              <a:latin typeface="Josefin Sans"/>
              <a:ea typeface="Josefin Sans"/>
              <a:cs typeface="Josefin Sans"/>
              <a:sym typeface="Josefin Sans"/>
            </a:endParaRPr>
          </a:p>
          <a:p>
            <a:pPr marL="457200" marR="0" lvl="0" indent="-317500" algn="l" rtl="0">
              <a:lnSpc>
                <a:spcPct val="150000"/>
              </a:lnSpc>
              <a:spcBef>
                <a:spcPts val="0"/>
              </a:spcBef>
              <a:spcAft>
                <a:spcPts val="0"/>
              </a:spcAft>
              <a:buClr>
                <a:srgbClr val="000000"/>
              </a:buClr>
              <a:buSzPts val="1400"/>
              <a:buFont typeface="Josefin Sans"/>
              <a:buChar char="●"/>
            </a:pPr>
            <a:r>
              <a:rPr lang="vi" sz="1400" b="0" i="0" u="none" strike="noStrike" cap="none" dirty="0">
                <a:solidFill>
                  <a:srgbClr val="000000"/>
                </a:solidFill>
                <a:latin typeface="Josefin Sans"/>
                <a:ea typeface="Josefin Sans"/>
                <a:cs typeface="Josefin Sans"/>
                <a:sym typeface="Josefin Sans"/>
              </a:rPr>
              <a:t>Do an entry test</a:t>
            </a:r>
            <a:endParaRPr sz="1400" b="0" i="0" u="none" strike="noStrike" cap="none" dirty="0">
              <a:solidFill>
                <a:srgbClr val="000000"/>
              </a:solidFill>
              <a:latin typeface="Josefin Sans"/>
              <a:ea typeface="Josefin Sans"/>
              <a:cs typeface="Josefin Sans"/>
              <a:sym typeface="Josefin Sans"/>
            </a:endParaRPr>
          </a:p>
          <a:p>
            <a:pPr marL="457200" marR="0" lvl="0" indent="-317500" algn="l" rtl="0">
              <a:lnSpc>
                <a:spcPct val="150000"/>
              </a:lnSpc>
              <a:spcBef>
                <a:spcPts val="0"/>
              </a:spcBef>
              <a:spcAft>
                <a:spcPts val="0"/>
              </a:spcAft>
              <a:buClr>
                <a:srgbClr val="000000"/>
              </a:buClr>
              <a:buSzPts val="1400"/>
              <a:buFont typeface="Josefin Sans"/>
              <a:buChar char="●"/>
            </a:pPr>
            <a:r>
              <a:rPr lang="vi" sz="1400" b="0" i="0" u="none" strike="noStrike" cap="none" dirty="0">
                <a:solidFill>
                  <a:srgbClr val="000000"/>
                </a:solidFill>
                <a:latin typeface="Josefin Sans"/>
                <a:ea typeface="Josefin Sans"/>
                <a:cs typeface="Josefin Sans"/>
                <a:sym typeface="Josefin Sans"/>
              </a:rPr>
              <a:t>Real-time chat with HR Staff</a:t>
            </a:r>
            <a:endParaRPr sz="1400" b="0" i="0" u="none" strike="noStrike" cap="none" dirty="0">
              <a:solidFill>
                <a:srgbClr val="000000"/>
              </a:solidFill>
              <a:latin typeface="Josefin Sans"/>
              <a:ea typeface="Josefin Sans"/>
              <a:cs typeface="Josefin Sans"/>
              <a:sym typeface="Josefin Sans"/>
            </a:endParaRPr>
          </a:p>
          <a:p>
            <a:pPr marL="0" marR="0" lvl="0" indent="0" algn="l" rtl="0">
              <a:lnSpc>
                <a:spcPct val="150000"/>
              </a:lnSpc>
              <a:spcBef>
                <a:spcPts val="0"/>
              </a:spcBef>
              <a:spcAft>
                <a:spcPts val="0"/>
              </a:spcAft>
              <a:buClr>
                <a:srgbClr val="000000"/>
              </a:buClr>
              <a:buSzPts val="1400"/>
              <a:buFont typeface="Arial"/>
              <a:buNone/>
            </a:pPr>
            <a:endParaRPr sz="1400" b="0" i="0" u="none" strike="noStrike" cap="none" dirty="0">
              <a:solidFill>
                <a:srgbClr val="000000"/>
              </a:solidFill>
              <a:latin typeface="Josefin Sans"/>
              <a:ea typeface="Josefin Sans"/>
              <a:cs typeface="Josefin Sans"/>
              <a:sym typeface="Josefin Sans"/>
            </a:endParaRPr>
          </a:p>
        </p:txBody>
      </p:sp>
    </p:spTree>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08"/>
        <p:cNvGrpSpPr/>
        <p:nvPr/>
      </p:nvGrpSpPr>
      <p:grpSpPr>
        <a:xfrm>
          <a:off x="0" y="0"/>
          <a:ext cx="0" cy="0"/>
          <a:chOff x="0" y="0"/>
          <a:chExt cx="0" cy="0"/>
        </a:xfrm>
      </p:grpSpPr>
      <p:sp>
        <p:nvSpPr>
          <p:cNvPr id="1809" name="Google Shape;1809;p16"/>
          <p:cNvSpPr txBox="1"/>
          <p:nvPr/>
        </p:nvSpPr>
        <p:spPr>
          <a:xfrm>
            <a:off x="3652650" y="197450"/>
            <a:ext cx="2471400" cy="444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vi" sz="2000" b="0" i="0" u="none" strike="noStrike" cap="none">
                <a:solidFill>
                  <a:schemeClr val="dk1"/>
                </a:solidFill>
                <a:latin typeface="Lilita One"/>
                <a:ea typeface="Lilita One"/>
                <a:cs typeface="Lilita One"/>
                <a:sym typeface="Lilita One"/>
              </a:rPr>
              <a:t>System functions</a:t>
            </a:r>
            <a:endParaRPr sz="1000" b="0" i="0" u="none" strike="noStrike" cap="none">
              <a:solidFill>
                <a:srgbClr val="000000"/>
              </a:solidFill>
              <a:latin typeface="Josefin Sans"/>
              <a:ea typeface="Josefin Sans"/>
              <a:cs typeface="Josefin Sans"/>
              <a:sym typeface="Josefin Sans"/>
            </a:endParaRPr>
          </a:p>
        </p:txBody>
      </p:sp>
      <p:sp>
        <p:nvSpPr>
          <p:cNvPr id="1810" name="Google Shape;1810;p16"/>
          <p:cNvSpPr/>
          <p:nvPr/>
        </p:nvSpPr>
        <p:spPr>
          <a:xfrm>
            <a:off x="700565" y="2564332"/>
            <a:ext cx="1410600" cy="435000"/>
          </a:xfrm>
          <a:prstGeom prst="rect">
            <a:avLst/>
          </a:prstGeom>
          <a:solidFill>
            <a:srgbClr val="FFFFFF"/>
          </a:solidFill>
          <a:ln w="1270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vi" sz="1400" b="0" i="0" u="none" strike="noStrike" cap="none">
                <a:solidFill>
                  <a:srgbClr val="000000"/>
                </a:solidFill>
                <a:latin typeface="Josefin Sans"/>
                <a:ea typeface="Josefin Sans"/>
                <a:cs typeface="Josefin Sans"/>
                <a:sym typeface="Josefin Sans"/>
              </a:rPr>
              <a:t>Super Admin</a:t>
            </a:r>
            <a:endParaRPr sz="1400" b="0" i="0" u="none" strike="noStrike" cap="none">
              <a:solidFill>
                <a:srgbClr val="000000"/>
              </a:solidFill>
              <a:latin typeface="Josefin Sans"/>
              <a:ea typeface="Josefin Sans"/>
              <a:cs typeface="Josefin Sans"/>
              <a:sym typeface="Josefin Sans"/>
            </a:endParaRPr>
          </a:p>
        </p:txBody>
      </p:sp>
      <p:sp>
        <p:nvSpPr>
          <p:cNvPr id="1811" name="Google Shape;1811;p16"/>
          <p:cNvSpPr/>
          <p:nvPr/>
        </p:nvSpPr>
        <p:spPr>
          <a:xfrm>
            <a:off x="700565" y="1697478"/>
            <a:ext cx="1410600" cy="435000"/>
          </a:xfrm>
          <a:prstGeom prst="rect">
            <a:avLst/>
          </a:prstGeom>
          <a:solidFill>
            <a:srgbClr val="FFFFFF"/>
          </a:solidFill>
          <a:ln w="1270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vi" sz="1400" b="0" i="0" u="none" strike="noStrike" cap="none">
                <a:solidFill>
                  <a:srgbClr val="000000"/>
                </a:solidFill>
                <a:latin typeface="Josefin Sans"/>
                <a:ea typeface="Josefin Sans"/>
                <a:cs typeface="Josefin Sans"/>
                <a:sym typeface="Josefin Sans"/>
              </a:rPr>
              <a:t>Candidate</a:t>
            </a:r>
            <a:endParaRPr sz="1400" b="0" i="0" u="none" strike="noStrike" cap="none">
              <a:solidFill>
                <a:srgbClr val="000000"/>
              </a:solidFill>
              <a:latin typeface="Josefin Sans"/>
              <a:ea typeface="Josefin Sans"/>
              <a:cs typeface="Josefin Sans"/>
              <a:sym typeface="Josefin Sans"/>
            </a:endParaRPr>
          </a:p>
        </p:txBody>
      </p:sp>
      <p:sp>
        <p:nvSpPr>
          <p:cNvPr id="1812" name="Google Shape;1812;p16"/>
          <p:cNvSpPr/>
          <p:nvPr/>
        </p:nvSpPr>
        <p:spPr>
          <a:xfrm>
            <a:off x="632915" y="2132483"/>
            <a:ext cx="1545900" cy="476700"/>
          </a:xfrm>
          <a:prstGeom prst="rect">
            <a:avLst/>
          </a:prstGeom>
          <a:solidFill>
            <a:srgbClr val="0C343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vi" sz="1400" b="1" i="0" u="none" strike="noStrike" cap="none">
                <a:solidFill>
                  <a:srgbClr val="FFFFFF"/>
                </a:solidFill>
                <a:latin typeface="Josefin Sans"/>
                <a:ea typeface="Josefin Sans"/>
                <a:cs typeface="Josefin Sans"/>
                <a:sym typeface="Josefin Sans"/>
              </a:rPr>
              <a:t>HR Staff</a:t>
            </a:r>
            <a:endParaRPr sz="1400" b="0" i="0" u="none" strike="noStrike" cap="none">
              <a:solidFill>
                <a:srgbClr val="000000"/>
              </a:solidFill>
              <a:latin typeface="Josefin Sans"/>
              <a:ea typeface="Josefin Sans"/>
              <a:cs typeface="Josefin Sans"/>
              <a:sym typeface="Josefin Sans"/>
            </a:endParaRPr>
          </a:p>
        </p:txBody>
      </p:sp>
      <p:sp>
        <p:nvSpPr>
          <p:cNvPr id="1813" name="Google Shape;1813;p16"/>
          <p:cNvSpPr txBox="1"/>
          <p:nvPr/>
        </p:nvSpPr>
        <p:spPr>
          <a:xfrm>
            <a:off x="2565200" y="1243350"/>
            <a:ext cx="5418300" cy="3311100"/>
          </a:xfrm>
          <a:prstGeom prst="rect">
            <a:avLst/>
          </a:prstGeom>
          <a:noFill/>
          <a:ln>
            <a:noFill/>
          </a:ln>
        </p:spPr>
        <p:txBody>
          <a:bodyPr spcFirstLastPara="1" wrap="square" lIns="91425" tIns="91425" rIns="91425" bIns="91425" anchor="t" anchorCtr="0">
            <a:noAutofit/>
          </a:bodyPr>
          <a:lstStyle/>
          <a:p>
            <a:pPr marL="457200" marR="0" lvl="0" indent="-317500" algn="l" rtl="0">
              <a:lnSpc>
                <a:spcPct val="150000"/>
              </a:lnSpc>
              <a:spcBef>
                <a:spcPts val="0"/>
              </a:spcBef>
              <a:spcAft>
                <a:spcPts val="0"/>
              </a:spcAft>
              <a:buClr>
                <a:srgbClr val="000000"/>
              </a:buClr>
              <a:buSzPts val="1400"/>
              <a:buFont typeface="Josefin Sans"/>
              <a:buChar char="●"/>
            </a:pPr>
            <a:r>
              <a:rPr lang="vi" sz="1400" b="0" i="0" u="none" strike="noStrike" cap="none">
                <a:solidFill>
                  <a:srgbClr val="000000"/>
                </a:solidFill>
                <a:latin typeface="Josefin Sans"/>
                <a:ea typeface="Josefin Sans"/>
                <a:cs typeface="Josefin Sans"/>
                <a:sym typeface="Josefin Sans"/>
              </a:rPr>
              <a:t>Manage CVs that were uploaded, created or registered by potential candidate. The CV status is in one of the following 5 values: </a:t>
            </a:r>
            <a:r>
              <a:rPr lang="vi" sz="1400" b="1" i="0" u="none" strike="noStrike" cap="none">
                <a:solidFill>
                  <a:srgbClr val="000000"/>
                </a:solidFill>
                <a:latin typeface="Josefin Sans"/>
                <a:ea typeface="Josefin Sans"/>
                <a:cs typeface="Josefin Sans"/>
                <a:sym typeface="Josefin Sans"/>
              </a:rPr>
              <a:t>new, seen, pending, rejected, approved.</a:t>
            </a:r>
            <a:endParaRPr sz="1400" b="1" i="0" u="none" strike="noStrike" cap="none">
              <a:solidFill>
                <a:srgbClr val="000000"/>
              </a:solidFill>
              <a:latin typeface="Josefin Sans"/>
              <a:ea typeface="Josefin Sans"/>
              <a:cs typeface="Josefin Sans"/>
              <a:sym typeface="Josefin Sans"/>
            </a:endParaRPr>
          </a:p>
          <a:p>
            <a:pPr marL="457200" marR="0" lvl="0" indent="-317500" algn="l" rtl="0">
              <a:lnSpc>
                <a:spcPct val="150000"/>
              </a:lnSpc>
              <a:spcBef>
                <a:spcPts val="0"/>
              </a:spcBef>
              <a:spcAft>
                <a:spcPts val="0"/>
              </a:spcAft>
              <a:buClr>
                <a:srgbClr val="000000"/>
              </a:buClr>
              <a:buSzPts val="1400"/>
              <a:buFont typeface="Josefin Sans"/>
              <a:buChar char="●"/>
            </a:pPr>
            <a:r>
              <a:rPr lang="vi" sz="1400" b="0" i="0" u="none" strike="noStrike" cap="none">
                <a:solidFill>
                  <a:srgbClr val="000000"/>
                </a:solidFill>
                <a:latin typeface="Josefin Sans"/>
                <a:ea typeface="Josefin Sans"/>
                <a:cs typeface="Josefin Sans"/>
                <a:sym typeface="Josefin Sans"/>
              </a:rPr>
              <a:t>Choose a quiz to send to candidate</a:t>
            </a:r>
            <a:endParaRPr sz="1400" b="0" i="0" u="none" strike="noStrike" cap="none">
              <a:solidFill>
                <a:srgbClr val="000000"/>
              </a:solidFill>
              <a:latin typeface="Josefin Sans"/>
              <a:ea typeface="Josefin Sans"/>
              <a:cs typeface="Josefin Sans"/>
              <a:sym typeface="Josefin Sans"/>
            </a:endParaRPr>
          </a:p>
          <a:p>
            <a:pPr marL="457200" marR="0" lvl="0" indent="-317500" algn="l" rtl="0">
              <a:lnSpc>
                <a:spcPct val="150000"/>
              </a:lnSpc>
              <a:spcBef>
                <a:spcPts val="0"/>
              </a:spcBef>
              <a:spcAft>
                <a:spcPts val="0"/>
              </a:spcAft>
              <a:buClr>
                <a:srgbClr val="000000"/>
              </a:buClr>
              <a:buSzPts val="1400"/>
              <a:buFont typeface="Josefin Sans"/>
              <a:buChar char="●"/>
            </a:pPr>
            <a:r>
              <a:rPr lang="vi" sz="1400" b="0" i="0" u="none" strike="noStrike" cap="none">
                <a:solidFill>
                  <a:srgbClr val="000000"/>
                </a:solidFill>
                <a:latin typeface="Josefin Sans"/>
                <a:ea typeface="Josefin Sans"/>
                <a:cs typeface="Josefin Sans"/>
                <a:sym typeface="Josefin Sans"/>
              </a:rPr>
              <a:t>Export list of CVs to excel file</a:t>
            </a:r>
            <a:endParaRPr sz="1400" b="0" i="0" u="none" strike="noStrike" cap="none">
              <a:solidFill>
                <a:srgbClr val="000000"/>
              </a:solidFill>
              <a:latin typeface="Josefin Sans"/>
              <a:ea typeface="Josefin Sans"/>
              <a:cs typeface="Josefin Sans"/>
              <a:sym typeface="Josefin Sans"/>
            </a:endParaRPr>
          </a:p>
          <a:p>
            <a:pPr marL="457200" marR="0" lvl="0" indent="-317500" algn="l" rtl="0">
              <a:lnSpc>
                <a:spcPct val="150000"/>
              </a:lnSpc>
              <a:spcBef>
                <a:spcPts val="0"/>
              </a:spcBef>
              <a:spcAft>
                <a:spcPts val="0"/>
              </a:spcAft>
              <a:buClr>
                <a:srgbClr val="000000"/>
              </a:buClr>
              <a:buSzPts val="1400"/>
              <a:buFont typeface="Josefin Sans"/>
              <a:buChar char="●"/>
            </a:pPr>
            <a:r>
              <a:rPr lang="vi" sz="1400" b="0" i="0" u="none" strike="noStrike" cap="none">
                <a:solidFill>
                  <a:srgbClr val="000000"/>
                </a:solidFill>
                <a:latin typeface="Josefin Sans"/>
                <a:ea typeface="Josefin Sans"/>
                <a:cs typeface="Josefin Sans"/>
                <a:sym typeface="Josefin Sans"/>
              </a:rPr>
              <a:t>Create jobs and push them to homepage</a:t>
            </a:r>
            <a:endParaRPr sz="1400" b="0" i="0" u="none" strike="noStrike" cap="none">
              <a:solidFill>
                <a:srgbClr val="000000"/>
              </a:solidFill>
              <a:latin typeface="Josefin Sans"/>
              <a:ea typeface="Josefin Sans"/>
              <a:cs typeface="Josefin Sans"/>
              <a:sym typeface="Josefin Sans"/>
            </a:endParaRPr>
          </a:p>
        </p:txBody>
      </p:sp>
    </p:spTree>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17"/>
        <p:cNvGrpSpPr/>
        <p:nvPr/>
      </p:nvGrpSpPr>
      <p:grpSpPr>
        <a:xfrm>
          <a:off x="0" y="0"/>
          <a:ext cx="0" cy="0"/>
          <a:chOff x="0" y="0"/>
          <a:chExt cx="0" cy="0"/>
        </a:xfrm>
      </p:grpSpPr>
      <p:sp>
        <p:nvSpPr>
          <p:cNvPr id="1818" name="Google Shape;1818;p17"/>
          <p:cNvSpPr txBox="1"/>
          <p:nvPr/>
        </p:nvSpPr>
        <p:spPr>
          <a:xfrm>
            <a:off x="3652650" y="197450"/>
            <a:ext cx="2471400" cy="444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vi" sz="2000" b="0" i="0" u="none" strike="noStrike" cap="none">
                <a:solidFill>
                  <a:schemeClr val="dk1"/>
                </a:solidFill>
                <a:latin typeface="Lilita One"/>
                <a:ea typeface="Lilita One"/>
                <a:cs typeface="Lilita One"/>
                <a:sym typeface="Lilita One"/>
              </a:rPr>
              <a:t>System functions</a:t>
            </a:r>
            <a:endParaRPr sz="1000" b="0" i="0" u="none" strike="noStrike" cap="none">
              <a:solidFill>
                <a:srgbClr val="000000"/>
              </a:solidFill>
              <a:latin typeface="Josefin Sans"/>
              <a:ea typeface="Josefin Sans"/>
              <a:cs typeface="Josefin Sans"/>
              <a:sym typeface="Josefin Sans"/>
            </a:endParaRPr>
          </a:p>
        </p:txBody>
      </p:sp>
      <p:sp>
        <p:nvSpPr>
          <p:cNvPr id="1819" name="Google Shape;1819;p17"/>
          <p:cNvSpPr/>
          <p:nvPr/>
        </p:nvSpPr>
        <p:spPr>
          <a:xfrm>
            <a:off x="700565" y="1694382"/>
            <a:ext cx="1410600" cy="435000"/>
          </a:xfrm>
          <a:prstGeom prst="rect">
            <a:avLst/>
          </a:prstGeom>
          <a:solidFill>
            <a:srgbClr val="FFFFFF"/>
          </a:solidFill>
          <a:ln w="1270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vi" sz="1400" b="0" i="0" u="none" strike="noStrike" cap="none">
                <a:solidFill>
                  <a:srgbClr val="000000"/>
                </a:solidFill>
                <a:latin typeface="Josefin Sans"/>
                <a:ea typeface="Josefin Sans"/>
                <a:cs typeface="Josefin Sans"/>
                <a:sym typeface="Josefin Sans"/>
              </a:rPr>
              <a:t>Candidate</a:t>
            </a:r>
            <a:endParaRPr sz="1400" b="0" i="0" u="none" strike="noStrike" cap="none">
              <a:solidFill>
                <a:srgbClr val="000000"/>
              </a:solidFill>
              <a:latin typeface="Josefin Sans"/>
              <a:ea typeface="Josefin Sans"/>
              <a:cs typeface="Josefin Sans"/>
              <a:sym typeface="Josefin Sans"/>
            </a:endParaRPr>
          </a:p>
        </p:txBody>
      </p:sp>
      <p:sp>
        <p:nvSpPr>
          <p:cNvPr id="1820" name="Google Shape;1820;p17"/>
          <p:cNvSpPr/>
          <p:nvPr/>
        </p:nvSpPr>
        <p:spPr>
          <a:xfrm>
            <a:off x="700565" y="2129378"/>
            <a:ext cx="1410600" cy="435000"/>
          </a:xfrm>
          <a:prstGeom prst="rect">
            <a:avLst/>
          </a:prstGeom>
          <a:solidFill>
            <a:srgbClr val="FFFFFF"/>
          </a:solidFill>
          <a:ln w="1270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vi" sz="1400" b="0" i="0" u="none" strike="noStrike" cap="none">
                <a:solidFill>
                  <a:srgbClr val="000000"/>
                </a:solidFill>
                <a:latin typeface="Josefin Sans"/>
                <a:ea typeface="Josefin Sans"/>
                <a:cs typeface="Josefin Sans"/>
                <a:sym typeface="Josefin Sans"/>
              </a:rPr>
              <a:t>HR Staff</a:t>
            </a:r>
            <a:endParaRPr sz="1400" b="0" i="0" u="none" strike="noStrike" cap="none">
              <a:solidFill>
                <a:srgbClr val="000000"/>
              </a:solidFill>
              <a:latin typeface="Josefin Sans"/>
              <a:ea typeface="Josefin Sans"/>
              <a:cs typeface="Josefin Sans"/>
              <a:sym typeface="Josefin Sans"/>
            </a:endParaRPr>
          </a:p>
        </p:txBody>
      </p:sp>
      <p:sp>
        <p:nvSpPr>
          <p:cNvPr id="1821" name="Google Shape;1821;p17"/>
          <p:cNvSpPr/>
          <p:nvPr/>
        </p:nvSpPr>
        <p:spPr>
          <a:xfrm>
            <a:off x="632915" y="2564383"/>
            <a:ext cx="1545900" cy="476700"/>
          </a:xfrm>
          <a:prstGeom prst="rect">
            <a:avLst/>
          </a:prstGeom>
          <a:solidFill>
            <a:srgbClr val="0C343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vi" sz="1400" b="1" i="0" u="none" strike="noStrike" cap="none">
                <a:solidFill>
                  <a:srgbClr val="FFFFFF"/>
                </a:solidFill>
                <a:latin typeface="Josefin Sans"/>
                <a:ea typeface="Josefin Sans"/>
                <a:cs typeface="Josefin Sans"/>
                <a:sym typeface="Josefin Sans"/>
              </a:rPr>
              <a:t>Super Admin</a:t>
            </a:r>
            <a:endParaRPr sz="1400" b="0" i="0" u="none" strike="noStrike" cap="none">
              <a:solidFill>
                <a:srgbClr val="000000"/>
              </a:solidFill>
              <a:latin typeface="Josefin Sans"/>
              <a:ea typeface="Josefin Sans"/>
              <a:cs typeface="Josefin Sans"/>
              <a:sym typeface="Josefin Sans"/>
            </a:endParaRPr>
          </a:p>
        </p:txBody>
      </p:sp>
      <p:sp>
        <p:nvSpPr>
          <p:cNvPr id="1822" name="Google Shape;1822;p17"/>
          <p:cNvSpPr txBox="1"/>
          <p:nvPr/>
        </p:nvSpPr>
        <p:spPr>
          <a:xfrm>
            <a:off x="2552100" y="950825"/>
            <a:ext cx="5418300" cy="3703800"/>
          </a:xfrm>
          <a:prstGeom prst="rect">
            <a:avLst/>
          </a:prstGeom>
          <a:noFill/>
          <a:ln>
            <a:noFill/>
          </a:ln>
        </p:spPr>
        <p:txBody>
          <a:bodyPr spcFirstLastPara="1" wrap="square" lIns="91425" tIns="91425" rIns="91425" bIns="91425" anchor="t" anchorCtr="0">
            <a:noAutofit/>
          </a:bodyPr>
          <a:lstStyle/>
          <a:p>
            <a:pPr marL="457200" marR="0" lvl="0" indent="-317500" algn="l" rtl="0">
              <a:lnSpc>
                <a:spcPct val="150000"/>
              </a:lnSpc>
              <a:spcBef>
                <a:spcPts val="0"/>
              </a:spcBef>
              <a:spcAft>
                <a:spcPts val="0"/>
              </a:spcAft>
              <a:buClr>
                <a:srgbClr val="000000"/>
              </a:buClr>
              <a:buSzPts val="1400"/>
              <a:buFont typeface="Josefin Sans"/>
              <a:buChar char="●"/>
            </a:pPr>
            <a:r>
              <a:rPr lang="vi" sz="1400" b="0" i="0" u="none" strike="noStrike" cap="none" dirty="0">
                <a:solidFill>
                  <a:srgbClr val="000000"/>
                </a:solidFill>
                <a:latin typeface="Josefin Sans"/>
                <a:ea typeface="Josefin Sans"/>
                <a:cs typeface="Josefin Sans"/>
                <a:sym typeface="Josefin Sans"/>
              </a:rPr>
              <a:t>Super Admin is a person who has the most functionality in the system with manage:</a:t>
            </a:r>
            <a:endParaRPr sz="1400" b="0" i="0" u="none" strike="noStrike" cap="none" dirty="0">
              <a:solidFill>
                <a:srgbClr val="000000"/>
              </a:solidFill>
              <a:latin typeface="Josefin Sans"/>
              <a:ea typeface="Josefin Sans"/>
              <a:cs typeface="Josefin Sans"/>
              <a:sym typeface="Josefin Sans"/>
            </a:endParaRPr>
          </a:p>
          <a:p>
            <a:pPr marL="914400" marR="0" lvl="1" indent="-317500" algn="l" rtl="0">
              <a:lnSpc>
                <a:spcPct val="150000"/>
              </a:lnSpc>
              <a:spcBef>
                <a:spcPts val="0"/>
              </a:spcBef>
              <a:spcAft>
                <a:spcPts val="0"/>
              </a:spcAft>
              <a:buClr>
                <a:srgbClr val="000000"/>
              </a:buClr>
              <a:buSzPts val="1400"/>
              <a:buFont typeface="Josefin Sans"/>
              <a:buChar char="○"/>
            </a:pPr>
            <a:r>
              <a:rPr lang="vi" sz="1400" b="0" i="0" u="none" strike="noStrike" cap="none" dirty="0">
                <a:solidFill>
                  <a:srgbClr val="000000"/>
                </a:solidFill>
                <a:latin typeface="Josefin Sans"/>
                <a:ea typeface="Josefin Sans"/>
                <a:cs typeface="Josefin Sans"/>
                <a:sym typeface="Josefin Sans"/>
              </a:rPr>
              <a:t>Location</a:t>
            </a:r>
            <a:endParaRPr sz="1400" b="0" i="0" u="none" strike="noStrike" cap="none" dirty="0">
              <a:solidFill>
                <a:srgbClr val="000000"/>
              </a:solidFill>
              <a:latin typeface="Josefin Sans"/>
              <a:ea typeface="Josefin Sans"/>
              <a:cs typeface="Josefin Sans"/>
              <a:sym typeface="Josefin Sans"/>
            </a:endParaRPr>
          </a:p>
          <a:p>
            <a:pPr marL="914400" marR="0" lvl="1" indent="-317500" algn="l" rtl="0">
              <a:lnSpc>
                <a:spcPct val="150000"/>
              </a:lnSpc>
              <a:spcBef>
                <a:spcPts val="0"/>
              </a:spcBef>
              <a:spcAft>
                <a:spcPts val="0"/>
              </a:spcAft>
              <a:buClr>
                <a:srgbClr val="000000"/>
              </a:buClr>
              <a:buSzPts val="1400"/>
              <a:buFont typeface="Josefin Sans"/>
              <a:buChar char="○"/>
            </a:pPr>
            <a:r>
              <a:rPr lang="vi" sz="1400" b="0" i="0" u="none" strike="noStrike" cap="none" dirty="0">
                <a:solidFill>
                  <a:srgbClr val="000000"/>
                </a:solidFill>
                <a:latin typeface="Josefin Sans"/>
                <a:ea typeface="Josefin Sans"/>
                <a:cs typeface="Josefin Sans"/>
                <a:sym typeface="Josefin Sans"/>
              </a:rPr>
              <a:t>Account</a:t>
            </a:r>
            <a:endParaRPr sz="1400" b="0" i="0" u="none" strike="noStrike" cap="none" dirty="0">
              <a:solidFill>
                <a:srgbClr val="000000"/>
              </a:solidFill>
              <a:latin typeface="Josefin Sans"/>
              <a:ea typeface="Josefin Sans"/>
              <a:cs typeface="Josefin Sans"/>
              <a:sym typeface="Josefin Sans"/>
            </a:endParaRPr>
          </a:p>
          <a:p>
            <a:pPr marL="914400" marR="0" lvl="1" indent="-317500" algn="l" rtl="0">
              <a:lnSpc>
                <a:spcPct val="150000"/>
              </a:lnSpc>
              <a:spcBef>
                <a:spcPts val="0"/>
              </a:spcBef>
              <a:spcAft>
                <a:spcPts val="0"/>
              </a:spcAft>
              <a:buClr>
                <a:srgbClr val="000000"/>
              </a:buClr>
              <a:buSzPts val="1400"/>
              <a:buFont typeface="Josefin Sans"/>
              <a:buChar char="○"/>
            </a:pPr>
            <a:r>
              <a:rPr lang="vi" sz="1400" b="0" i="0" u="none" strike="noStrike" cap="none" dirty="0">
                <a:solidFill>
                  <a:srgbClr val="000000"/>
                </a:solidFill>
                <a:latin typeface="Josefin Sans"/>
                <a:ea typeface="Josefin Sans"/>
                <a:cs typeface="Josefin Sans"/>
                <a:sym typeface="Josefin Sans"/>
              </a:rPr>
              <a:t>Unit</a:t>
            </a:r>
            <a:endParaRPr sz="1400" b="0" i="0" u="none" strike="noStrike" cap="none" dirty="0">
              <a:solidFill>
                <a:srgbClr val="000000"/>
              </a:solidFill>
              <a:latin typeface="Josefin Sans"/>
              <a:ea typeface="Josefin Sans"/>
              <a:cs typeface="Josefin Sans"/>
              <a:sym typeface="Josefin Sans"/>
            </a:endParaRPr>
          </a:p>
          <a:p>
            <a:pPr marL="914400" marR="0" lvl="1" indent="-317500" algn="l" rtl="0">
              <a:lnSpc>
                <a:spcPct val="150000"/>
              </a:lnSpc>
              <a:spcBef>
                <a:spcPts val="0"/>
              </a:spcBef>
              <a:spcAft>
                <a:spcPts val="0"/>
              </a:spcAft>
              <a:buClr>
                <a:srgbClr val="000000"/>
              </a:buClr>
              <a:buSzPts val="1400"/>
              <a:buFont typeface="Josefin Sans"/>
              <a:buChar char="○"/>
            </a:pPr>
            <a:r>
              <a:rPr lang="vi" sz="1400" b="0" i="0" u="none" strike="noStrike" cap="none" dirty="0">
                <a:solidFill>
                  <a:srgbClr val="000000"/>
                </a:solidFill>
                <a:latin typeface="Josefin Sans"/>
                <a:ea typeface="Josefin Sans"/>
                <a:cs typeface="Josefin Sans"/>
                <a:sym typeface="Josefin Sans"/>
              </a:rPr>
              <a:t>Career</a:t>
            </a:r>
            <a:endParaRPr sz="1400" b="0" i="0" u="none" strike="noStrike" cap="none" dirty="0">
              <a:solidFill>
                <a:srgbClr val="000000"/>
              </a:solidFill>
              <a:latin typeface="Josefin Sans"/>
              <a:ea typeface="Josefin Sans"/>
              <a:cs typeface="Josefin Sans"/>
              <a:sym typeface="Josefin Sans"/>
            </a:endParaRPr>
          </a:p>
          <a:p>
            <a:pPr marL="914400" marR="0" lvl="1" indent="-317500" algn="l" rtl="0">
              <a:lnSpc>
                <a:spcPct val="150000"/>
              </a:lnSpc>
              <a:spcBef>
                <a:spcPts val="0"/>
              </a:spcBef>
              <a:spcAft>
                <a:spcPts val="0"/>
              </a:spcAft>
              <a:buClr>
                <a:srgbClr val="000000"/>
              </a:buClr>
              <a:buSzPts val="1400"/>
              <a:buFont typeface="Josefin Sans"/>
              <a:buChar char="○"/>
            </a:pPr>
            <a:r>
              <a:rPr lang="vi" sz="1400" b="0" i="0" u="none" strike="noStrike" cap="none" dirty="0">
                <a:solidFill>
                  <a:srgbClr val="000000"/>
                </a:solidFill>
                <a:latin typeface="Josefin Sans"/>
                <a:ea typeface="Josefin Sans"/>
                <a:cs typeface="Josefin Sans"/>
                <a:sym typeface="Josefin Sans"/>
              </a:rPr>
              <a:t>Config email</a:t>
            </a:r>
            <a:endParaRPr sz="1400" b="0" i="0" u="none" strike="noStrike" cap="none" dirty="0">
              <a:solidFill>
                <a:srgbClr val="000000"/>
              </a:solidFill>
              <a:latin typeface="Josefin Sans"/>
              <a:ea typeface="Josefin Sans"/>
              <a:cs typeface="Josefin Sans"/>
              <a:sym typeface="Josefin Sans"/>
            </a:endParaRPr>
          </a:p>
          <a:p>
            <a:pPr marL="914400" marR="0" lvl="1" indent="-317500" algn="l" rtl="0">
              <a:lnSpc>
                <a:spcPct val="150000"/>
              </a:lnSpc>
              <a:spcBef>
                <a:spcPts val="0"/>
              </a:spcBef>
              <a:spcAft>
                <a:spcPts val="0"/>
              </a:spcAft>
              <a:buClr>
                <a:srgbClr val="000000"/>
              </a:buClr>
              <a:buSzPts val="1400"/>
              <a:buFont typeface="Josefin Sans"/>
              <a:buChar char="○"/>
            </a:pPr>
            <a:r>
              <a:rPr lang="vi" sz="1400" b="0" i="0" u="none" strike="noStrike" cap="none" dirty="0">
                <a:solidFill>
                  <a:srgbClr val="000000"/>
                </a:solidFill>
                <a:latin typeface="Josefin Sans"/>
                <a:ea typeface="Josefin Sans"/>
                <a:cs typeface="Josefin Sans"/>
                <a:sym typeface="Josefin Sans"/>
              </a:rPr>
              <a:t>Log</a:t>
            </a:r>
            <a:endParaRPr sz="1400" b="0" i="0" u="none" strike="noStrike" cap="none" dirty="0">
              <a:solidFill>
                <a:srgbClr val="000000"/>
              </a:solidFill>
              <a:latin typeface="Josefin Sans"/>
              <a:ea typeface="Josefin Sans"/>
              <a:cs typeface="Josefin Sans"/>
              <a:sym typeface="Josefin Sans"/>
            </a:endParaRPr>
          </a:p>
          <a:p>
            <a:pPr marL="914400" marR="0" lvl="1" indent="-317500" algn="l" rtl="0">
              <a:lnSpc>
                <a:spcPct val="150000"/>
              </a:lnSpc>
              <a:spcBef>
                <a:spcPts val="0"/>
              </a:spcBef>
              <a:spcAft>
                <a:spcPts val="0"/>
              </a:spcAft>
              <a:buClr>
                <a:srgbClr val="000000"/>
              </a:buClr>
              <a:buSzPts val="1400"/>
              <a:buFont typeface="Josefin Sans"/>
              <a:buChar char="○"/>
            </a:pPr>
            <a:r>
              <a:rPr lang="vi" sz="1400" b="0" i="0" u="none" strike="noStrike" cap="none" dirty="0">
                <a:solidFill>
                  <a:srgbClr val="000000"/>
                </a:solidFill>
                <a:latin typeface="Josefin Sans"/>
                <a:ea typeface="Josefin Sans"/>
                <a:cs typeface="Josefin Sans"/>
                <a:sym typeface="Josefin Sans"/>
              </a:rPr>
              <a:t>Quiz</a:t>
            </a:r>
            <a:endParaRPr sz="1400" b="0" i="0" u="none" strike="noStrike" cap="none" dirty="0">
              <a:solidFill>
                <a:srgbClr val="000000"/>
              </a:solidFill>
              <a:latin typeface="Josefin Sans"/>
              <a:ea typeface="Josefin Sans"/>
              <a:cs typeface="Josefin Sans"/>
              <a:sym typeface="Josefin Sans"/>
            </a:endParaRPr>
          </a:p>
          <a:p>
            <a:pPr marL="914400" marR="0" lvl="1" indent="-317500" algn="l" rtl="0">
              <a:lnSpc>
                <a:spcPct val="150000"/>
              </a:lnSpc>
              <a:spcBef>
                <a:spcPts val="0"/>
              </a:spcBef>
              <a:spcAft>
                <a:spcPts val="0"/>
              </a:spcAft>
              <a:buClr>
                <a:srgbClr val="000000"/>
              </a:buClr>
              <a:buSzPts val="1400"/>
              <a:buFont typeface="Josefin Sans"/>
              <a:buChar char="○"/>
            </a:pPr>
            <a:r>
              <a:rPr lang="vi" sz="1400" b="0" i="0" u="none" strike="noStrike" cap="none" dirty="0">
                <a:solidFill>
                  <a:srgbClr val="000000"/>
                </a:solidFill>
                <a:latin typeface="Josefin Sans"/>
                <a:ea typeface="Josefin Sans"/>
                <a:cs typeface="Josefin Sans"/>
                <a:sym typeface="Josefin Sans"/>
              </a:rPr>
              <a:t>Question</a:t>
            </a:r>
            <a:endParaRPr sz="1400" b="0" i="0" u="none" strike="noStrike" cap="none" dirty="0">
              <a:solidFill>
                <a:srgbClr val="000000"/>
              </a:solidFill>
              <a:latin typeface="Josefin Sans"/>
              <a:ea typeface="Josefin Sans"/>
              <a:cs typeface="Josefin Sans"/>
              <a:sym typeface="Josefin Sans"/>
            </a:endParaRPr>
          </a:p>
          <a:p>
            <a:pPr marL="914400" marR="0" lvl="1" indent="-317500" algn="l" rtl="0">
              <a:lnSpc>
                <a:spcPct val="150000"/>
              </a:lnSpc>
              <a:spcBef>
                <a:spcPts val="0"/>
              </a:spcBef>
              <a:spcAft>
                <a:spcPts val="0"/>
              </a:spcAft>
              <a:buClr>
                <a:srgbClr val="000000"/>
              </a:buClr>
              <a:buSzPts val="1400"/>
              <a:buFont typeface="Josefin Sans"/>
              <a:buChar char="○"/>
            </a:pPr>
            <a:r>
              <a:rPr lang="vi" sz="1400" b="0" i="0" u="none" strike="noStrike" cap="none" dirty="0">
                <a:solidFill>
                  <a:srgbClr val="000000"/>
                </a:solidFill>
                <a:latin typeface="Josefin Sans"/>
                <a:ea typeface="Josefin Sans"/>
                <a:cs typeface="Josefin Sans"/>
                <a:sym typeface="Josefin Sans"/>
              </a:rPr>
              <a:t>Question Group.</a:t>
            </a:r>
            <a:endParaRPr sz="1400" b="0" i="0" u="none" strike="noStrike" cap="none" dirty="0">
              <a:solidFill>
                <a:srgbClr val="000000"/>
              </a:solidFill>
              <a:latin typeface="Josefin Sans"/>
              <a:ea typeface="Josefin Sans"/>
              <a:cs typeface="Josefin Sans"/>
              <a:sym typeface="Josefin Sans"/>
            </a:endParaRPr>
          </a:p>
          <a:p>
            <a:pPr marL="0" marR="0" lvl="0" indent="0" algn="l" rtl="0">
              <a:lnSpc>
                <a:spcPct val="150000"/>
              </a:lnSpc>
              <a:spcBef>
                <a:spcPts val="0"/>
              </a:spcBef>
              <a:spcAft>
                <a:spcPts val="0"/>
              </a:spcAft>
              <a:buClr>
                <a:srgbClr val="000000"/>
              </a:buClr>
              <a:buSzPts val="1400"/>
              <a:buFont typeface="Arial"/>
              <a:buNone/>
            </a:pPr>
            <a:endParaRPr sz="1400" b="0" i="0" u="none" strike="noStrike" cap="none" dirty="0">
              <a:solidFill>
                <a:srgbClr val="000000"/>
              </a:solidFill>
              <a:latin typeface="Josefin Sans"/>
              <a:ea typeface="Josefin Sans"/>
              <a:cs typeface="Josefin Sans"/>
              <a:sym typeface="Josefin Sans"/>
            </a:endParaRPr>
          </a:p>
        </p:txBody>
      </p:sp>
    </p:spTree>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826"/>
        <p:cNvGrpSpPr/>
        <p:nvPr/>
      </p:nvGrpSpPr>
      <p:grpSpPr>
        <a:xfrm>
          <a:off x="0" y="0"/>
          <a:ext cx="0" cy="0"/>
          <a:chOff x="0" y="0"/>
          <a:chExt cx="0" cy="0"/>
        </a:xfrm>
      </p:grpSpPr>
      <p:sp>
        <p:nvSpPr>
          <p:cNvPr id="1827" name="Google Shape;1827;p18"/>
          <p:cNvSpPr txBox="1"/>
          <p:nvPr/>
        </p:nvSpPr>
        <p:spPr>
          <a:xfrm>
            <a:off x="3821825" y="297300"/>
            <a:ext cx="3653400" cy="588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vi" sz="2000" b="0" i="0" u="none" strike="noStrike" cap="none">
                <a:solidFill>
                  <a:schemeClr val="dk1"/>
                </a:solidFill>
                <a:latin typeface="Lilita One"/>
                <a:ea typeface="Lilita One"/>
                <a:cs typeface="Lilita One"/>
                <a:sym typeface="Lilita One"/>
              </a:rPr>
              <a:t>Super Admin</a:t>
            </a:r>
            <a:endParaRPr sz="2000" b="0" i="0" u="none" strike="noStrike" cap="none">
              <a:solidFill>
                <a:schemeClr val="dk1"/>
              </a:solidFill>
              <a:latin typeface="Lilita One"/>
              <a:ea typeface="Lilita One"/>
              <a:cs typeface="Lilita One"/>
              <a:sym typeface="Lilita One"/>
            </a:endParaRPr>
          </a:p>
        </p:txBody>
      </p:sp>
      <p:pic>
        <p:nvPicPr>
          <p:cNvPr id="1828" name="Google Shape;1828;p18"/>
          <p:cNvPicPr preferRelativeResize="0"/>
          <p:nvPr/>
        </p:nvPicPr>
        <p:blipFill rotWithShape="1">
          <a:blip r:embed="rId3">
            <a:alphaModFix/>
          </a:blip>
          <a:srcRect/>
          <a:stretch/>
        </p:blipFill>
        <p:spPr>
          <a:xfrm>
            <a:off x="1698000" y="679525"/>
            <a:ext cx="6079825" cy="398287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832"/>
        <p:cNvGrpSpPr/>
        <p:nvPr/>
      </p:nvGrpSpPr>
      <p:grpSpPr>
        <a:xfrm>
          <a:off x="0" y="0"/>
          <a:ext cx="0" cy="0"/>
          <a:chOff x="0" y="0"/>
          <a:chExt cx="0" cy="0"/>
        </a:xfrm>
      </p:grpSpPr>
      <p:pic>
        <p:nvPicPr>
          <p:cNvPr id="1833" name="Google Shape;1833;p19"/>
          <p:cNvPicPr preferRelativeResize="0"/>
          <p:nvPr/>
        </p:nvPicPr>
        <p:blipFill rotWithShape="1">
          <a:blip r:embed="rId3">
            <a:alphaModFix/>
          </a:blip>
          <a:srcRect/>
          <a:stretch/>
        </p:blipFill>
        <p:spPr>
          <a:xfrm>
            <a:off x="1673575" y="994675"/>
            <a:ext cx="6225950" cy="3780550"/>
          </a:xfrm>
          <a:prstGeom prst="rect">
            <a:avLst/>
          </a:prstGeom>
          <a:noFill/>
          <a:ln>
            <a:noFill/>
          </a:ln>
        </p:spPr>
      </p:pic>
      <p:sp>
        <p:nvSpPr>
          <p:cNvPr id="1834" name="Google Shape;1834;p19"/>
          <p:cNvSpPr txBox="1"/>
          <p:nvPr/>
        </p:nvSpPr>
        <p:spPr>
          <a:xfrm>
            <a:off x="3978875" y="511400"/>
            <a:ext cx="3653400" cy="588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vi" sz="2000" b="0" i="0" u="none" strike="noStrike" cap="none">
                <a:solidFill>
                  <a:schemeClr val="dk1"/>
                </a:solidFill>
                <a:latin typeface="Lilita One"/>
                <a:ea typeface="Lilita One"/>
                <a:cs typeface="Lilita One"/>
                <a:sym typeface="Lilita One"/>
              </a:rPr>
              <a:t>HR Staff</a:t>
            </a:r>
            <a:endParaRPr sz="2000" b="0" i="0" u="none" strike="noStrike" cap="none">
              <a:solidFill>
                <a:schemeClr val="dk1"/>
              </a:solidFill>
              <a:latin typeface="Lilita One"/>
              <a:ea typeface="Lilita One"/>
              <a:cs typeface="Lilita One"/>
              <a:sym typeface="Lilita One"/>
            </a:endParaRPr>
          </a:p>
        </p:txBody>
      </p:sp>
    </p:spTree>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186"/>
        <p:cNvGrpSpPr/>
        <p:nvPr/>
      </p:nvGrpSpPr>
      <p:grpSpPr>
        <a:xfrm>
          <a:off x="0" y="0"/>
          <a:ext cx="0" cy="0"/>
          <a:chOff x="0" y="0"/>
          <a:chExt cx="0" cy="0"/>
        </a:xfrm>
      </p:grpSpPr>
      <p:pic>
        <p:nvPicPr>
          <p:cNvPr id="1187" name="Google Shape;1187;p2"/>
          <p:cNvPicPr preferRelativeResize="0"/>
          <p:nvPr/>
        </p:nvPicPr>
        <p:blipFill rotWithShape="1">
          <a:blip r:embed="rId3">
            <a:alphaModFix/>
          </a:blip>
          <a:srcRect/>
          <a:stretch/>
        </p:blipFill>
        <p:spPr>
          <a:xfrm>
            <a:off x="1201775" y="2079238"/>
            <a:ext cx="1065025" cy="1065025"/>
          </a:xfrm>
          <a:prstGeom prst="rect">
            <a:avLst/>
          </a:prstGeom>
          <a:noFill/>
          <a:ln>
            <a:noFill/>
          </a:ln>
        </p:spPr>
      </p:pic>
      <p:pic>
        <p:nvPicPr>
          <p:cNvPr id="1188" name="Google Shape;1188;p2"/>
          <p:cNvPicPr preferRelativeResize="0"/>
          <p:nvPr/>
        </p:nvPicPr>
        <p:blipFill rotWithShape="1">
          <a:blip r:embed="rId4">
            <a:alphaModFix/>
          </a:blip>
          <a:srcRect/>
          <a:stretch/>
        </p:blipFill>
        <p:spPr>
          <a:xfrm>
            <a:off x="6033050" y="2079242"/>
            <a:ext cx="1065025" cy="1065005"/>
          </a:xfrm>
          <a:prstGeom prst="rect">
            <a:avLst/>
          </a:prstGeom>
          <a:noFill/>
          <a:ln>
            <a:noFill/>
          </a:ln>
        </p:spPr>
      </p:pic>
      <p:pic>
        <p:nvPicPr>
          <p:cNvPr id="1189" name="Google Shape;1189;p2"/>
          <p:cNvPicPr preferRelativeResize="0"/>
          <p:nvPr/>
        </p:nvPicPr>
        <p:blipFill rotWithShape="1">
          <a:blip r:embed="rId5">
            <a:alphaModFix/>
          </a:blip>
          <a:srcRect/>
          <a:stretch/>
        </p:blipFill>
        <p:spPr>
          <a:xfrm>
            <a:off x="4362575" y="406675"/>
            <a:ext cx="1065024" cy="1065024"/>
          </a:xfrm>
          <a:prstGeom prst="rect">
            <a:avLst/>
          </a:prstGeom>
          <a:noFill/>
          <a:ln>
            <a:noFill/>
          </a:ln>
        </p:spPr>
      </p:pic>
      <p:pic>
        <p:nvPicPr>
          <p:cNvPr id="1190" name="Google Shape;1190;p2"/>
          <p:cNvPicPr preferRelativeResize="0"/>
          <p:nvPr/>
        </p:nvPicPr>
        <p:blipFill rotWithShape="1">
          <a:blip r:embed="rId6">
            <a:alphaModFix/>
          </a:blip>
          <a:srcRect/>
          <a:stretch/>
        </p:blipFill>
        <p:spPr>
          <a:xfrm>
            <a:off x="2782175" y="2079237"/>
            <a:ext cx="1065025" cy="1065025"/>
          </a:xfrm>
          <a:prstGeom prst="rect">
            <a:avLst/>
          </a:prstGeom>
          <a:noFill/>
          <a:ln>
            <a:noFill/>
          </a:ln>
        </p:spPr>
      </p:pic>
      <p:pic>
        <p:nvPicPr>
          <p:cNvPr id="1191" name="Google Shape;1191;p2"/>
          <p:cNvPicPr preferRelativeResize="0"/>
          <p:nvPr/>
        </p:nvPicPr>
        <p:blipFill rotWithShape="1">
          <a:blip r:embed="rId7">
            <a:alphaModFix/>
          </a:blip>
          <a:srcRect/>
          <a:stretch/>
        </p:blipFill>
        <p:spPr>
          <a:xfrm>
            <a:off x="4362575" y="2079244"/>
            <a:ext cx="1065024" cy="1065005"/>
          </a:xfrm>
          <a:prstGeom prst="rect">
            <a:avLst/>
          </a:prstGeom>
          <a:noFill/>
          <a:ln>
            <a:noFill/>
          </a:ln>
        </p:spPr>
      </p:pic>
      <p:sp>
        <p:nvSpPr>
          <p:cNvPr id="1192" name="Google Shape;1192;p2"/>
          <p:cNvSpPr txBox="1"/>
          <p:nvPr/>
        </p:nvSpPr>
        <p:spPr>
          <a:xfrm>
            <a:off x="3880788" y="1471700"/>
            <a:ext cx="2028600" cy="5880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200"/>
              <a:buFont typeface="Arial"/>
              <a:buNone/>
            </a:pPr>
            <a:r>
              <a:rPr lang="vi" sz="1200" b="1" i="0" u="none" strike="noStrike" cap="none">
                <a:solidFill>
                  <a:srgbClr val="000000"/>
                </a:solidFill>
                <a:latin typeface="Josefin Sans"/>
                <a:ea typeface="Josefin Sans"/>
                <a:cs typeface="Josefin Sans"/>
                <a:sym typeface="Josefin Sans"/>
              </a:rPr>
              <a:t>Phan Truong Lam</a:t>
            </a:r>
            <a:endParaRPr sz="1200" b="1" i="0" u="none" strike="noStrike" cap="none">
              <a:solidFill>
                <a:srgbClr val="000000"/>
              </a:solidFill>
              <a:latin typeface="Josefin Sans"/>
              <a:ea typeface="Josefin Sans"/>
              <a:cs typeface="Josefin Sans"/>
              <a:sym typeface="Josefin Sans"/>
            </a:endParaRPr>
          </a:p>
          <a:p>
            <a:pPr marL="0" marR="0" lvl="0" indent="0" algn="ctr" rtl="0">
              <a:lnSpc>
                <a:spcPct val="100000"/>
              </a:lnSpc>
              <a:spcBef>
                <a:spcPts val="0"/>
              </a:spcBef>
              <a:spcAft>
                <a:spcPts val="0"/>
              </a:spcAft>
              <a:buClr>
                <a:srgbClr val="000000"/>
              </a:buClr>
              <a:buSzPts val="1200"/>
              <a:buFont typeface="Arial"/>
              <a:buNone/>
            </a:pPr>
            <a:r>
              <a:rPr lang="vi" sz="1200" b="1" i="0" u="none" strike="noStrike" cap="none">
                <a:solidFill>
                  <a:srgbClr val="000000"/>
                </a:solidFill>
                <a:latin typeface="Josefin Sans"/>
                <a:ea typeface="Josefin Sans"/>
                <a:cs typeface="Josefin Sans"/>
                <a:sym typeface="Josefin Sans"/>
              </a:rPr>
              <a:t>Supervisor</a:t>
            </a:r>
            <a:endParaRPr sz="1200" b="1" i="0" u="none" strike="noStrike" cap="none">
              <a:solidFill>
                <a:srgbClr val="000000"/>
              </a:solidFill>
              <a:latin typeface="Josefin Sans"/>
              <a:ea typeface="Josefin Sans"/>
              <a:cs typeface="Josefin Sans"/>
              <a:sym typeface="Josefin Sans"/>
            </a:endParaRPr>
          </a:p>
        </p:txBody>
      </p:sp>
      <p:sp>
        <p:nvSpPr>
          <p:cNvPr id="1193" name="Google Shape;1193;p2"/>
          <p:cNvSpPr txBox="1"/>
          <p:nvPr/>
        </p:nvSpPr>
        <p:spPr>
          <a:xfrm>
            <a:off x="903298" y="3347025"/>
            <a:ext cx="1662000" cy="5880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200"/>
              <a:buFont typeface="Arial"/>
              <a:buNone/>
            </a:pPr>
            <a:r>
              <a:rPr lang="vi" sz="1200" b="1" i="0" u="none" strike="noStrike" cap="none">
                <a:solidFill>
                  <a:srgbClr val="000000"/>
                </a:solidFill>
                <a:latin typeface="Josefin Sans"/>
                <a:ea typeface="Josefin Sans"/>
                <a:cs typeface="Josefin Sans"/>
                <a:sym typeface="Josefin Sans"/>
              </a:rPr>
              <a:t>Do Van Tuan</a:t>
            </a:r>
            <a:endParaRPr sz="1200" b="1" i="0" u="none" strike="noStrike" cap="none">
              <a:solidFill>
                <a:srgbClr val="000000"/>
              </a:solidFill>
              <a:latin typeface="Josefin Sans"/>
              <a:ea typeface="Josefin Sans"/>
              <a:cs typeface="Josefin Sans"/>
              <a:sym typeface="Josefin Sans"/>
            </a:endParaRPr>
          </a:p>
          <a:p>
            <a:pPr marL="0" marR="0" lvl="0" indent="0" algn="ctr" rtl="0">
              <a:lnSpc>
                <a:spcPct val="100000"/>
              </a:lnSpc>
              <a:spcBef>
                <a:spcPts val="0"/>
              </a:spcBef>
              <a:spcAft>
                <a:spcPts val="0"/>
              </a:spcAft>
              <a:buClr>
                <a:srgbClr val="000000"/>
              </a:buClr>
              <a:buSzPts val="1200"/>
              <a:buFont typeface="Arial"/>
              <a:buNone/>
            </a:pPr>
            <a:r>
              <a:rPr lang="vi" sz="1200" b="1" i="0" u="none" strike="noStrike" cap="none">
                <a:solidFill>
                  <a:srgbClr val="000000"/>
                </a:solidFill>
                <a:latin typeface="Josefin Sans"/>
                <a:ea typeface="Josefin Sans"/>
                <a:cs typeface="Josefin Sans"/>
                <a:sym typeface="Josefin Sans"/>
              </a:rPr>
              <a:t>Team leader</a:t>
            </a:r>
            <a:endParaRPr sz="1200" b="1" i="0" u="none" strike="noStrike" cap="none">
              <a:solidFill>
                <a:srgbClr val="000000"/>
              </a:solidFill>
              <a:latin typeface="Josefin Sans"/>
              <a:ea typeface="Josefin Sans"/>
              <a:cs typeface="Josefin Sans"/>
              <a:sym typeface="Josefin Sans"/>
            </a:endParaRPr>
          </a:p>
        </p:txBody>
      </p:sp>
      <p:sp>
        <p:nvSpPr>
          <p:cNvPr id="1194" name="Google Shape;1194;p2"/>
          <p:cNvSpPr txBox="1"/>
          <p:nvPr/>
        </p:nvSpPr>
        <p:spPr>
          <a:xfrm>
            <a:off x="2483698" y="3347025"/>
            <a:ext cx="1662000" cy="5880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200"/>
              <a:buFont typeface="Arial"/>
              <a:buNone/>
            </a:pPr>
            <a:r>
              <a:rPr lang="vi" sz="1200" b="1" i="0" u="none" strike="noStrike" cap="none">
                <a:solidFill>
                  <a:srgbClr val="000000"/>
                </a:solidFill>
                <a:latin typeface="Josefin Sans"/>
                <a:ea typeface="Josefin Sans"/>
                <a:cs typeface="Josefin Sans"/>
                <a:sym typeface="Josefin Sans"/>
              </a:rPr>
              <a:t>Tran Quoc Dat</a:t>
            </a:r>
            <a:endParaRPr sz="1200" b="1" i="0" u="none" strike="noStrike" cap="none">
              <a:solidFill>
                <a:srgbClr val="000000"/>
              </a:solidFill>
              <a:latin typeface="Josefin Sans"/>
              <a:ea typeface="Josefin Sans"/>
              <a:cs typeface="Josefin Sans"/>
              <a:sym typeface="Josefin Sans"/>
            </a:endParaRPr>
          </a:p>
          <a:p>
            <a:pPr marL="0" marR="0" lvl="0" indent="0" algn="ctr" rtl="0">
              <a:lnSpc>
                <a:spcPct val="100000"/>
              </a:lnSpc>
              <a:spcBef>
                <a:spcPts val="0"/>
              </a:spcBef>
              <a:spcAft>
                <a:spcPts val="0"/>
              </a:spcAft>
              <a:buClr>
                <a:srgbClr val="000000"/>
              </a:buClr>
              <a:buSzPts val="1200"/>
              <a:buFont typeface="Arial"/>
              <a:buNone/>
            </a:pPr>
            <a:r>
              <a:rPr lang="vi" sz="1200" b="1" i="0" u="none" strike="noStrike" cap="none">
                <a:solidFill>
                  <a:srgbClr val="000000"/>
                </a:solidFill>
                <a:latin typeface="Josefin Sans"/>
                <a:ea typeface="Josefin Sans"/>
                <a:cs typeface="Josefin Sans"/>
                <a:sym typeface="Josefin Sans"/>
              </a:rPr>
              <a:t>Team member</a:t>
            </a:r>
            <a:endParaRPr sz="1200" b="1" i="0" u="none" strike="noStrike" cap="none">
              <a:solidFill>
                <a:srgbClr val="000000"/>
              </a:solidFill>
              <a:latin typeface="Josefin Sans"/>
              <a:ea typeface="Josefin Sans"/>
              <a:cs typeface="Josefin Sans"/>
              <a:sym typeface="Josefin Sans"/>
            </a:endParaRPr>
          </a:p>
        </p:txBody>
      </p:sp>
      <p:sp>
        <p:nvSpPr>
          <p:cNvPr id="1195" name="Google Shape;1195;p2"/>
          <p:cNvSpPr txBox="1"/>
          <p:nvPr/>
        </p:nvSpPr>
        <p:spPr>
          <a:xfrm>
            <a:off x="4064110" y="3347025"/>
            <a:ext cx="1662000" cy="5880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200"/>
              <a:buFont typeface="Arial"/>
              <a:buNone/>
            </a:pPr>
            <a:r>
              <a:rPr lang="vi" sz="1200" b="1" i="0" u="none" strike="noStrike" cap="none">
                <a:solidFill>
                  <a:srgbClr val="000000"/>
                </a:solidFill>
                <a:latin typeface="Josefin Sans"/>
                <a:ea typeface="Josefin Sans"/>
                <a:cs typeface="Josefin Sans"/>
                <a:sym typeface="Josefin Sans"/>
              </a:rPr>
              <a:t>Bui Thanh Tung</a:t>
            </a:r>
            <a:endParaRPr sz="1200" b="1" i="0" u="none" strike="noStrike" cap="none">
              <a:solidFill>
                <a:srgbClr val="000000"/>
              </a:solidFill>
              <a:latin typeface="Josefin Sans"/>
              <a:ea typeface="Josefin Sans"/>
              <a:cs typeface="Josefin Sans"/>
              <a:sym typeface="Josefin Sans"/>
            </a:endParaRPr>
          </a:p>
          <a:p>
            <a:pPr marL="0" marR="0" lvl="0" indent="0" algn="ctr" rtl="0">
              <a:lnSpc>
                <a:spcPct val="100000"/>
              </a:lnSpc>
              <a:spcBef>
                <a:spcPts val="0"/>
              </a:spcBef>
              <a:spcAft>
                <a:spcPts val="0"/>
              </a:spcAft>
              <a:buClr>
                <a:srgbClr val="000000"/>
              </a:buClr>
              <a:buSzPts val="1200"/>
              <a:buFont typeface="Arial"/>
              <a:buNone/>
            </a:pPr>
            <a:r>
              <a:rPr lang="vi" sz="1200" b="1" i="0" u="none" strike="noStrike" cap="none">
                <a:solidFill>
                  <a:srgbClr val="000000"/>
                </a:solidFill>
                <a:latin typeface="Josefin Sans"/>
                <a:ea typeface="Josefin Sans"/>
                <a:cs typeface="Josefin Sans"/>
                <a:sym typeface="Josefin Sans"/>
              </a:rPr>
              <a:t>Team member</a:t>
            </a:r>
            <a:endParaRPr sz="1200" b="1" i="0" u="none" strike="noStrike" cap="none">
              <a:solidFill>
                <a:srgbClr val="000000"/>
              </a:solidFill>
              <a:latin typeface="Josefin Sans"/>
              <a:ea typeface="Josefin Sans"/>
              <a:cs typeface="Josefin Sans"/>
              <a:sym typeface="Josefin Sans"/>
            </a:endParaRPr>
          </a:p>
        </p:txBody>
      </p:sp>
      <p:sp>
        <p:nvSpPr>
          <p:cNvPr id="1196" name="Google Shape;1196;p2"/>
          <p:cNvSpPr txBox="1"/>
          <p:nvPr/>
        </p:nvSpPr>
        <p:spPr>
          <a:xfrm>
            <a:off x="5726110" y="3347025"/>
            <a:ext cx="1662000" cy="5880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200"/>
              <a:buFont typeface="Arial"/>
              <a:buNone/>
            </a:pPr>
            <a:r>
              <a:rPr lang="vi" sz="1200" b="1" i="0" u="none" strike="noStrike" cap="none">
                <a:solidFill>
                  <a:srgbClr val="000000"/>
                </a:solidFill>
                <a:latin typeface="Josefin Sans"/>
                <a:ea typeface="Josefin Sans"/>
                <a:cs typeface="Josefin Sans"/>
                <a:sym typeface="Josefin Sans"/>
              </a:rPr>
              <a:t>Do Duy Luyen</a:t>
            </a:r>
            <a:endParaRPr sz="1200" b="1" i="0" u="none" strike="noStrike" cap="none">
              <a:solidFill>
                <a:srgbClr val="000000"/>
              </a:solidFill>
              <a:latin typeface="Josefin Sans"/>
              <a:ea typeface="Josefin Sans"/>
              <a:cs typeface="Josefin Sans"/>
              <a:sym typeface="Josefin Sans"/>
            </a:endParaRPr>
          </a:p>
          <a:p>
            <a:pPr marL="0" marR="0" lvl="0" indent="0" algn="ctr" rtl="0">
              <a:lnSpc>
                <a:spcPct val="100000"/>
              </a:lnSpc>
              <a:spcBef>
                <a:spcPts val="0"/>
              </a:spcBef>
              <a:spcAft>
                <a:spcPts val="0"/>
              </a:spcAft>
              <a:buClr>
                <a:srgbClr val="000000"/>
              </a:buClr>
              <a:buSzPts val="1200"/>
              <a:buFont typeface="Arial"/>
              <a:buNone/>
            </a:pPr>
            <a:r>
              <a:rPr lang="vi" sz="1200" b="1" i="0" u="none" strike="noStrike" cap="none">
                <a:solidFill>
                  <a:srgbClr val="000000"/>
                </a:solidFill>
                <a:latin typeface="Josefin Sans"/>
                <a:ea typeface="Josefin Sans"/>
                <a:cs typeface="Josefin Sans"/>
                <a:sym typeface="Josefin Sans"/>
              </a:rPr>
              <a:t>Team member</a:t>
            </a:r>
            <a:endParaRPr sz="1200" b="1" i="0" u="none" strike="noStrike" cap="none">
              <a:solidFill>
                <a:srgbClr val="000000"/>
              </a:solidFill>
              <a:latin typeface="Josefin Sans"/>
              <a:ea typeface="Josefin Sans"/>
              <a:cs typeface="Josefin Sans"/>
              <a:sym typeface="Josefin Sans"/>
            </a:endParaRPr>
          </a:p>
        </p:txBody>
      </p:sp>
      <p:sp>
        <p:nvSpPr>
          <p:cNvPr id="1197" name="Google Shape;1197;p2"/>
          <p:cNvSpPr txBox="1"/>
          <p:nvPr/>
        </p:nvSpPr>
        <p:spPr>
          <a:xfrm>
            <a:off x="7328860" y="3347025"/>
            <a:ext cx="1662000" cy="5880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200"/>
              <a:buFont typeface="Arial"/>
              <a:buNone/>
            </a:pPr>
            <a:r>
              <a:rPr lang="vi" sz="1200" b="1" i="0" u="none" strike="noStrike" cap="none">
                <a:solidFill>
                  <a:srgbClr val="000000"/>
                </a:solidFill>
                <a:latin typeface="Josefin Sans"/>
                <a:ea typeface="Josefin Sans"/>
                <a:cs typeface="Josefin Sans"/>
                <a:sym typeface="Josefin Sans"/>
              </a:rPr>
              <a:t>Nguyen Thai Bao</a:t>
            </a:r>
            <a:endParaRPr sz="1200" b="1" i="0" u="none" strike="noStrike" cap="none">
              <a:solidFill>
                <a:srgbClr val="000000"/>
              </a:solidFill>
              <a:latin typeface="Josefin Sans"/>
              <a:ea typeface="Josefin Sans"/>
              <a:cs typeface="Josefin Sans"/>
              <a:sym typeface="Josefin Sans"/>
            </a:endParaRPr>
          </a:p>
          <a:p>
            <a:pPr marL="0" marR="0" lvl="0" indent="0" algn="ctr" rtl="0">
              <a:lnSpc>
                <a:spcPct val="100000"/>
              </a:lnSpc>
              <a:spcBef>
                <a:spcPts val="0"/>
              </a:spcBef>
              <a:spcAft>
                <a:spcPts val="0"/>
              </a:spcAft>
              <a:buClr>
                <a:srgbClr val="000000"/>
              </a:buClr>
              <a:buSzPts val="1200"/>
              <a:buFont typeface="Arial"/>
              <a:buNone/>
            </a:pPr>
            <a:r>
              <a:rPr lang="vi" sz="1200" b="1" i="0" u="none" strike="noStrike" cap="none">
                <a:solidFill>
                  <a:srgbClr val="000000"/>
                </a:solidFill>
                <a:latin typeface="Josefin Sans"/>
                <a:ea typeface="Josefin Sans"/>
                <a:cs typeface="Josefin Sans"/>
                <a:sym typeface="Josefin Sans"/>
              </a:rPr>
              <a:t>Team member</a:t>
            </a:r>
            <a:endParaRPr sz="1200" b="1" i="0" u="none" strike="noStrike" cap="none">
              <a:solidFill>
                <a:srgbClr val="000000"/>
              </a:solidFill>
              <a:latin typeface="Josefin Sans"/>
              <a:ea typeface="Josefin Sans"/>
              <a:cs typeface="Josefin Sans"/>
              <a:sym typeface="Josefin Sans"/>
            </a:endParaRPr>
          </a:p>
        </p:txBody>
      </p:sp>
      <p:pic>
        <p:nvPicPr>
          <p:cNvPr id="1198" name="Google Shape;1198;p2"/>
          <p:cNvPicPr preferRelativeResize="0"/>
          <p:nvPr/>
        </p:nvPicPr>
        <p:blipFill rotWithShape="1">
          <a:blip r:embed="rId8">
            <a:alphaModFix/>
          </a:blip>
          <a:srcRect/>
          <a:stretch/>
        </p:blipFill>
        <p:spPr>
          <a:xfrm>
            <a:off x="7568575" y="2010587"/>
            <a:ext cx="1122325" cy="1122325"/>
          </a:xfrm>
          <a:prstGeom prst="rect">
            <a:avLst/>
          </a:prstGeom>
          <a:noFill/>
          <a:ln>
            <a:noFill/>
          </a:ln>
        </p:spPr>
      </p:pic>
      <p:sp>
        <p:nvSpPr>
          <p:cNvPr id="1199" name="Google Shape;1199;p2"/>
          <p:cNvSpPr txBox="1"/>
          <p:nvPr/>
        </p:nvSpPr>
        <p:spPr>
          <a:xfrm>
            <a:off x="628400" y="406675"/>
            <a:ext cx="3653400" cy="588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vi" sz="2400" b="1" i="0" u="none" strike="noStrike" cap="none">
                <a:solidFill>
                  <a:schemeClr val="dk1"/>
                </a:solidFill>
                <a:latin typeface="Lilita One"/>
                <a:ea typeface="Lilita One"/>
                <a:cs typeface="Lilita One"/>
                <a:sym typeface="Lilita One"/>
              </a:rPr>
              <a:t>PID Team</a:t>
            </a:r>
            <a:endParaRPr sz="2400" b="1" i="0" u="none" strike="noStrike" cap="none">
              <a:solidFill>
                <a:schemeClr val="dk1"/>
              </a:solidFill>
              <a:latin typeface="Lilita One"/>
              <a:ea typeface="Lilita One"/>
              <a:cs typeface="Lilita One"/>
              <a:sym typeface="Lilita One"/>
            </a:endParaRPr>
          </a:p>
        </p:txBody>
      </p:sp>
      <p:cxnSp>
        <p:nvCxnSpPr>
          <p:cNvPr id="1200" name="Google Shape;1200;p2"/>
          <p:cNvCxnSpPr/>
          <p:nvPr/>
        </p:nvCxnSpPr>
        <p:spPr>
          <a:xfrm>
            <a:off x="728298" y="994663"/>
            <a:ext cx="829200" cy="9900"/>
          </a:xfrm>
          <a:prstGeom prst="straightConnector1">
            <a:avLst/>
          </a:prstGeom>
          <a:noFill/>
          <a:ln w="38100" cap="flat" cmpd="sng">
            <a:solidFill>
              <a:srgbClr val="CC0000"/>
            </a:solidFill>
            <a:prstDash val="solid"/>
            <a:round/>
            <a:headEnd type="none" w="sm" len="sm"/>
            <a:tailEnd type="none" w="sm" len="sm"/>
          </a:ln>
        </p:spPr>
      </p:cxnSp>
    </p:spTree>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838"/>
        <p:cNvGrpSpPr/>
        <p:nvPr/>
      </p:nvGrpSpPr>
      <p:grpSpPr>
        <a:xfrm>
          <a:off x="0" y="0"/>
          <a:ext cx="0" cy="0"/>
          <a:chOff x="0" y="0"/>
          <a:chExt cx="0" cy="0"/>
        </a:xfrm>
      </p:grpSpPr>
      <p:sp>
        <p:nvSpPr>
          <p:cNvPr id="1839" name="Google Shape;1839;p20"/>
          <p:cNvSpPr txBox="1"/>
          <p:nvPr/>
        </p:nvSpPr>
        <p:spPr>
          <a:xfrm>
            <a:off x="3360425" y="275800"/>
            <a:ext cx="3653400" cy="588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vi" sz="2000" b="0" i="0" u="none" strike="noStrike" cap="none">
                <a:solidFill>
                  <a:schemeClr val="dk1"/>
                </a:solidFill>
                <a:latin typeface="Lilita One"/>
                <a:ea typeface="Lilita One"/>
                <a:cs typeface="Lilita One"/>
                <a:sym typeface="Lilita One"/>
              </a:rPr>
              <a:t>Apply Job Workflows</a:t>
            </a:r>
            <a:endParaRPr sz="2000" b="0" i="0" u="none" strike="noStrike" cap="none">
              <a:solidFill>
                <a:schemeClr val="dk1"/>
              </a:solidFill>
              <a:latin typeface="Lilita One"/>
              <a:ea typeface="Lilita One"/>
              <a:cs typeface="Lilita One"/>
              <a:sym typeface="Lilita One"/>
            </a:endParaRPr>
          </a:p>
        </p:txBody>
      </p:sp>
      <p:pic>
        <p:nvPicPr>
          <p:cNvPr id="1840" name="Google Shape;1840;p20"/>
          <p:cNvPicPr preferRelativeResize="0"/>
          <p:nvPr/>
        </p:nvPicPr>
        <p:blipFill rotWithShape="1">
          <a:blip r:embed="rId3">
            <a:alphaModFix/>
          </a:blip>
          <a:srcRect/>
          <a:stretch/>
        </p:blipFill>
        <p:spPr>
          <a:xfrm>
            <a:off x="1420638" y="693650"/>
            <a:ext cx="6485975" cy="410112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844"/>
        <p:cNvGrpSpPr/>
        <p:nvPr/>
      </p:nvGrpSpPr>
      <p:grpSpPr>
        <a:xfrm>
          <a:off x="0" y="0"/>
          <a:ext cx="0" cy="0"/>
          <a:chOff x="0" y="0"/>
          <a:chExt cx="0" cy="0"/>
        </a:xfrm>
      </p:grpSpPr>
      <p:sp>
        <p:nvSpPr>
          <p:cNvPr id="1845" name="Google Shape;1845;p21"/>
          <p:cNvSpPr txBox="1"/>
          <p:nvPr/>
        </p:nvSpPr>
        <p:spPr>
          <a:xfrm>
            <a:off x="3285225" y="511375"/>
            <a:ext cx="3062400" cy="588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vi" sz="2000" b="0" i="0" u="none" strike="noStrike" cap="none">
                <a:solidFill>
                  <a:schemeClr val="dk1"/>
                </a:solidFill>
                <a:latin typeface="Lilita One"/>
                <a:ea typeface="Lilita One"/>
                <a:cs typeface="Lilita One"/>
                <a:sym typeface="Lilita One"/>
              </a:rPr>
              <a:t>Out Of Scope Functions</a:t>
            </a:r>
            <a:endParaRPr sz="2000" b="0" i="0" u="none" strike="noStrike" cap="none">
              <a:solidFill>
                <a:srgbClr val="CC0000"/>
              </a:solidFill>
              <a:latin typeface="Lilita One"/>
              <a:ea typeface="Lilita One"/>
              <a:cs typeface="Lilita One"/>
              <a:sym typeface="Lilita One"/>
            </a:endParaRPr>
          </a:p>
        </p:txBody>
      </p:sp>
      <p:pic>
        <p:nvPicPr>
          <p:cNvPr id="1846" name="Google Shape;1846;p21"/>
          <p:cNvPicPr preferRelativeResize="0"/>
          <p:nvPr/>
        </p:nvPicPr>
        <p:blipFill rotWithShape="1">
          <a:blip r:embed="rId3">
            <a:alphaModFix/>
          </a:blip>
          <a:srcRect/>
          <a:stretch/>
        </p:blipFill>
        <p:spPr>
          <a:xfrm>
            <a:off x="2351125" y="1284450"/>
            <a:ext cx="1619250" cy="1619250"/>
          </a:xfrm>
          <a:prstGeom prst="rect">
            <a:avLst/>
          </a:prstGeom>
          <a:noFill/>
          <a:ln>
            <a:noFill/>
          </a:ln>
        </p:spPr>
      </p:pic>
      <p:pic>
        <p:nvPicPr>
          <p:cNvPr id="1847" name="Google Shape;1847;p21"/>
          <p:cNvPicPr preferRelativeResize="0"/>
          <p:nvPr/>
        </p:nvPicPr>
        <p:blipFill rotWithShape="1">
          <a:blip r:embed="rId4">
            <a:alphaModFix/>
          </a:blip>
          <a:srcRect/>
          <a:stretch/>
        </p:blipFill>
        <p:spPr>
          <a:xfrm>
            <a:off x="5523175" y="1230337"/>
            <a:ext cx="1727475" cy="1727475"/>
          </a:xfrm>
          <a:prstGeom prst="rect">
            <a:avLst/>
          </a:prstGeom>
          <a:noFill/>
          <a:ln>
            <a:noFill/>
          </a:ln>
        </p:spPr>
      </p:pic>
      <p:sp>
        <p:nvSpPr>
          <p:cNvPr id="1848" name="Google Shape;1848;p21"/>
          <p:cNvSpPr txBox="1"/>
          <p:nvPr/>
        </p:nvSpPr>
        <p:spPr>
          <a:xfrm>
            <a:off x="2107125" y="3219600"/>
            <a:ext cx="2604600" cy="856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vi" sz="1400" b="1" i="0" u="none" strike="noStrike" cap="none">
                <a:solidFill>
                  <a:schemeClr val="dk1"/>
                </a:solidFill>
                <a:latin typeface="Josefin Sans"/>
                <a:ea typeface="Josefin Sans"/>
                <a:cs typeface="Josefin Sans"/>
                <a:sym typeface="Josefin Sans"/>
              </a:rPr>
              <a:t>Support multiple languages</a:t>
            </a:r>
            <a:endParaRPr sz="1400" b="1" i="0" u="none" strike="noStrike" cap="none">
              <a:solidFill>
                <a:schemeClr val="dk1"/>
              </a:solidFill>
              <a:latin typeface="Josefin Sans"/>
              <a:ea typeface="Josefin Sans"/>
              <a:cs typeface="Josefin Sans"/>
              <a:sym typeface="Josefin Sans"/>
            </a:endParaRPr>
          </a:p>
        </p:txBody>
      </p:sp>
      <p:sp>
        <p:nvSpPr>
          <p:cNvPr id="1849" name="Google Shape;1849;p21"/>
          <p:cNvSpPr txBox="1"/>
          <p:nvPr/>
        </p:nvSpPr>
        <p:spPr>
          <a:xfrm>
            <a:off x="5282800" y="3219600"/>
            <a:ext cx="2604600" cy="856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vi" sz="1400" b="1" i="0" u="none" strike="noStrike" cap="none">
                <a:solidFill>
                  <a:schemeClr val="dk1"/>
                </a:solidFill>
                <a:latin typeface="Josefin Sans"/>
                <a:ea typeface="Josefin Sans"/>
                <a:cs typeface="Josefin Sans"/>
                <a:sym typeface="Josefin Sans"/>
              </a:rPr>
              <a:t>Real-time chat between Candidate and HR Staff</a:t>
            </a:r>
            <a:endParaRPr sz="1400" b="1" i="0" u="none" strike="noStrike" cap="none">
              <a:solidFill>
                <a:schemeClr val="dk1"/>
              </a:solidFill>
              <a:latin typeface="Josefin Sans"/>
              <a:ea typeface="Josefin Sans"/>
              <a:cs typeface="Josefin Sans"/>
              <a:sym typeface="Josefin Sans"/>
            </a:endParaRPr>
          </a:p>
        </p:txBody>
      </p:sp>
    </p:spTree>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853"/>
        <p:cNvGrpSpPr/>
        <p:nvPr/>
      </p:nvGrpSpPr>
      <p:grpSpPr>
        <a:xfrm>
          <a:off x="0" y="0"/>
          <a:ext cx="0" cy="0"/>
          <a:chOff x="0" y="0"/>
          <a:chExt cx="0" cy="0"/>
        </a:xfrm>
      </p:grpSpPr>
      <p:graphicFrame>
        <p:nvGraphicFramePr>
          <p:cNvPr id="1854" name="Google Shape;1854;p22"/>
          <p:cNvGraphicFramePr/>
          <p:nvPr/>
        </p:nvGraphicFramePr>
        <p:xfrm>
          <a:off x="1615288" y="298755"/>
          <a:ext cx="6204075" cy="3876705"/>
        </p:xfrm>
        <a:graphic>
          <a:graphicData uri="http://schemas.openxmlformats.org/drawingml/2006/table">
            <a:tbl>
              <a:tblPr>
                <a:noFill/>
                <a:tableStyleId>{E1A74F7A-C04C-482D-BFEA-F7F98C6BD42E}</a:tableStyleId>
              </a:tblPr>
              <a:tblGrid>
                <a:gridCol w="2605125">
                  <a:extLst>
                    <a:ext uri="{9D8B030D-6E8A-4147-A177-3AD203B41FA5}">
                      <a16:colId xmlns:a16="http://schemas.microsoft.com/office/drawing/2014/main" val="20000"/>
                    </a:ext>
                  </a:extLst>
                </a:gridCol>
                <a:gridCol w="3598950">
                  <a:extLst>
                    <a:ext uri="{9D8B030D-6E8A-4147-A177-3AD203B41FA5}">
                      <a16:colId xmlns:a16="http://schemas.microsoft.com/office/drawing/2014/main" val="20001"/>
                    </a:ext>
                  </a:extLst>
                </a:gridCol>
              </a:tblGrid>
              <a:tr h="343850">
                <a:tc>
                  <a:txBody>
                    <a:bodyPr/>
                    <a:lstStyle/>
                    <a:p>
                      <a:pPr marL="0" marR="0" lvl="0" indent="0" algn="l" rtl="0">
                        <a:lnSpc>
                          <a:spcPct val="100000"/>
                        </a:lnSpc>
                        <a:spcBef>
                          <a:spcPts val="0"/>
                        </a:spcBef>
                        <a:spcAft>
                          <a:spcPts val="0"/>
                        </a:spcAft>
                        <a:buClr>
                          <a:srgbClr val="000000"/>
                        </a:buClr>
                        <a:buSzPts val="1200"/>
                        <a:buFont typeface="Arial"/>
                        <a:buNone/>
                      </a:pPr>
                      <a:r>
                        <a:rPr lang="vi" sz="1200" b="1" u="none" strike="noStrike" cap="none">
                          <a:solidFill>
                            <a:schemeClr val="lt1"/>
                          </a:solidFill>
                          <a:latin typeface="Josefin Sans"/>
                          <a:ea typeface="Josefin Sans"/>
                          <a:cs typeface="Josefin Sans"/>
                          <a:sym typeface="Josefin Sans"/>
                        </a:rPr>
                        <a:t>Category</a:t>
                      </a:r>
                      <a:endParaRPr sz="1200" b="1" u="none" strike="noStrike" cap="none">
                        <a:solidFill>
                          <a:schemeClr val="lt1"/>
                        </a:solidFill>
                        <a:latin typeface="Josefin Sans"/>
                        <a:ea typeface="Josefin Sans"/>
                        <a:cs typeface="Josefin Sans"/>
                        <a:sym typeface="Josefin Sans"/>
                      </a:endParaRPr>
                    </a:p>
                  </a:txBody>
                  <a:tcPr marL="91425" marR="91425" marT="91425" marB="91425">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2"/>
                    </a:solidFill>
                  </a:tcPr>
                </a:tc>
                <a:tc>
                  <a:txBody>
                    <a:bodyPr/>
                    <a:lstStyle/>
                    <a:p>
                      <a:pPr marL="0" marR="0" lvl="0" indent="0" algn="l" rtl="0">
                        <a:lnSpc>
                          <a:spcPct val="100000"/>
                        </a:lnSpc>
                        <a:spcBef>
                          <a:spcPts val="0"/>
                        </a:spcBef>
                        <a:spcAft>
                          <a:spcPts val="0"/>
                        </a:spcAft>
                        <a:buClr>
                          <a:srgbClr val="000000"/>
                        </a:buClr>
                        <a:buSzPts val="1200"/>
                        <a:buFont typeface="Arial"/>
                        <a:buNone/>
                      </a:pPr>
                      <a:r>
                        <a:rPr lang="vi" sz="1200" b="1" u="none" strike="noStrike" cap="none">
                          <a:solidFill>
                            <a:schemeClr val="lt1"/>
                          </a:solidFill>
                          <a:latin typeface="Josefin Sans"/>
                          <a:ea typeface="Josefin Sans"/>
                          <a:cs typeface="Josefin Sans"/>
                          <a:sym typeface="Josefin Sans"/>
                        </a:rPr>
                        <a:t>Tools and techniques</a:t>
                      </a:r>
                      <a:endParaRPr sz="1200" b="1" u="none" strike="noStrike" cap="none">
                        <a:solidFill>
                          <a:schemeClr val="lt1"/>
                        </a:solidFill>
                        <a:latin typeface="Josefin Sans"/>
                        <a:ea typeface="Josefin Sans"/>
                        <a:cs typeface="Josefin Sans"/>
                        <a:sym typeface="Josefin Sans"/>
                      </a:endParaRPr>
                    </a:p>
                  </a:txBody>
                  <a:tcPr marL="91425" marR="91425" marT="91425" marB="91425">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2"/>
                    </a:solidFill>
                  </a:tcPr>
                </a:tc>
                <a:extLst>
                  <a:ext uri="{0D108BD9-81ED-4DB2-BD59-A6C34878D82A}">
                    <a16:rowId xmlns:a16="http://schemas.microsoft.com/office/drawing/2014/main" val="10000"/>
                  </a:ext>
                </a:extLst>
              </a:tr>
              <a:tr h="270075">
                <a:tc>
                  <a:txBody>
                    <a:bodyPr/>
                    <a:lstStyle/>
                    <a:p>
                      <a:pPr marL="0" marR="0" lvl="0" indent="0" algn="l" rtl="0">
                        <a:lnSpc>
                          <a:spcPct val="100000"/>
                        </a:lnSpc>
                        <a:spcBef>
                          <a:spcPts val="0"/>
                        </a:spcBef>
                        <a:spcAft>
                          <a:spcPts val="0"/>
                        </a:spcAft>
                        <a:buClr>
                          <a:srgbClr val="000000"/>
                        </a:buClr>
                        <a:buSzPts val="1200"/>
                        <a:buFont typeface="Arial"/>
                        <a:buNone/>
                      </a:pPr>
                      <a:r>
                        <a:rPr lang="vi" sz="1200" u="none" strike="noStrike" cap="none">
                          <a:latin typeface="Josefin Sans"/>
                          <a:ea typeface="Josefin Sans"/>
                          <a:cs typeface="Josefin Sans"/>
                          <a:sym typeface="Josefin Sans"/>
                        </a:rPr>
                        <a:t>Programming languages &amp; runtime</a:t>
                      </a:r>
                      <a:endParaRPr sz="1200" u="none" strike="noStrike" cap="none">
                        <a:latin typeface="Josefin Sans"/>
                        <a:ea typeface="Josefin Sans"/>
                        <a:cs typeface="Josefin Sans"/>
                        <a:sym typeface="Josefin Sans"/>
                      </a:endParaRPr>
                    </a:p>
                  </a:txBody>
                  <a:tcPr marL="73025" marR="73025" marT="0" marB="0">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marR="0" lvl="0" indent="0" algn="l" rtl="0">
                        <a:lnSpc>
                          <a:spcPct val="115000"/>
                        </a:lnSpc>
                        <a:spcBef>
                          <a:spcPts val="0"/>
                        </a:spcBef>
                        <a:spcAft>
                          <a:spcPts val="0"/>
                        </a:spcAft>
                        <a:buClr>
                          <a:srgbClr val="000000"/>
                        </a:buClr>
                        <a:buSzPts val="1200"/>
                        <a:buFont typeface="Arial"/>
                        <a:buNone/>
                      </a:pPr>
                      <a:r>
                        <a:rPr lang="vi" sz="1200" u="none" strike="noStrike" cap="none">
                          <a:latin typeface="Josefin Sans"/>
                          <a:ea typeface="Josefin Sans"/>
                          <a:cs typeface="Josefin Sans"/>
                          <a:sym typeface="Josefin Sans"/>
                        </a:rPr>
                        <a:t>C#, Javascript</a:t>
                      </a:r>
                      <a:endParaRPr sz="1200" u="none" strike="noStrike" cap="none">
                        <a:latin typeface="Josefin Sans"/>
                        <a:ea typeface="Josefin Sans"/>
                        <a:cs typeface="Josefin Sans"/>
                        <a:sym typeface="Josefin Sans"/>
                      </a:endParaRPr>
                    </a:p>
                  </a:txBody>
                  <a:tcPr marL="73025" marR="73025" marT="0" marB="0">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1"/>
                  </a:ext>
                </a:extLst>
              </a:tr>
              <a:tr h="270075">
                <a:tc>
                  <a:txBody>
                    <a:bodyPr/>
                    <a:lstStyle/>
                    <a:p>
                      <a:pPr marL="0" marR="0" lvl="0" indent="0" algn="l" rtl="0">
                        <a:lnSpc>
                          <a:spcPct val="115000"/>
                        </a:lnSpc>
                        <a:spcBef>
                          <a:spcPts val="0"/>
                        </a:spcBef>
                        <a:spcAft>
                          <a:spcPts val="0"/>
                        </a:spcAft>
                        <a:buClr>
                          <a:srgbClr val="000000"/>
                        </a:buClr>
                        <a:buSzPts val="1200"/>
                        <a:buFont typeface="Arial"/>
                        <a:buNone/>
                      </a:pPr>
                      <a:r>
                        <a:rPr lang="vi" sz="1200" u="none" strike="noStrike" cap="none">
                          <a:latin typeface="Josefin Sans"/>
                          <a:ea typeface="Josefin Sans"/>
                          <a:cs typeface="Josefin Sans"/>
                          <a:sym typeface="Josefin Sans"/>
                        </a:rPr>
                        <a:t>Frameworks</a:t>
                      </a:r>
                      <a:endParaRPr sz="1200" u="none" strike="noStrike" cap="none">
                        <a:latin typeface="Josefin Sans"/>
                        <a:ea typeface="Josefin Sans"/>
                        <a:cs typeface="Josefin Sans"/>
                        <a:sym typeface="Josefin Sans"/>
                      </a:endParaRPr>
                    </a:p>
                  </a:txBody>
                  <a:tcPr marL="73025" marR="73025" marT="0" marB="0">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marR="0" lvl="0" indent="0" algn="l" rtl="0">
                        <a:lnSpc>
                          <a:spcPct val="115000"/>
                        </a:lnSpc>
                        <a:spcBef>
                          <a:spcPts val="0"/>
                        </a:spcBef>
                        <a:spcAft>
                          <a:spcPts val="0"/>
                        </a:spcAft>
                        <a:buClr>
                          <a:srgbClr val="000000"/>
                        </a:buClr>
                        <a:buSzPts val="1200"/>
                        <a:buFont typeface="Arial"/>
                        <a:buNone/>
                      </a:pPr>
                      <a:r>
                        <a:rPr lang="vi" sz="1200" u="none" strike="noStrike" cap="none">
                          <a:latin typeface="Josefin Sans"/>
                          <a:ea typeface="Josefin Sans"/>
                          <a:cs typeface="Josefin Sans"/>
                          <a:sym typeface="Josefin Sans"/>
                        </a:rPr>
                        <a:t>.Net MVC 4.7 </a:t>
                      </a:r>
                      <a:endParaRPr sz="1200" u="none" strike="noStrike" cap="none">
                        <a:latin typeface="Josefin Sans"/>
                        <a:ea typeface="Josefin Sans"/>
                        <a:cs typeface="Josefin Sans"/>
                        <a:sym typeface="Josefin Sans"/>
                      </a:endParaRPr>
                    </a:p>
                  </a:txBody>
                  <a:tcPr marL="73025" marR="73025" marT="0" marB="0">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2"/>
                  </a:ext>
                </a:extLst>
              </a:tr>
              <a:tr h="270075">
                <a:tc>
                  <a:txBody>
                    <a:bodyPr/>
                    <a:lstStyle/>
                    <a:p>
                      <a:pPr marL="0" marR="0" lvl="0" indent="0" algn="l" rtl="0">
                        <a:lnSpc>
                          <a:spcPct val="115000"/>
                        </a:lnSpc>
                        <a:spcBef>
                          <a:spcPts val="0"/>
                        </a:spcBef>
                        <a:spcAft>
                          <a:spcPts val="0"/>
                        </a:spcAft>
                        <a:buClr>
                          <a:srgbClr val="000000"/>
                        </a:buClr>
                        <a:buSzPts val="1200"/>
                        <a:buFont typeface="Arial"/>
                        <a:buNone/>
                      </a:pPr>
                      <a:r>
                        <a:rPr lang="vi" sz="1200" u="none" strike="noStrike" cap="none">
                          <a:latin typeface="Josefin Sans"/>
                          <a:ea typeface="Josefin Sans"/>
                          <a:cs typeface="Josefin Sans"/>
                          <a:sym typeface="Josefin Sans"/>
                        </a:rPr>
                        <a:t>Software architecture</a:t>
                      </a:r>
                      <a:endParaRPr sz="1200" u="none" strike="noStrike" cap="none">
                        <a:latin typeface="Josefin Sans"/>
                        <a:ea typeface="Josefin Sans"/>
                        <a:cs typeface="Josefin Sans"/>
                        <a:sym typeface="Josefin Sans"/>
                      </a:endParaRPr>
                    </a:p>
                  </a:txBody>
                  <a:tcPr marL="73025" marR="73025" marT="0" marB="0">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marR="0" lvl="0" indent="0" algn="l" rtl="0">
                        <a:lnSpc>
                          <a:spcPct val="115000"/>
                        </a:lnSpc>
                        <a:spcBef>
                          <a:spcPts val="0"/>
                        </a:spcBef>
                        <a:spcAft>
                          <a:spcPts val="0"/>
                        </a:spcAft>
                        <a:buClr>
                          <a:srgbClr val="000000"/>
                        </a:buClr>
                        <a:buSzPts val="1200"/>
                        <a:buFont typeface="Arial"/>
                        <a:buNone/>
                      </a:pPr>
                      <a:r>
                        <a:rPr lang="vi" sz="1200" u="none" strike="noStrike" cap="none">
                          <a:latin typeface="Josefin Sans"/>
                          <a:ea typeface="Josefin Sans"/>
                          <a:cs typeface="Josefin Sans"/>
                          <a:sym typeface="Josefin Sans"/>
                        </a:rPr>
                        <a:t>MVC</a:t>
                      </a:r>
                      <a:endParaRPr sz="1200" u="none" strike="noStrike" cap="none">
                        <a:latin typeface="Josefin Sans"/>
                        <a:ea typeface="Josefin Sans"/>
                        <a:cs typeface="Josefin Sans"/>
                        <a:sym typeface="Josefin Sans"/>
                      </a:endParaRPr>
                    </a:p>
                  </a:txBody>
                  <a:tcPr marL="73025" marR="73025" marT="0" marB="0">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3"/>
                  </a:ext>
                </a:extLst>
              </a:tr>
              <a:tr h="270075">
                <a:tc>
                  <a:txBody>
                    <a:bodyPr/>
                    <a:lstStyle/>
                    <a:p>
                      <a:pPr marL="0" marR="0" lvl="0" indent="0" algn="l" rtl="0">
                        <a:lnSpc>
                          <a:spcPct val="115000"/>
                        </a:lnSpc>
                        <a:spcBef>
                          <a:spcPts val="0"/>
                        </a:spcBef>
                        <a:spcAft>
                          <a:spcPts val="0"/>
                        </a:spcAft>
                        <a:buClr>
                          <a:srgbClr val="000000"/>
                        </a:buClr>
                        <a:buSzPts val="1200"/>
                        <a:buFont typeface="Arial"/>
                        <a:buNone/>
                      </a:pPr>
                      <a:r>
                        <a:rPr lang="vi" sz="1200" u="none" strike="noStrike" cap="none">
                          <a:latin typeface="Josefin Sans"/>
                          <a:ea typeface="Josefin Sans"/>
                          <a:cs typeface="Josefin Sans"/>
                          <a:sym typeface="Josefin Sans"/>
                        </a:rPr>
                        <a:t>Operating system</a:t>
                      </a:r>
                      <a:endParaRPr sz="1200" u="none" strike="noStrike" cap="none">
                        <a:latin typeface="Josefin Sans"/>
                        <a:ea typeface="Josefin Sans"/>
                        <a:cs typeface="Josefin Sans"/>
                        <a:sym typeface="Josefin Sans"/>
                      </a:endParaRPr>
                    </a:p>
                  </a:txBody>
                  <a:tcPr marL="73025" marR="73025" marT="0" marB="0">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marR="0" lvl="0" indent="0" algn="l" rtl="0">
                        <a:lnSpc>
                          <a:spcPct val="115000"/>
                        </a:lnSpc>
                        <a:spcBef>
                          <a:spcPts val="0"/>
                        </a:spcBef>
                        <a:spcAft>
                          <a:spcPts val="0"/>
                        </a:spcAft>
                        <a:buClr>
                          <a:srgbClr val="000000"/>
                        </a:buClr>
                        <a:buSzPts val="1200"/>
                        <a:buFont typeface="Arial"/>
                        <a:buNone/>
                      </a:pPr>
                      <a:r>
                        <a:rPr lang="vi" sz="1200" u="none" strike="noStrike" cap="none">
                          <a:latin typeface="Josefin Sans"/>
                          <a:ea typeface="Josefin Sans"/>
                          <a:cs typeface="Josefin Sans"/>
                          <a:sym typeface="Josefin Sans"/>
                        </a:rPr>
                        <a:t>macOS 10.16 Catalina, Windows 10</a:t>
                      </a:r>
                      <a:endParaRPr sz="1200" u="none" strike="noStrike" cap="none">
                        <a:latin typeface="Josefin Sans"/>
                        <a:ea typeface="Josefin Sans"/>
                        <a:cs typeface="Josefin Sans"/>
                        <a:sym typeface="Josefin Sans"/>
                      </a:endParaRPr>
                    </a:p>
                  </a:txBody>
                  <a:tcPr marL="73025" marR="73025" marT="0" marB="0">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4"/>
                  </a:ext>
                </a:extLst>
              </a:tr>
              <a:tr h="270075">
                <a:tc>
                  <a:txBody>
                    <a:bodyPr/>
                    <a:lstStyle/>
                    <a:p>
                      <a:pPr marL="0" marR="0" lvl="0" indent="0" algn="l" rtl="0">
                        <a:lnSpc>
                          <a:spcPct val="115000"/>
                        </a:lnSpc>
                        <a:spcBef>
                          <a:spcPts val="0"/>
                        </a:spcBef>
                        <a:spcAft>
                          <a:spcPts val="0"/>
                        </a:spcAft>
                        <a:buClr>
                          <a:srgbClr val="000000"/>
                        </a:buClr>
                        <a:buSzPts val="1200"/>
                        <a:buFont typeface="Arial"/>
                        <a:buNone/>
                      </a:pPr>
                      <a:r>
                        <a:rPr lang="vi" sz="1200" u="none" strike="noStrike" cap="none">
                          <a:latin typeface="Josefin Sans"/>
                          <a:ea typeface="Josefin Sans"/>
                          <a:cs typeface="Josefin Sans"/>
                          <a:sym typeface="Josefin Sans"/>
                        </a:rPr>
                        <a:t>Version control</a:t>
                      </a:r>
                      <a:endParaRPr sz="1200" u="none" strike="noStrike" cap="none">
                        <a:latin typeface="Josefin Sans"/>
                        <a:ea typeface="Josefin Sans"/>
                        <a:cs typeface="Josefin Sans"/>
                        <a:sym typeface="Josefin Sans"/>
                      </a:endParaRPr>
                    </a:p>
                  </a:txBody>
                  <a:tcPr marL="73025" marR="73025" marT="0" marB="0">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marR="0" lvl="0" indent="0" algn="l" rtl="0">
                        <a:lnSpc>
                          <a:spcPct val="115000"/>
                        </a:lnSpc>
                        <a:spcBef>
                          <a:spcPts val="0"/>
                        </a:spcBef>
                        <a:spcAft>
                          <a:spcPts val="0"/>
                        </a:spcAft>
                        <a:buClr>
                          <a:srgbClr val="000000"/>
                        </a:buClr>
                        <a:buSzPts val="1200"/>
                        <a:buFont typeface="Arial"/>
                        <a:buNone/>
                      </a:pPr>
                      <a:r>
                        <a:rPr lang="vi" sz="1200" u="none" strike="noStrike" cap="none">
                          <a:latin typeface="Josefin Sans"/>
                          <a:ea typeface="Josefin Sans"/>
                          <a:cs typeface="Josefin Sans"/>
                          <a:sym typeface="Josefin Sans"/>
                        </a:rPr>
                        <a:t>GitHub, Git 2.27.0</a:t>
                      </a:r>
                      <a:endParaRPr sz="1200" u="none" strike="noStrike" cap="none">
                        <a:latin typeface="Josefin Sans"/>
                        <a:ea typeface="Josefin Sans"/>
                        <a:cs typeface="Josefin Sans"/>
                        <a:sym typeface="Josefin Sans"/>
                      </a:endParaRPr>
                    </a:p>
                  </a:txBody>
                  <a:tcPr marL="73025" marR="73025" marT="0" marB="0">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5"/>
                  </a:ext>
                </a:extLst>
              </a:tr>
              <a:tr h="270075">
                <a:tc>
                  <a:txBody>
                    <a:bodyPr/>
                    <a:lstStyle/>
                    <a:p>
                      <a:pPr marL="0" marR="0" lvl="0" indent="0" algn="l" rtl="0">
                        <a:lnSpc>
                          <a:spcPct val="115000"/>
                        </a:lnSpc>
                        <a:spcBef>
                          <a:spcPts val="0"/>
                        </a:spcBef>
                        <a:spcAft>
                          <a:spcPts val="0"/>
                        </a:spcAft>
                        <a:buClr>
                          <a:srgbClr val="000000"/>
                        </a:buClr>
                        <a:buSzPts val="1200"/>
                        <a:buFont typeface="Arial"/>
                        <a:buNone/>
                      </a:pPr>
                      <a:r>
                        <a:rPr lang="vi" sz="1200" u="none" strike="noStrike" cap="none">
                          <a:latin typeface="Josefin Sans"/>
                          <a:ea typeface="Josefin Sans"/>
                          <a:cs typeface="Josefin Sans"/>
                          <a:sym typeface="Josefin Sans"/>
                        </a:rPr>
                        <a:t>IDE/Editors</a:t>
                      </a:r>
                      <a:endParaRPr sz="1200" u="none" strike="noStrike" cap="none">
                        <a:latin typeface="Josefin Sans"/>
                        <a:ea typeface="Josefin Sans"/>
                        <a:cs typeface="Josefin Sans"/>
                        <a:sym typeface="Josefin Sans"/>
                      </a:endParaRPr>
                    </a:p>
                  </a:txBody>
                  <a:tcPr marL="73025" marR="73025" marT="0" marB="0">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marR="0" lvl="0" indent="0" algn="l" rtl="0">
                        <a:lnSpc>
                          <a:spcPct val="115000"/>
                        </a:lnSpc>
                        <a:spcBef>
                          <a:spcPts val="0"/>
                        </a:spcBef>
                        <a:spcAft>
                          <a:spcPts val="0"/>
                        </a:spcAft>
                        <a:buClr>
                          <a:srgbClr val="000000"/>
                        </a:buClr>
                        <a:buSzPts val="1200"/>
                        <a:buFont typeface="Arial"/>
                        <a:buNone/>
                      </a:pPr>
                      <a:r>
                        <a:rPr lang="vi" sz="1200" u="none" strike="noStrike" cap="none">
                          <a:latin typeface="Josefin Sans"/>
                          <a:ea typeface="Josefin Sans"/>
                          <a:cs typeface="Josefin Sans"/>
                          <a:sym typeface="Josefin Sans"/>
                        </a:rPr>
                        <a:t>Visual Studio 2017</a:t>
                      </a:r>
                      <a:endParaRPr sz="1200" u="none" strike="noStrike" cap="none">
                        <a:latin typeface="Josefin Sans"/>
                        <a:ea typeface="Josefin Sans"/>
                        <a:cs typeface="Josefin Sans"/>
                        <a:sym typeface="Josefin Sans"/>
                      </a:endParaRPr>
                    </a:p>
                  </a:txBody>
                  <a:tcPr marL="73025" marR="73025" marT="0" marB="0">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6"/>
                  </a:ext>
                </a:extLst>
              </a:tr>
              <a:tr h="270075">
                <a:tc>
                  <a:txBody>
                    <a:bodyPr/>
                    <a:lstStyle/>
                    <a:p>
                      <a:pPr marL="0" marR="0" lvl="0" indent="0" algn="l" rtl="0">
                        <a:lnSpc>
                          <a:spcPct val="115000"/>
                        </a:lnSpc>
                        <a:spcBef>
                          <a:spcPts val="0"/>
                        </a:spcBef>
                        <a:spcAft>
                          <a:spcPts val="0"/>
                        </a:spcAft>
                        <a:buClr>
                          <a:srgbClr val="000000"/>
                        </a:buClr>
                        <a:buSzPts val="1200"/>
                        <a:buFont typeface="Arial"/>
                        <a:buNone/>
                      </a:pPr>
                      <a:r>
                        <a:rPr lang="vi" sz="1200" u="none" strike="noStrike" cap="none">
                          <a:latin typeface="Josefin Sans"/>
                          <a:ea typeface="Josefin Sans"/>
                          <a:cs typeface="Josefin Sans"/>
                          <a:sym typeface="Josefin Sans"/>
                        </a:rPr>
                        <a:t>UML tools</a:t>
                      </a:r>
                      <a:endParaRPr sz="1200" u="none" strike="noStrike" cap="none">
                        <a:latin typeface="Josefin Sans"/>
                        <a:ea typeface="Josefin Sans"/>
                        <a:cs typeface="Josefin Sans"/>
                        <a:sym typeface="Josefin Sans"/>
                      </a:endParaRPr>
                    </a:p>
                  </a:txBody>
                  <a:tcPr marL="73025" marR="73025" marT="0" marB="0">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marR="0" lvl="0" indent="0" algn="l" rtl="0">
                        <a:lnSpc>
                          <a:spcPct val="115000"/>
                        </a:lnSpc>
                        <a:spcBef>
                          <a:spcPts val="0"/>
                        </a:spcBef>
                        <a:spcAft>
                          <a:spcPts val="0"/>
                        </a:spcAft>
                        <a:buClr>
                          <a:srgbClr val="000000"/>
                        </a:buClr>
                        <a:buSzPts val="1200"/>
                        <a:buFont typeface="Arial"/>
                        <a:buNone/>
                      </a:pPr>
                      <a:r>
                        <a:rPr lang="vi" sz="1200" u="none" strike="noStrike" cap="none">
                          <a:latin typeface="Josefin Sans"/>
                          <a:ea typeface="Josefin Sans"/>
                          <a:cs typeface="Josefin Sans"/>
                          <a:sym typeface="Josefin Sans"/>
                        </a:rPr>
                        <a:t>Draw.io, Ashta</a:t>
                      </a:r>
                      <a:endParaRPr sz="1200" u="none" strike="noStrike" cap="none">
                        <a:latin typeface="Josefin Sans"/>
                        <a:ea typeface="Josefin Sans"/>
                        <a:cs typeface="Josefin Sans"/>
                        <a:sym typeface="Josefin Sans"/>
                      </a:endParaRPr>
                    </a:p>
                  </a:txBody>
                  <a:tcPr marL="73025" marR="73025" marT="0" marB="0">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7"/>
                  </a:ext>
                </a:extLst>
              </a:tr>
              <a:tr h="270075">
                <a:tc>
                  <a:txBody>
                    <a:bodyPr/>
                    <a:lstStyle/>
                    <a:p>
                      <a:pPr marL="0" marR="0" lvl="0" indent="0" algn="l" rtl="0">
                        <a:lnSpc>
                          <a:spcPct val="115000"/>
                        </a:lnSpc>
                        <a:spcBef>
                          <a:spcPts val="0"/>
                        </a:spcBef>
                        <a:spcAft>
                          <a:spcPts val="0"/>
                        </a:spcAft>
                        <a:buClr>
                          <a:srgbClr val="000000"/>
                        </a:buClr>
                        <a:buSzPts val="1200"/>
                        <a:buFont typeface="Arial"/>
                        <a:buNone/>
                      </a:pPr>
                      <a:r>
                        <a:rPr lang="vi" sz="1200" u="none" strike="noStrike" cap="none">
                          <a:latin typeface="Josefin Sans"/>
                          <a:ea typeface="Josefin Sans"/>
                          <a:cs typeface="Josefin Sans"/>
                          <a:sym typeface="Josefin Sans"/>
                        </a:rPr>
                        <a:t>DBMS</a:t>
                      </a:r>
                      <a:endParaRPr sz="1200" u="none" strike="noStrike" cap="none">
                        <a:latin typeface="Josefin Sans"/>
                        <a:ea typeface="Josefin Sans"/>
                        <a:cs typeface="Josefin Sans"/>
                        <a:sym typeface="Josefin Sans"/>
                      </a:endParaRPr>
                    </a:p>
                  </a:txBody>
                  <a:tcPr marL="73025" marR="73025" marT="0" marB="0">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marR="0" lvl="0" indent="0" algn="l" rtl="0">
                        <a:lnSpc>
                          <a:spcPct val="115000"/>
                        </a:lnSpc>
                        <a:spcBef>
                          <a:spcPts val="0"/>
                        </a:spcBef>
                        <a:spcAft>
                          <a:spcPts val="0"/>
                        </a:spcAft>
                        <a:buClr>
                          <a:srgbClr val="000000"/>
                        </a:buClr>
                        <a:buSzPts val="1200"/>
                        <a:buFont typeface="Arial"/>
                        <a:buNone/>
                      </a:pPr>
                      <a:r>
                        <a:rPr lang="vi" sz="1200" u="none" strike="noStrike" cap="none">
                          <a:latin typeface="Josefin Sans"/>
                          <a:ea typeface="Josefin Sans"/>
                          <a:cs typeface="Josefin Sans"/>
                          <a:sym typeface="Josefin Sans"/>
                        </a:rPr>
                        <a:t>SQL Server Management System 2012</a:t>
                      </a:r>
                      <a:endParaRPr sz="1200" u="none" strike="noStrike" cap="none">
                        <a:latin typeface="Josefin Sans"/>
                        <a:ea typeface="Josefin Sans"/>
                        <a:cs typeface="Josefin Sans"/>
                        <a:sym typeface="Josefin Sans"/>
                      </a:endParaRPr>
                    </a:p>
                  </a:txBody>
                  <a:tcPr marL="73025" marR="73025" marT="0" marB="0">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8"/>
                  </a:ext>
                </a:extLst>
              </a:tr>
              <a:tr h="270075">
                <a:tc>
                  <a:txBody>
                    <a:bodyPr/>
                    <a:lstStyle/>
                    <a:p>
                      <a:pPr marL="0" marR="0" lvl="0" indent="0" algn="l" rtl="0">
                        <a:lnSpc>
                          <a:spcPct val="115000"/>
                        </a:lnSpc>
                        <a:spcBef>
                          <a:spcPts val="0"/>
                        </a:spcBef>
                        <a:spcAft>
                          <a:spcPts val="0"/>
                        </a:spcAft>
                        <a:buClr>
                          <a:srgbClr val="000000"/>
                        </a:buClr>
                        <a:buSzPts val="1200"/>
                        <a:buFont typeface="Arial"/>
                        <a:buNone/>
                      </a:pPr>
                      <a:r>
                        <a:rPr lang="vi" sz="1200" u="none" strike="noStrike" cap="none">
                          <a:latin typeface="Josefin Sans"/>
                          <a:ea typeface="Josefin Sans"/>
                          <a:cs typeface="Josefin Sans"/>
                          <a:sym typeface="Josefin Sans"/>
                        </a:rPr>
                        <a:t>Project management tools</a:t>
                      </a:r>
                      <a:endParaRPr sz="1200" u="none" strike="noStrike" cap="none">
                        <a:latin typeface="Josefin Sans"/>
                        <a:ea typeface="Josefin Sans"/>
                        <a:cs typeface="Josefin Sans"/>
                        <a:sym typeface="Josefin Sans"/>
                      </a:endParaRPr>
                    </a:p>
                  </a:txBody>
                  <a:tcPr marL="73025" marR="73025" marT="0" marB="0">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marR="0" lvl="0" indent="0" algn="l" rtl="0">
                        <a:lnSpc>
                          <a:spcPct val="115000"/>
                        </a:lnSpc>
                        <a:spcBef>
                          <a:spcPts val="0"/>
                        </a:spcBef>
                        <a:spcAft>
                          <a:spcPts val="0"/>
                        </a:spcAft>
                        <a:buClr>
                          <a:srgbClr val="000000"/>
                        </a:buClr>
                        <a:buSzPts val="1200"/>
                        <a:buFont typeface="Arial"/>
                        <a:buNone/>
                      </a:pPr>
                      <a:r>
                        <a:rPr lang="vi" sz="1200" u="none" strike="noStrike" cap="none">
                          <a:latin typeface="Josefin Sans"/>
                          <a:ea typeface="Josefin Sans"/>
                          <a:cs typeface="Josefin Sans"/>
                          <a:sym typeface="Josefin Sans"/>
                        </a:rPr>
                        <a:t>Microsoft Excel 2016</a:t>
                      </a:r>
                      <a:endParaRPr sz="1200" u="none" strike="noStrike" cap="none">
                        <a:latin typeface="Josefin Sans"/>
                        <a:ea typeface="Josefin Sans"/>
                        <a:cs typeface="Josefin Sans"/>
                        <a:sym typeface="Josefin Sans"/>
                      </a:endParaRPr>
                    </a:p>
                  </a:txBody>
                  <a:tcPr marL="73025" marR="73025" marT="0" marB="0">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9"/>
                  </a:ext>
                </a:extLst>
              </a:tr>
              <a:tr h="270075">
                <a:tc>
                  <a:txBody>
                    <a:bodyPr/>
                    <a:lstStyle/>
                    <a:p>
                      <a:pPr marL="0" marR="0" lvl="0" indent="0" algn="l" rtl="0">
                        <a:lnSpc>
                          <a:spcPct val="115000"/>
                        </a:lnSpc>
                        <a:spcBef>
                          <a:spcPts val="0"/>
                        </a:spcBef>
                        <a:spcAft>
                          <a:spcPts val="0"/>
                        </a:spcAft>
                        <a:buClr>
                          <a:srgbClr val="000000"/>
                        </a:buClr>
                        <a:buSzPts val="1200"/>
                        <a:buFont typeface="Arial"/>
                        <a:buNone/>
                      </a:pPr>
                      <a:r>
                        <a:rPr lang="vi" sz="1200" u="none" strike="noStrike" cap="none">
                          <a:latin typeface="Josefin Sans"/>
                          <a:ea typeface="Josefin Sans"/>
                          <a:cs typeface="Josefin Sans"/>
                          <a:sym typeface="Josefin Sans"/>
                        </a:rPr>
                        <a:t>Process model</a:t>
                      </a:r>
                      <a:endParaRPr sz="1200" u="none" strike="noStrike" cap="none">
                        <a:latin typeface="Josefin Sans"/>
                        <a:ea typeface="Josefin Sans"/>
                        <a:cs typeface="Josefin Sans"/>
                        <a:sym typeface="Josefin Sans"/>
                      </a:endParaRPr>
                    </a:p>
                  </a:txBody>
                  <a:tcPr marL="73025" marR="73025" marT="0" marB="0">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marR="0" lvl="0" indent="0" algn="l" rtl="0">
                        <a:lnSpc>
                          <a:spcPct val="115000"/>
                        </a:lnSpc>
                        <a:spcBef>
                          <a:spcPts val="0"/>
                        </a:spcBef>
                        <a:spcAft>
                          <a:spcPts val="0"/>
                        </a:spcAft>
                        <a:buClr>
                          <a:srgbClr val="000000"/>
                        </a:buClr>
                        <a:buSzPts val="1200"/>
                        <a:buFont typeface="Arial"/>
                        <a:buNone/>
                      </a:pPr>
                      <a:r>
                        <a:rPr lang="vi" sz="1200" u="none" strike="noStrike" cap="none">
                          <a:latin typeface="Josefin Sans"/>
                          <a:ea typeface="Josefin Sans"/>
                          <a:cs typeface="Josefin Sans"/>
                          <a:sym typeface="Josefin Sans"/>
                        </a:rPr>
                        <a:t>Agile Software Process Model</a:t>
                      </a:r>
                      <a:endParaRPr sz="1200" u="none" strike="noStrike" cap="none">
                        <a:latin typeface="Josefin Sans"/>
                        <a:ea typeface="Josefin Sans"/>
                        <a:cs typeface="Josefin Sans"/>
                        <a:sym typeface="Josefin Sans"/>
                      </a:endParaRPr>
                    </a:p>
                  </a:txBody>
                  <a:tcPr marL="73025" marR="73025" marT="0" marB="0">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10"/>
                  </a:ext>
                </a:extLst>
              </a:tr>
              <a:tr h="270075">
                <a:tc>
                  <a:txBody>
                    <a:bodyPr/>
                    <a:lstStyle/>
                    <a:p>
                      <a:pPr marL="0" marR="0" lvl="0" indent="0" algn="l" rtl="0">
                        <a:lnSpc>
                          <a:spcPct val="115000"/>
                        </a:lnSpc>
                        <a:spcBef>
                          <a:spcPts val="0"/>
                        </a:spcBef>
                        <a:spcAft>
                          <a:spcPts val="0"/>
                        </a:spcAft>
                        <a:buClr>
                          <a:srgbClr val="000000"/>
                        </a:buClr>
                        <a:buSzPts val="1200"/>
                        <a:buFont typeface="Arial"/>
                        <a:buNone/>
                      </a:pPr>
                      <a:r>
                        <a:rPr lang="vi" sz="1200" u="none" strike="noStrike" cap="none">
                          <a:latin typeface="Josefin Sans"/>
                          <a:ea typeface="Josefin Sans"/>
                          <a:cs typeface="Josefin Sans"/>
                          <a:sym typeface="Josefin Sans"/>
                        </a:rPr>
                        <a:t>Communication tools</a:t>
                      </a:r>
                      <a:endParaRPr sz="1200" u="none" strike="noStrike" cap="none">
                        <a:latin typeface="Josefin Sans"/>
                        <a:ea typeface="Josefin Sans"/>
                        <a:cs typeface="Josefin Sans"/>
                        <a:sym typeface="Josefin Sans"/>
                      </a:endParaRPr>
                    </a:p>
                  </a:txBody>
                  <a:tcPr marL="73025" marR="73025" marT="0" marB="0">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marR="0" lvl="0" indent="0" algn="l" rtl="0">
                        <a:lnSpc>
                          <a:spcPct val="115000"/>
                        </a:lnSpc>
                        <a:spcBef>
                          <a:spcPts val="0"/>
                        </a:spcBef>
                        <a:spcAft>
                          <a:spcPts val="0"/>
                        </a:spcAft>
                        <a:buClr>
                          <a:srgbClr val="000000"/>
                        </a:buClr>
                        <a:buSzPts val="1200"/>
                        <a:buFont typeface="Arial"/>
                        <a:buNone/>
                      </a:pPr>
                      <a:r>
                        <a:rPr lang="vi" sz="1200" u="none" strike="noStrike" cap="none">
                          <a:latin typeface="Josefin Sans"/>
                          <a:ea typeface="Josefin Sans"/>
                          <a:cs typeface="Josefin Sans"/>
                          <a:sym typeface="Josefin Sans"/>
                        </a:rPr>
                        <a:t>Facebook, Gmail, Slack, Skype</a:t>
                      </a:r>
                      <a:endParaRPr sz="1200" u="none" strike="noStrike" cap="none">
                        <a:latin typeface="Josefin Sans"/>
                        <a:ea typeface="Josefin Sans"/>
                        <a:cs typeface="Josefin Sans"/>
                        <a:sym typeface="Josefin Sans"/>
                      </a:endParaRPr>
                    </a:p>
                  </a:txBody>
                  <a:tcPr marL="73025" marR="73025" marT="0" marB="0">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11"/>
                  </a:ext>
                </a:extLst>
              </a:tr>
              <a:tr h="270075">
                <a:tc>
                  <a:txBody>
                    <a:bodyPr/>
                    <a:lstStyle/>
                    <a:p>
                      <a:pPr marL="0" marR="0" lvl="0" indent="0" algn="l" rtl="0">
                        <a:lnSpc>
                          <a:spcPct val="115000"/>
                        </a:lnSpc>
                        <a:spcBef>
                          <a:spcPts val="0"/>
                        </a:spcBef>
                        <a:spcAft>
                          <a:spcPts val="0"/>
                        </a:spcAft>
                        <a:buClr>
                          <a:srgbClr val="000000"/>
                        </a:buClr>
                        <a:buSzPts val="1200"/>
                        <a:buFont typeface="Arial"/>
                        <a:buNone/>
                      </a:pPr>
                      <a:r>
                        <a:rPr lang="vi" sz="1200" u="none" strike="noStrike" cap="none">
                          <a:latin typeface="Josefin Sans"/>
                          <a:ea typeface="Josefin Sans"/>
                          <a:cs typeface="Josefin Sans"/>
                          <a:sym typeface="Josefin Sans"/>
                        </a:rPr>
                        <a:t>Files management tools</a:t>
                      </a:r>
                      <a:endParaRPr sz="1200" u="none" strike="noStrike" cap="none">
                        <a:latin typeface="Josefin Sans"/>
                        <a:ea typeface="Josefin Sans"/>
                        <a:cs typeface="Josefin Sans"/>
                        <a:sym typeface="Josefin Sans"/>
                      </a:endParaRPr>
                    </a:p>
                  </a:txBody>
                  <a:tcPr marL="73025" marR="73025" marT="0" marB="0">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marR="0" lvl="0" indent="0" algn="l" rtl="0">
                        <a:lnSpc>
                          <a:spcPct val="115000"/>
                        </a:lnSpc>
                        <a:spcBef>
                          <a:spcPts val="0"/>
                        </a:spcBef>
                        <a:spcAft>
                          <a:spcPts val="0"/>
                        </a:spcAft>
                        <a:buClr>
                          <a:srgbClr val="000000"/>
                        </a:buClr>
                        <a:buSzPts val="1200"/>
                        <a:buFont typeface="Arial"/>
                        <a:buNone/>
                      </a:pPr>
                      <a:r>
                        <a:rPr lang="vi" sz="1200" u="none" strike="noStrike" cap="none">
                          <a:latin typeface="Josefin Sans"/>
                          <a:ea typeface="Josefin Sans"/>
                          <a:cs typeface="Josefin Sans"/>
                          <a:sym typeface="Josefin Sans"/>
                        </a:rPr>
                        <a:t>Google Drive</a:t>
                      </a:r>
                      <a:endParaRPr sz="1200" u="none" strike="noStrike" cap="none">
                        <a:latin typeface="Josefin Sans"/>
                        <a:ea typeface="Josefin Sans"/>
                        <a:cs typeface="Josefin Sans"/>
                        <a:sym typeface="Josefin Sans"/>
                      </a:endParaRPr>
                    </a:p>
                  </a:txBody>
                  <a:tcPr marL="73025" marR="73025" marT="0" marB="0">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12"/>
                  </a:ext>
                </a:extLst>
              </a:tr>
              <a:tr h="270075">
                <a:tc>
                  <a:txBody>
                    <a:bodyPr/>
                    <a:lstStyle/>
                    <a:p>
                      <a:pPr marL="0" marR="0" lvl="0" indent="0" algn="l" rtl="0">
                        <a:lnSpc>
                          <a:spcPct val="115000"/>
                        </a:lnSpc>
                        <a:spcBef>
                          <a:spcPts val="0"/>
                        </a:spcBef>
                        <a:spcAft>
                          <a:spcPts val="0"/>
                        </a:spcAft>
                        <a:buClr>
                          <a:srgbClr val="000000"/>
                        </a:buClr>
                        <a:buSzPts val="1200"/>
                        <a:buFont typeface="Arial"/>
                        <a:buNone/>
                      </a:pPr>
                      <a:r>
                        <a:rPr lang="vi" sz="1200" u="none" strike="noStrike" cap="none">
                          <a:latin typeface="Josefin Sans"/>
                          <a:ea typeface="Josefin Sans"/>
                          <a:cs typeface="Josefin Sans"/>
                          <a:sym typeface="Josefin Sans"/>
                        </a:rPr>
                        <a:t>Testing tools</a:t>
                      </a:r>
                      <a:endParaRPr sz="1200" u="none" strike="noStrike" cap="none">
                        <a:latin typeface="Josefin Sans"/>
                        <a:ea typeface="Josefin Sans"/>
                        <a:cs typeface="Josefin Sans"/>
                        <a:sym typeface="Josefin Sans"/>
                      </a:endParaRPr>
                    </a:p>
                  </a:txBody>
                  <a:tcPr marL="73025" marR="73025" marT="0" marB="0">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marR="0" lvl="0" indent="0" algn="l" rtl="0">
                        <a:lnSpc>
                          <a:spcPct val="115000"/>
                        </a:lnSpc>
                        <a:spcBef>
                          <a:spcPts val="0"/>
                        </a:spcBef>
                        <a:spcAft>
                          <a:spcPts val="0"/>
                        </a:spcAft>
                        <a:buClr>
                          <a:srgbClr val="000000"/>
                        </a:buClr>
                        <a:buSzPts val="1200"/>
                        <a:buFont typeface="Arial"/>
                        <a:buNone/>
                      </a:pPr>
                      <a:r>
                        <a:rPr lang="vi" sz="1200" u="none" strike="noStrike" cap="none" dirty="0">
                          <a:latin typeface="Josefin Sans"/>
                          <a:ea typeface="Josefin Sans"/>
                          <a:cs typeface="Josefin Sans"/>
                          <a:sym typeface="Josefin Sans"/>
                        </a:rPr>
                        <a:t>Google Chrome</a:t>
                      </a:r>
                      <a:endParaRPr sz="1200" u="none" strike="noStrike" cap="none" dirty="0">
                        <a:latin typeface="Josefin Sans"/>
                        <a:ea typeface="Josefin Sans"/>
                        <a:cs typeface="Josefin Sans"/>
                        <a:sym typeface="Josefin Sans"/>
                      </a:endParaRPr>
                    </a:p>
                  </a:txBody>
                  <a:tcPr marL="73025" marR="73025" marT="0" marB="0">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13"/>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858"/>
        <p:cNvGrpSpPr/>
        <p:nvPr/>
      </p:nvGrpSpPr>
      <p:grpSpPr>
        <a:xfrm>
          <a:off x="0" y="0"/>
          <a:ext cx="0" cy="0"/>
          <a:chOff x="0" y="0"/>
          <a:chExt cx="0" cy="0"/>
        </a:xfrm>
      </p:grpSpPr>
      <p:cxnSp>
        <p:nvCxnSpPr>
          <p:cNvPr id="1859" name="Google Shape;1859;p23"/>
          <p:cNvCxnSpPr/>
          <p:nvPr/>
        </p:nvCxnSpPr>
        <p:spPr>
          <a:xfrm rot="10800000" flipH="1">
            <a:off x="1230350" y="3041654"/>
            <a:ext cx="775200" cy="9900"/>
          </a:xfrm>
          <a:prstGeom prst="straightConnector1">
            <a:avLst/>
          </a:prstGeom>
          <a:noFill/>
          <a:ln w="38100" cap="flat" cmpd="sng">
            <a:solidFill>
              <a:srgbClr val="CC0000"/>
            </a:solidFill>
            <a:prstDash val="solid"/>
            <a:round/>
            <a:headEnd type="none" w="sm" len="sm"/>
            <a:tailEnd type="none" w="sm" len="sm"/>
          </a:ln>
        </p:spPr>
      </p:cxnSp>
      <p:sp>
        <p:nvSpPr>
          <p:cNvPr id="1860" name="Google Shape;1860;p23"/>
          <p:cNvSpPr txBox="1"/>
          <p:nvPr/>
        </p:nvSpPr>
        <p:spPr>
          <a:xfrm>
            <a:off x="1138700" y="957300"/>
            <a:ext cx="3653400" cy="1415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vi" sz="3200" b="1" i="0" u="none" strike="noStrike" cap="none">
                <a:solidFill>
                  <a:schemeClr val="dk1"/>
                </a:solidFill>
                <a:latin typeface="Lilita One"/>
                <a:ea typeface="Lilita One"/>
                <a:cs typeface="Lilita One"/>
                <a:sym typeface="Lilita One"/>
              </a:rPr>
              <a:t>2.</a:t>
            </a:r>
            <a:endParaRPr sz="3200" b="1" i="0" u="none" strike="noStrike" cap="none">
              <a:solidFill>
                <a:schemeClr val="dk1"/>
              </a:solidFill>
              <a:latin typeface="Lilita One"/>
              <a:ea typeface="Lilita One"/>
              <a:cs typeface="Lilita One"/>
              <a:sym typeface="Lilita One"/>
            </a:endParaRPr>
          </a:p>
          <a:p>
            <a:pPr marL="0" marR="0" lvl="0" indent="0" algn="l" rtl="0">
              <a:lnSpc>
                <a:spcPct val="100000"/>
              </a:lnSpc>
              <a:spcBef>
                <a:spcPts val="0"/>
              </a:spcBef>
              <a:spcAft>
                <a:spcPts val="0"/>
              </a:spcAft>
              <a:buClr>
                <a:srgbClr val="000000"/>
              </a:buClr>
              <a:buSzPts val="3200"/>
              <a:buFont typeface="Arial"/>
              <a:buNone/>
            </a:pPr>
            <a:r>
              <a:rPr lang="vi" sz="3200" b="1" i="0" u="none" strike="noStrike" cap="none">
                <a:solidFill>
                  <a:schemeClr val="dk1"/>
                </a:solidFill>
                <a:latin typeface="Lilita One"/>
                <a:ea typeface="Lilita One"/>
                <a:cs typeface="Lilita One"/>
                <a:sym typeface="Lilita One"/>
              </a:rPr>
              <a:t>Project management </a:t>
            </a:r>
            <a:endParaRPr sz="3200" b="1" i="0" u="none" strike="noStrike" cap="none">
              <a:solidFill>
                <a:schemeClr val="dk1"/>
              </a:solidFill>
              <a:latin typeface="Lilita One"/>
              <a:ea typeface="Lilita One"/>
              <a:cs typeface="Lilita One"/>
              <a:sym typeface="Lilita One"/>
            </a:endParaRPr>
          </a:p>
          <a:p>
            <a:pPr marL="0" marR="0" lvl="0" indent="0" algn="l" rtl="0">
              <a:lnSpc>
                <a:spcPct val="100000"/>
              </a:lnSpc>
              <a:spcBef>
                <a:spcPts val="0"/>
              </a:spcBef>
              <a:spcAft>
                <a:spcPts val="0"/>
              </a:spcAft>
              <a:buClr>
                <a:srgbClr val="000000"/>
              </a:buClr>
              <a:buSzPts val="3200"/>
              <a:buFont typeface="Arial"/>
              <a:buNone/>
            </a:pPr>
            <a:r>
              <a:rPr lang="vi" sz="3200" b="1" i="0" u="none" strike="noStrike" cap="none">
                <a:solidFill>
                  <a:schemeClr val="dk1"/>
                </a:solidFill>
                <a:latin typeface="Lilita One"/>
                <a:ea typeface="Lilita One"/>
                <a:cs typeface="Lilita One"/>
                <a:sym typeface="Lilita One"/>
              </a:rPr>
              <a:t>plan</a:t>
            </a:r>
            <a:endParaRPr sz="3200" b="1" i="0" u="none" strike="noStrike" cap="none">
              <a:solidFill>
                <a:schemeClr val="dk1"/>
              </a:solidFill>
              <a:latin typeface="Lilita One"/>
              <a:ea typeface="Lilita One"/>
              <a:cs typeface="Lilita One"/>
              <a:sym typeface="Lilita One"/>
            </a:endParaRPr>
          </a:p>
        </p:txBody>
      </p:sp>
    </p:spTree>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864"/>
        <p:cNvGrpSpPr/>
        <p:nvPr/>
      </p:nvGrpSpPr>
      <p:grpSpPr>
        <a:xfrm>
          <a:off x="0" y="0"/>
          <a:ext cx="0" cy="0"/>
          <a:chOff x="0" y="0"/>
          <a:chExt cx="0" cy="0"/>
        </a:xfrm>
      </p:grpSpPr>
      <p:sp>
        <p:nvSpPr>
          <p:cNvPr id="1865" name="Google Shape;1865;p24"/>
          <p:cNvSpPr txBox="1"/>
          <p:nvPr/>
        </p:nvSpPr>
        <p:spPr>
          <a:xfrm>
            <a:off x="628400" y="406675"/>
            <a:ext cx="3653400" cy="588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vi" sz="2400" b="1" i="0" u="none" strike="noStrike" cap="none">
                <a:solidFill>
                  <a:schemeClr val="dk1"/>
                </a:solidFill>
                <a:latin typeface="Lilita One"/>
                <a:ea typeface="Lilita One"/>
                <a:cs typeface="Lilita One"/>
                <a:sym typeface="Lilita One"/>
              </a:rPr>
              <a:t>Software Process Model</a:t>
            </a:r>
            <a:endParaRPr sz="2400" b="1" i="0" u="none" strike="noStrike" cap="none">
              <a:solidFill>
                <a:srgbClr val="CC0000"/>
              </a:solidFill>
              <a:latin typeface="Lilita One"/>
              <a:ea typeface="Lilita One"/>
              <a:cs typeface="Lilita One"/>
              <a:sym typeface="Lilita One"/>
            </a:endParaRPr>
          </a:p>
        </p:txBody>
      </p:sp>
      <p:cxnSp>
        <p:nvCxnSpPr>
          <p:cNvPr id="1866" name="Google Shape;1866;p24"/>
          <p:cNvCxnSpPr/>
          <p:nvPr/>
        </p:nvCxnSpPr>
        <p:spPr>
          <a:xfrm rot="10800000" flipH="1">
            <a:off x="720001" y="907963"/>
            <a:ext cx="2225400" cy="10500"/>
          </a:xfrm>
          <a:prstGeom prst="straightConnector1">
            <a:avLst/>
          </a:prstGeom>
          <a:noFill/>
          <a:ln w="38100" cap="flat" cmpd="sng">
            <a:solidFill>
              <a:srgbClr val="CC0000"/>
            </a:solidFill>
            <a:prstDash val="solid"/>
            <a:round/>
            <a:headEnd type="none" w="sm" len="sm"/>
            <a:tailEnd type="none" w="sm" len="sm"/>
          </a:ln>
        </p:spPr>
      </p:cxnSp>
      <p:pic>
        <p:nvPicPr>
          <p:cNvPr id="1867" name="Google Shape;1867;p24"/>
          <p:cNvPicPr preferRelativeResize="0"/>
          <p:nvPr/>
        </p:nvPicPr>
        <p:blipFill rotWithShape="1">
          <a:blip r:embed="rId3">
            <a:alphaModFix/>
          </a:blip>
          <a:srcRect/>
          <a:stretch/>
        </p:blipFill>
        <p:spPr>
          <a:xfrm>
            <a:off x="3040400" y="1219050"/>
            <a:ext cx="3063200" cy="2444300"/>
          </a:xfrm>
          <a:prstGeom prst="rect">
            <a:avLst/>
          </a:prstGeom>
          <a:noFill/>
          <a:ln>
            <a:noFill/>
          </a:ln>
        </p:spPr>
      </p:pic>
      <p:sp>
        <p:nvSpPr>
          <p:cNvPr id="1868" name="Google Shape;1868;p24"/>
          <p:cNvSpPr txBox="1"/>
          <p:nvPr/>
        </p:nvSpPr>
        <p:spPr>
          <a:xfrm>
            <a:off x="2857375" y="3724925"/>
            <a:ext cx="3000000" cy="588000"/>
          </a:xfrm>
          <a:prstGeom prst="rect">
            <a:avLst/>
          </a:prstGeom>
          <a:noFill/>
          <a:ln>
            <a:noFill/>
          </a:ln>
        </p:spPr>
        <p:txBody>
          <a:bodyPr spcFirstLastPara="1" wrap="square" lIns="91425" tIns="91425" rIns="91425" bIns="91425" anchor="t" anchorCtr="0">
            <a:noAutofit/>
          </a:bodyPr>
          <a:lstStyle/>
          <a:p>
            <a:pPr marL="0" marR="0" lvl="0" indent="0" algn="ctr" rtl="0">
              <a:lnSpc>
                <a:spcPct val="115000"/>
              </a:lnSpc>
              <a:spcBef>
                <a:spcPts val="1200"/>
              </a:spcBef>
              <a:spcAft>
                <a:spcPts val="1200"/>
              </a:spcAft>
              <a:buClr>
                <a:srgbClr val="000000"/>
              </a:buClr>
              <a:buSzPts val="1200"/>
              <a:buFont typeface="Arial"/>
              <a:buNone/>
            </a:pPr>
            <a:r>
              <a:rPr lang="vi" sz="1200" b="1" i="0" u="none" strike="noStrike" cap="none">
                <a:solidFill>
                  <a:srgbClr val="000000"/>
                </a:solidFill>
                <a:latin typeface="Josefin Sans"/>
                <a:ea typeface="Josefin Sans"/>
                <a:cs typeface="Josefin Sans"/>
                <a:sym typeface="Josefin Sans"/>
              </a:rPr>
              <a:t> Agile process model</a:t>
            </a:r>
            <a:endParaRPr sz="1200" b="1" i="0" u="none" strike="noStrike" cap="none">
              <a:solidFill>
                <a:srgbClr val="000000"/>
              </a:solidFill>
              <a:latin typeface="Josefin Sans"/>
              <a:ea typeface="Josefin Sans"/>
              <a:cs typeface="Josefin Sans"/>
              <a:sym typeface="Josefin Sans"/>
            </a:endParaRPr>
          </a:p>
        </p:txBody>
      </p:sp>
    </p:spTree>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872"/>
        <p:cNvGrpSpPr/>
        <p:nvPr/>
      </p:nvGrpSpPr>
      <p:grpSpPr>
        <a:xfrm>
          <a:off x="0" y="0"/>
          <a:ext cx="0" cy="0"/>
          <a:chOff x="0" y="0"/>
          <a:chExt cx="0" cy="0"/>
        </a:xfrm>
      </p:grpSpPr>
      <p:sp>
        <p:nvSpPr>
          <p:cNvPr id="1873" name="Google Shape;1873;p25"/>
          <p:cNvSpPr txBox="1"/>
          <p:nvPr/>
        </p:nvSpPr>
        <p:spPr>
          <a:xfrm>
            <a:off x="628400" y="406675"/>
            <a:ext cx="3653400" cy="588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vi" sz="2400" b="1" i="0" u="none" strike="noStrike" cap="none">
                <a:solidFill>
                  <a:schemeClr val="dk1"/>
                </a:solidFill>
                <a:latin typeface="Lilita One"/>
                <a:ea typeface="Lilita One"/>
                <a:cs typeface="Lilita One"/>
                <a:sym typeface="Lilita One"/>
              </a:rPr>
              <a:t>PID Team</a:t>
            </a:r>
            <a:endParaRPr sz="2400" b="1" i="0" u="none" strike="noStrike" cap="none">
              <a:solidFill>
                <a:srgbClr val="CC0000"/>
              </a:solidFill>
              <a:latin typeface="Lilita One"/>
              <a:ea typeface="Lilita One"/>
              <a:cs typeface="Lilita One"/>
              <a:sym typeface="Lilita One"/>
            </a:endParaRPr>
          </a:p>
        </p:txBody>
      </p:sp>
      <p:cxnSp>
        <p:nvCxnSpPr>
          <p:cNvPr id="1874" name="Google Shape;1874;p25"/>
          <p:cNvCxnSpPr/>
          <p:nvPr/>
        </p:nvCxnSpPr>
        <p:spPr>
          <a:xfrm>
            <a:off x="720001" y="918463"/>
            <a:ext cx="508500" cy="6600"/>
          </a:xfrm>
          <a:prstGeom prst="straightConnector1">
            <a:avLst/>
          </a:prstGeom>
          <a:noFill/>
          <a:ln w="38100" cap="flat" cmpd="sng">
            <a:solidFill>
              <a:srgbClr val="CC0000"/>
            </a:solidFill>
            <a:prstDash val="solid"/>
            <a:round/>
            <a:headEnd type="none" w="sm" len="sm"/>
            <a:tailEnd type="none" w="sm" len="sm"/>
          </a:ln>
        </p:spPr>
      </p:cxnSp>
      <p:pic>
        <p:nvPicPr>
          <p:cNvPr id="1875" name="Google Shape;1875;p25"/>
          <p:cNvPicPr preferRelativeResize="0"/>
          <p:nvPr/>
        </p:nvPicPr>
        <p:blipFill rotWithShape="1">
          <a:blip r:embed="rId3">
            <a:alphaModFix/>
          </a:blip>
          <a:srcRect/>
          <a:stretch/>
        </p:blipFill>
        <p:spPr>
          <a:xfrm>
            <a:off x="2650700" y="208150"/>
            <a:ext cx="4483327" cy="4330474"/>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879"/>
        <p:cNvGrpSpPr/>
        <p:nvPr/>
      </p:nvGrpSpPr>
      <p:grpSpPr>
        <a:xfrm>
          <a:off x="0" y="0"/>
          <a:ext cx="0" cy="0"/>
          <a:chOff x="0" y="0"/>
          <a:chExt cx="0" cy="0"/>
        </a:xfrm>
      </p:grpSpPr>
      <p:sp>
        <p:nvSpPr>
          <p:cNvPr id="1880" name="Google Shape;1880;p26"/>
          <p:cNvSpPr txBox="1"/>
          <p:nvPr/>
        </p:nvSpPr>
        <p:spPr>
          <a:xfrm>
            <a:off x="628400" y="406675"/>
            <a:ext cx="3653400" cy="588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vi" sz="2400" b="1" i="0" u="none" strike="noStrike" cap="none">
                <a:solidFill>
                  <a:schemeClr val="dk1"/>
                </a:solidFill>
                <a:latin typeface="Lilita One"/>
                <a:ea typeface="Lilita One"/>
                <a:cs typeface="Lilita One"/>
                <a:sym typeface="Lilita One"/>
              </a:rPr>
              <a:t>Roles and Responsibilities</a:t>
            </a:r>
            <a:endParaRPr sz="2400" b="1" i="0" u="none" strike="noStrike" cap="none">
              <a:solidFill>
                <a:srgbClr val="CC0000"/>
              </a:solidFill>
              <a:latin typeface="Lilita One"/>
              <a:ea typeface="Lilita One"/>
              <a:cs typeface="Lilita One"/>
              <a:sym typeface="Lilita One"/>
            </a:endParaRPr>
          </a:p>
        </p:txBody>
      </p:sp>
      <p:cxnSp>
        <p:nvCxnSpPr>
          <p:cNvPr id="1881" name="Google Shape;1881;p26"/>
          <p:cNvCxnSpPr/>
          <p:nvPr/>
        </p:nvCxnSpPr>
        <p:spPr>
          <a:xfrm>
            <a:off x="720001" y="918463"/>
            <a:ext cx="708300" cy="6600"/>
          </a:xfrm>
          <a:prstGeom prst="straightConnector1">
            <a:avLst/>
          </a:prstGeom>
          <a:noFill/>
          <a:ln w="38100" cap="flat" cmpd="sng">
            <a:solidFill>
              <a:srgbClr val="CC0000"/>
            </a:solidFill>
            <a:prstDash val="solid"/>
            <a:round/>
            <a:headEnd type="none" w="sm" len="sm"/>
            <a:tailEnd type="none" w="sm" len="sm"/>
          </a:ln>
        </p:spPr>
      </p:cxnSp>
      <p:graphicFrame>
        <p:nvGraphicFramePr>
          <p:cNvPr id="1882" name="Google Shape;1882;p26"/>
          <p:cNvGraphicFramePr/>
          <p:nvPr/>
        </p:nvGraphicFramePr>
        <p:xfrm>
          <a:off x="1892375" y="1489800"/>
          <a:ext cx="5732950" cy="1891480"/>
        </p:xfrm>
        <a:graphic>
          <a:graphicData uri="http://schemas.openxmlformats.org/drawingml/2006/table">
            <a:tbl>
              <a:tblPr>
                <a:noFill/>
                <a:tableStyleId>{E1A74F7A-C04C-482D-BFEA-F7F98C6BD42E}</a:tableStyleId>
              </a:tblPr>
              <a:tblGrid>
                <a:gridCol w="1504725">
                  <a:extLst>
                    <a:ext uri="{9D8B030D-6E8A-4147-A177-3AD203B41FA5}">
                      <a16:colId xmlns:a16="http://schemas.microsoft.com/office/drawing/2014/main" val="20000"/>
                    </a:ext>
                  </a:extLst>
                </a:gridCol>
                <a:gridCol w="4228225">
                  <a:extLst>
                    <a:ext uri="{9D8B030D-6E8A-4147-A177-3AD203B41FA5}">
                      <a16:colId xmlns:a16="http://schemas.microsoft.com/office/drawing/2014/main" val="20001"/>
                    </a:ext>
                  </a:extLst>
                </a:gridCol>
              </a:tblGrid>
              <a:tr h="348000">
                <a:tc>
                  <a:txBody>
                    <a:bodyPr/>
                    <a:lstStyle/>
                    <a:p>
                      <a:pPr marL="0" marR="0" lvl="0" indent="0" algn="l" rtl="0">
                        <a:lnSpc>
                          <a:spcPct val="100000"/>
                        </a:lnSpc>
                        <a:spcBef>
                          <a:spcPts val="0"/>
                        </a:spcBef>
                        <a:spcAft>
                          <a:spcPts val="0"/>
                        </a:spcAft>
                        <a:buClr>
                          <a:srgbClr val="000000"/>
                        </a:buClr>
                        <a:buSzPts val="1200"/>
                        <a:buFont typeface="Arial"/>
                        <a:buNone/>
                      </a:pPr>
                      <a:r>
                        <a:rPr lang="vi" sz="1200" b="1" u="none" strike="noStrike" cap="none">
                          <a:solidFill>
                            <a:schemeClr val="lt1"/>
                          </a:solidFill>
                          <a:latin typeface="Josefin Sans"/>
                          <a:ea typeface="Josefin Sans"/>
                          <a:cs typeface="Josefin Sans"/>
                          <a:sym typeface="Josefin Sans"/>
                        </a:rPr>
                        <a:t>Member</a:t>
                      </a:r>
                      <a:endParaRPr sz="1200" b="1" u="none" strike="noStrike" cap="none">
                        <a:solidFill>
                          <a:schemeClr val="lt1"/>
                        </a:solidFill>
                        <a:latin typeface="Josefin Sans"/>
                        <a:ea typeface="Josefin Sans"/>
                        <a:cs typeface="Josefin Sans"/>
                        <a:sym typeface="Josefin Sans"/>
                      </a:endParaRPr>
                    </a:p>
                  </a:txBody>
                  <a:tcPr marL="91425" marR="91425" marT="91425" marB="91425">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2"/>
                    </a:solidFill>
                  </a:tcPr>
                </a:tc>
                <a:tc>
                  <a:txBody>
                    <a:bodyPr/>
                    <a:lstStyle/>
                    <a:p>
                      <a:pPr marL="0" marR="0" lvl="0" indent="0" algn="l" rtl="0">
                        <a:lnSpc>
                          <a:spcPct val="100000"/>
                        </a:lnSpc>
                        <a:spcBef>
                          <a:spcPts val="0"/>
                        </a:spcBef>
                        <a:spcAft>
                          <a:spcPts val="0"/>
                        </a:spcAft>
                        <a:buClr>
                          <a:srgbClr val="000000"/>
                        </a:buClr>
                        <a:buSzPts val="1200"/>
                        <a:buFont typeface="Arial"/>
                        <a:buNone/>
                      </a:pPr>
                      <a:r>
                        <a:rPr lang="vi" sz="1200" b="1" u="none" strike="noStrike" cap="none">
                          <a:solidFill>
                            <a:schemeClr val="lt1"/>
                          </a:solidFill>
                          <a:latin typeface="Josefin Sans"/>
                          <a:ea typeface="Josefin Sans"/>
                          <a:cs typeface="Josefin Sans"/>
                          <a:sym typeface="Josefin Sans"/>
                        </a:rPr>
                        <a:t>Detail Responsibilities</a:t>
                      </a:r>
                      <a:endParaRPr sz="1200" b="1" u="none" strike="noStrike" cap="none">
                        <a:solidFill>
                          <a:schemeClr val="lt1"/>
                        </a:solidFill>
                        <a:latin typeface="Josefin Sans"/>
                        <a:ea typeface="Josefin Sans"/>
                        <a:cs typeface="Josefin Sans"/>
                        <a:sym typeface="Josefin Sans"/>
                      </a:endParaRPr>
                    </a:p>
                  </a:txBody>
                  <a:tcPr marL="91425" marR="91425" marT="91425" marB="91425">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2"/>
                    </a:solidFill>
                  </a:tcPr>
                </a:tc>
                <a:extLst>
                  <a:ext uri="{0D108BD9-81ED-4DB2-BD59-A6C34878D82A}">
                    <a16:rowId xmlns:a16="http://schemas.microsoft.com/office/drawing/2014/main" val="10000"/>
                  </a:ext>
                </a:extLst>
              </a:tr>
              <a:tr h="305150">
                <a:tc>
                  <a:txBody>
                    <a:bodyPr/>
                    <a:lstStyle/>
                    <a:p>
                      <a:pPr marL="0" marR="0" lvl="0" indent="0" algn="just" rtl="0">
                        <a:lnSpc>
                          <a:spcPct val="115000"/>
                        </a:lnSpc>
                        <a:spcBef>
                          <a:spcPts val="0"/>
                        </a:spcBef>
                        <a:spcAft>
                          <a:spcPts val="0"/>
                        </a:spcAft>
                        <a:buClr>
                          <a:srgbClr val="000000"/>
                        </a:buClr>
                        <a:buSzPts val="1200"/>
                        <a:buFont typeface="Arial"/>
                        <a:buNone/>
                      </a:pPr>
                      <a:r>
                        <a:rPr lang="vi" sz="1200" u="none" strike="noStrike" cap="none">
                          <a:latin typeface="Josefin Sans"/>
                          <a:ea typeface="Josefin Sans"/>
                          <a:cs typeface="Josefin Sans"/>
                          <a:sym typeface="Josefin Sans"/>
                        </a:rPr>
                        <a:t>Do Van Tuan</a:t>
                      </a:r>
                      <a:endParaRPr sz="1200" u="none" strike="noStrike" cap="none">
                        <a:latin typeface="Josefin Sans"/>
                        <a:ea typeface="Josefin Sans"/>
                        <a:cs typeface="Josefin Sans"/>
                        <a:sym typeface="Josefin Sans"/>
                      </a:endParaRPr>
                    </a:p>
                  </a:txBody>
                  <a:tcPr marL="73025" marR="73025" marT="0" marB="0">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marR="0" lvl="0" indent="0" algn="just" rtl="0">
                        <a:lnSpc>
                          <a:spcPct val="115000"/>
                        </a:lnSpc>
                        <a:spcBef>
                          <a:spcPts val="0"/>
                        </a:spcBef>
                        <a:spcAft>
                          <a:spcPts val="0"/>
                        </a:spcAft>
                        <a:buClr>
                          <a:srgbClr val="000000"/>
                        </a:buClr>
                        <a:buSzPts val="1200"/>
                        <a:buFont typeface="Arial"/>
                        <a:buNone/>
                      </a:pPr>
                      <a:r>
                        <a:rPr lang="vi" sz="1200" u="none" strike="noStrike" cap="none">
                          <a:latin typeface="Josefin Sans"/>
                          <a:ea typeface="Josefin Sans"/>
                          <a:cs typeface="Josefin Sans"/>
                          <a:sym typeface="Josefin Sans"/>
                        </a:rPr>
                        <a:t>Project Manager, Back-End Developer</a:t>
                      </a:r>
                      <a:endParaRPr sz="1200" u="none" strike="noStrike" cap="none">
                        <a:latin typeface="Josefin Sans"/>
                        <a:ea typeface="Josefin Sans"/>
                        <a:cs typeface="Josefin Sans"/>
                        <a:sym typeface="Josefin Sans"/>
                      </a:endParaRPr>
                    </a:p>
                  </a:txBody>
                  <a:tcPr marL="73025" marR="73025" marT="0" marB="0">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1"/>
                  </a:ext>
                </a:extLst>
              </a:tr>
              <a:tr h="305150">
                <a:tc>
                  <a:txBody>
                    <a:bodyPr/>
                    <a:lstStyle/>
                    <a:p>
                      <a:pPr marL="0" marR="0" lvl="0" indent="0" algn="just" rtl="0">
                        <a:lnSpc>
                          <a:spcPct val="115000"/>
                        </a:lnSpc>
                        <a:spcBef>
                          <a:spcPts val="0"/>
                        </a:spcBef>
                        <a:spcAft>
                          <a:spcPts val="0"/>
                        </a:spcAft>
                        <a:buClr>
                          <a:srgbClr val="000000"/>
                        </a:buClr>
                        <a:buSzPts val="1200"/>
                        <a:buFont typeface="Arial"/>
                        <a:buNone/>
                      </a:pPr>
                      <a:r>
                        <a:rPr lang="vi" sz="1200" u="none" strike="noStrike" cap="none">
                          <a:latin typeface="Josefin Sans"/>
                          <a:ea typeface="Josefin Sans"/>
                          <a:cs typeface="Josefin Sans"/>
                          <a:sym typeface="Josefin Sans"/>
                        </a:rPr>
                        <a:t>Nguyen Thai Bao</a:t>
                      </a:r>
                      <a:endParaRPr sz="1200" u="none" strike="noStrike" cap="none">
                        <a:latin typeface="Josefin Sans"/>
                        <a:ea typeface="Josefin Sans"/>
                        <a:cs typeface="Josefin Sans"/>
                        <a:sym typeface="Josefin Sans"/>
                      </a:endParaRPr>
                    </a:p>
                  </a:txBody>
                  <a:tcPr marL="73025" marR="73025" marT="0" marB="0">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marR="0" lvl="0" indent="0" algn="just" rtl="0">
                        <a:lnSpc>
                          <a:spcPct val="115000"/>
                        </a:lnSpc>
                        <a:spcBef>
                          <a:spcPts val="0"/>
                        </a:spcBef>
                        <a:spcAft>
                          <a:spcPts val="0"/>
                        </a:spcAft>
                        <a:buClr>
                          <a:srgbClr val="000000"/>
                        </a:buClr>
                        <a:buSzPts val="1200"/>
                        <a:buFont typeface="Arial"/>
                        <a:buNone/>
                      </a:pPr>
                      <a:r>
                        <a:rPr lang="vi" sz="1200" u="none" strike="noStrike" cap="none">
                          <a:latin typeface="Josefin Sans"/>
                          <a:ea typeface="Josefin Sans"/>
                          <a:cs typeface="Josefin Sans"/>
                          <a:sym typeface="Josefin Sans"/>
                        </a:rPr>
                        <a:t>Technical Leader, Developer, Quality Assurance Manager</a:t>
                      </a:r>
                      <a:endParaRPr sz="1200" u="none" strike="noStrike" cap="none">
                        <a:latin typeface="Josefin Sans"/>
                        <a:ea typeface="Josefin Sans"/>
                        <a:cs typeface="Josefin Sans"/>
                        <a:sym typeface="Josefin Sans"/>
                      </a:endParaRPr>
                    </a:p>
                  </a:txBody>
                  <a:tcPr marL="73025" marR="73025" marT="0" marB="0">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2"/>
                  </a:ext>
                </a:extLst>
              </a:tr>
              <a:tr h="305150">
                <a:tc>
                  <a:txBody>
                    <a:bodyPr/>
                    <a:lstStyle/>
                    <a:p>
                      <a:pPr marL="0" marR="0" lvl="0" indent="0" algn="just" rtl="0">
                        <a:lnSpc>
                          <a:spcPct val="115000"/>
                        </a:lnSpc>
                        <a:spcBef>
                          <a:spcPts val="0"/>
                        </a:spcBef>
                        <a:spcAft>
                          <a:spcPts val="0"/>
                        </a:spcAft>
                        <a:buClr>
                          <a:srgbClr val="000000"/>
                        </a:buClr>
                        <a:buSzPts val="1200"/>
                        <a:buFont typeface="Arial"/>
                        <a:buNone/>
                      </a:pPr>
                      <a:r>
                        <a:rPr lang="vi" sz="1200" u="none" strike="noStrike" cap="none">
                          <a:latin typeface="Josefin Sans"/>
                          <a:ea typeface="Josefin Sans"/>
                          <a:cs typeface="Josefin Sans"/>
                          <a:sym typeface="Josefin Sans"/>
                        </a:rPr>
                        <a:t>Do Duy Luyen</a:t>
                      </a:r>
                      <a:endParaRPr sz="1200" u="none" strike="noStrike" cap="none">
                        <a:latin typeface="Josefin Sans"/>
                        <a:ea typeface="Josefin Sans"/>
                        <a:cs typeface="Josefin Sans"/>
                        <a:sym typeface="Josefin Sans"/>
                      </a:endParaRPr>
                    </a:p>
                  </a:txBody>
                  <a:tcPr marL="73025" marR="73025" marT="0" marB="0">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marR="0" lvl="0" indent="0" algn="just" rtl="0">
                        <a:lnSpc>
                          <a:spcPct val="115000"/>
                        </a:lnSpc>
                        <a:spcBef>
                          <a:spcPts val="0"/>
                        </a:spcBef>
                        <a:spcAft>
                          <a:spcPts val="0"/>
                        </a:spcAft>
                        <a:buClr>
                          <a:srgbClr val="000000"/>
                        </a:buClr>
                        <a:buSzPts val="1200"/>
                        <a:buFont typeface="Arial"/>
                        <a:buNone/>
                      </a:pPr>
                      <a:r>
                        <a:rPr lang="vi" sz="1200" u="none" strike="noStrike" cap="none">
                          <a:latin typeface="Josefin Sans"/>
                          <a:ea typeface="Josefin Sans"/>
                          <a:cs typeface="Josefin Sans"/>
                          <a:sym typeface="Josefin Sans"/>
                        </a:rPr>
                        <a:t>Front-End Developer, Test Leader, Designer</a:t>
                      </a:r>
                      <a:endParaRPr sz="1200" u="none" strike="noStrike" cap="none">
                        <a:latin typeface="Josefin Sans"/>
                        <a:ea typeface="Josefin Sans"/>
                        <a:cs typeface="Josefin Sans"/>
                        <a:sym typeface="Josefin Sans"/>
                      </a:endParaRPr>
                    </a:p>
                  </a:txBody>
                  <a:tcPr marL="73025" marR="73025" marT="0" marB="0">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3"/>
                  </a:ext>
                </a:extLst>
              </a:tr>
              <a:tr h="305150">
                <a:tc>
                  <a:txBody>
                    <a:bodyPr/>
                    <a:lstStyle/>
                    <a:p>
                      <a:pPr marL="0" marR="0" lvl="0" indent="0" algn="just" rtl="0">
                        <a:lnSpc>
                          <a:spcPct val="115000"/>
                        </a:lnSpc>
                        <a:spcBef>
                          <a:spcPts val="0"/>
                        </a:spcBef>
                        <a:spcAft>
                          <a:spcPts val="0"/>
                        </a:spcAft>
                        <a:buClr>
                          <a:srgbClr val="000000"/>
                        </a:buClr>
                        <a:buSzPts val="1200"/>
                        <a:buFont typeface="Arial"/>
                        <a:buNone/>
                      </a:pPr>
                      <a:r>
                        <a:rPr lang="vi" sz="1200" u="none" strike="noStrike" cap="none">
                          <a:latin typeface="Josefin Sans"/>
                          <a:ea typeface="Josefin Sans"/>
                          <a:cs typeface="Josefin Sans"/>
                          <a:sym typeface="Josefin Sans"/>
                        </a:rPr>
                        <a:t>Tran Quoc Dat</a:t>
                      </a:r>
                      <a:endParaRPr sz="1200" u="none" strike="noStrike" cap="none">
                        <a:latin typeface="Josefin Sans"/>
                        <a:ea typeface="Josefin Sans"/>
                        <a:cs typeface="Josefin Sans"/>
                        <a:sym typeface="Josefin Sans"/>
                      </a:endParaRPr>
                    </a:p>
                  </a:txBody>
                  <a:tcPr marL="73025" marR="73025" marT="0" marB="0">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marR="0" lvl="0" indent="0" algn="just" rtl="0">
                        <a:lnSpc>
                          <a:spcPct val="115000"/>
                        </a:lnSpc>
                        <a:spcBef>
                          <a:spcPts val="0"/>
                        </a:spcBef>
                        <a:spcAft>
                          <a:spcPts val="0"/>
                        </a:spcAft>
                        <a:buClr>
                          <a:srgbClr val="000000"/>
                        </a:buClr>
                        <a:buSzPts val="1200"/>
                        <a:buFont typeface="Arial"/>
                        <a:buNone/>
                      </a:pPr>
                      <a:r>
                        <a:rPr lang="vi" sz="1200" u="none" strike="noStrike" cap="none">
                          <a:latin typeface="Josefin Sans"/>
                          <a:ea typeface="Josefin Sans"/>
                          <a:cs typeface="Josefin Sans"/>
                          <a:sym typeface="Josefin Sans"/>
                        </a:rPr>
                        <a:t>Back-End Developer</a:t>
                      </a:r>
                      <a:endParaRPr sz="1200" u="none" strike="noStrike" cap="none">
                        <a:latin typeface="Josefin Sans"/>
                        <a:ea typeface="Josefin Sans"/>
                        <a:cs typeface="Josefin Sans"/>
                        <a:sym typeface="Josefin Sans"/>
                      </a:endParaRPr>
                    </a:p>
                  </a:txBody>
                  <a:tcPr marL="73025" marR="73025" marT="0" marB="0">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4"/>
                  </a:ext>
                </a:extLst>
              </a:tr>
              <a:tr h="305150">
                <a:tc>
                  <a:txBody>
                    <a:bodyPr/>
                    <a:lstStyle/>
                    <a:p>
                      <a:pPr marL="0" marR="0" lvl="0" indent="0" algn="just" rtl="0">
                        <a:lnSpc>
                          <a:spcPct val="115000"/>
                        </a:lnSpc>
                        <a:spcBef>
                          <a:spcPts val="0"/>
                        </a:spcBef>
                        <a:spcAft>
                          <a:spcPts val="0"/>
                        </a:spcAft>
                        <a:buClr>
                          <a:srgbClr val="000000"/>
                        </a:buClr>
                        <a:buSzPts val="1200"/>
                        <a:buFont typeface="Arial"/>
                        <a:buNone/>
                      </a:pPr>
                      <a:r>
                        <a:rPr lang="vi" sz="1200" u="none" strike="noStrike" cap="none">
                          <a:latin typeface="Josefin Sans"/>
                          <a:ea typeface="Josefin Sans"/>
                          <a:cs typeface="Josefin Sans"/>
                          <a:sym typeface="Josefin Sans"/>
                        </a:rPr>
                        <a:t>Bui Thanh Tung</a:t>
                      </a:r>
                      <a:endParaRPr sz="1200" u="none" strike="noStrike" cap="none">
                        <a:latin typeface="Josefin Sans"/>
                        <a:ea typeface="Josefin Sans"/>
                        <a:cs typeface="Josefin Sans"/>
                        <a:sym typeface="Josefin Sans"/>
                      </a:endParaRPr>
                    </a:p>
                  </a:txBody>
                  <a:tcPr marL="73025" marR="73025" marT="0" marB="0">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marR="0" lvl="0" indent="0" algn="just" rtl="0">
                        <a:lnSpc>
                          <a:spcPct val="115000"/>
                        </a:lnSpc>
                        <a:spcBef>
                          <a:spcPts val="0"/>
                        </a:spcBef>
                        <a:spcAft>
                          <a:spcPts val="0"/>
                        </a:spcAft>
                        <a:buClr>
                          <a:srgbClr val="000000"/>
                        </a:buClr>
                        <a:buSzPts val="1200"/>
                        <a:buFont typeface="Arial"/>
                        <a:buNone/>
                      </a:pPr>
                      <a:r>
                        <a:rPr lang="vi" sz="1200" u="none" strike="noStrike" cap="none">
                          <a:latin typeface="Josefin Sans"/>
                          <a:ea typeface="Josefin Sans"/>
                          <a:cs typeface="Josefin Sans"/>
                          <a:sym typeface="Josefin Sans"/>
                        </a:rPr>
                        <a:t>Front-End Developer, Tester</a:t>
                      </a:r>
                      <a:endParaRPr sz="1200" u="none" strike="noStrike" cap="none">
                        <a:latin typeface="Josefin Sans"/>
                        <a:ea typeface="Josefin Sans"/>
                        <a:cs typeface="Josefin Sans"/>
                        <a:sym typeface="Josefin Sans"/>
                      </a:endParaRPr>
                    </a:p>
                  </a:txBody>
                  <a:tcPr marL="73025" marR="73025" marT="0" marB="0">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886"/>
        <p:cNvGrpSpPr/>
        <p:nvPr/>
      </p:nvGrpSpPr>
      <p:grpSpPr>
        <a:xfrm>
          <a:off x="0" y="0"/>
          <a:ext cx="0" cy="0"/>
          <a:chOff x="0" y="0"/>
          <a:chExt cx="0" cy="0"/>
        </a:xfrm>
      </p:grpSpPr>
      <p:sp>
        <p:nvSpPr>
          <p:cNvPr id="1887" name="Google Shape;1887;p27"/>
          <p:cNvSpPr txBox="1"/>
          <p:nvPr/>
        </p:nvSpPr>
        <p:spPr>
          <a:xfrm>
            <a:off x="628400" y="406675"/>
            <a:ext cx="3653400" cy="588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vi" sz="2400" b="1" i="0" u="none" strike="noStrike" cap="none">
                <a:solidFill>
                  <a:schemeClr val="dk1"/>
                </a:solidFill>
                <a:latin typeface="Lilita One"/>
                <a:ea typeface="Lilita One"/>
                <a:cs typeface="Lilita One"/>
                <a:sym typeface="Lilita One"/>
              </a:rPr>
              <a:t>Teamwork</a:t>
            </a:r>
            <a:endParaRPr sz="2400" b="1" i="0" u="none" strike="noStrike" cap="none">
              <a:solidFill>
                <a:srgbClr val="CC0000"/>
              </a:solidFill>
              <a:latin typeface="Lilita One"/>
              <a:ea typeface="Lilita One"/>
              <a:cs typeface="Lilita One"/>
              <a:sym typeface="Lilita One"/>
            </a:endParaRPr>
          </a:p>
        </p:txBody>
      </p:sp>
      <p:cxnSp>
        <p:nvCxnSpPr>
          <p:cNvPr id="1888" name="Google Shape;1888;p27"/>
          <p:cNvCxnSpPr/>
          <p:nvPr/>
        </p:nvCxnSpPr>
        <p:spPr>
          <a:xfrm rot="10800000" flipH="1">
            <a:off x="720001" y="910363"/>
            <a:ext cx="686100" cy="8100"/>
          </a:xfrm>
          <a:prstGeom prst="straightConnector1">
            <a:avLst/>
          </a:prstGeom>
          <a:noFill/>
          <a:ln w="38100" cap="flat" cmpd="sng">
            <a:solidFill>
              <a:srgbClr val="CC0000"/>
            </a:solidFill>
            <a:prstDash val="solid"/>
            <a:round/>
            <a:headEnd type="none" w="sm" len="sm"/>
            <a:tailEnd type="none" w="sm" len="sm"/>
          </a:ln>
        </p:spPr>
      </p:cxnSp>
      <p:sp>
        <p:nvSpPr>
          <p:cNvPr id="1889" name="Google Shape;1889;p27"/>
          <p:cNvSpPr txBox="1"/>
          <p:nvPr/>
        </p:nvSpPr>
        <p:spPr>
          <a:xfrm>
            <a:off x="1280325" y="1243325"/>
            <a:ext cx="5040000" cy="1776300"/>
          </a:xfrm>
          <a:prstGeom prst="rect">
            <a:avLst/>
          </a:prstGeom>
          <a:noFill/>
          <a:ln>
            <a:noFill/>
          </a:ln>
        </p:spPr>
        <p:txBody>
          <a:bodyPr spcFirstLastPara="1" wrap="square" lIns="91425" tIns="91425" rIns="91425" bIns="91425" anchor="t" anchorCtr="0">
            <a:noAutofit/>
          </a:bodyPr>
          <a:lstStyle/>
          <a:p>
            <a:pPr marL="457200" marR="0" lvl="0" indent="-317500" algn="l" rtl="0">
              <a:lnSpc>
                <a:spcPct val="100000"/>
              </a:lnSpc>
              <a:spcBef>
                <a:spcPts val="0"/>
              </a:spcBef>
              <a:spcAft>
                <a:spcPts val="0"/>
              </a:spcAft>
              <a:buClr>
                <a:srgbClr val="000000"/>
              </a:buClr>
              <a:buSzPts val="1400"/>
              <a:buFont typeface="Josefin Sans"/>
              <a:buChar char="●"/>
            </a:pPr>
            <a:r>
              <a:rPr lang="vi" sz="1400" b="0" i="0" u="none" strike="noStrike" cap="none">
                <a:solidFill>
                  <a:srgbClr val="000000"/>
                </a:solidFill>
                <a:latin typeface="Josefin Sans"/>
                <a:ea typeface="Josefin Sans"/>
                <a:cs typeface="Josefin Sans"/>
                <a:sym typeface="Josefin Sans"/>
              </a:rPr>
              <a:t>Meeting supervisor: once a week</a:t>
            </a:r>
            <a:endParaRPr sz="1400" b="0" i="0" u="none" strike="noStrike" cap="none">
              <a:solidFill>
                <a:srgbClr val="000000"/>
              </a:solidFill>
              <a:latin typeface="Josefin Sans"/>
              <a:ea typeface="Josefin Sans"/>
              <a:cs typeface="Josefin Sans"/>
              <a:sym typeface="Josefin Sans"/>
            </a:endParaRPr>
          </a:p>
          <a:p>
            <a:pPr marL="457200" marR="0" lvl="0" indent="-317500" algn="l" rtl="0">
              <a:lnSpc>
                <a:spcPct val="100000"/>
              </a:lnSpc>
              <a:spcBef>
                <a:spcPts val="0"/>
              </a:spcBef>
              <a:spcAft>
                <a:spcPts val="0"/>
              </a:spcAft>
              <a:buClr>
                <a:srgbClr val="000000"/>
              </a:buClr>
              <a:buSzPts val="1400"/>
              <a:buFont typeface="Josefin Sans"/>
              <a:buChar char="●"/>
            </a:pPr>
            <a:r>
              <a:rPr lang="vi" sz="1400" b="0" i="0" u="none" strike="noStrike" cap="none">
                <a:solidFill>
                  <a:srgbClr val="000000"/>
                </a:solidFill>
                <a:latin typeface="Josefin Sans"/>
                <a:ea typeface="Josefin Sans"/>
                <a:cs typeface="Josefin Sans"/>
                <a:sym typeface="Josefin Sans"/>
              </a:rPr>
              <a:t>Team meeting: once a week</a:t>
            </a:r>
            <a:endParaRPr sz="1400" b="0" i="0" u="none" strike="noStrike" cap="none">
              <a:solidFill>
                <a:srgbClr val="000000"/>
              </a:solidFill>
              <a:latin typeface="Josefin Sans"/>
              <a:ea typeface="Josefin Sans"/>
              <a:cs typeface="Josefin Sans"/>
              <a:sym typeface="Josefin Sans"/>
            </a:endParaRPr>
          </a:p>
          <a:p>
            <a:pPr marL="457200" marR="0" lvl="0" indent="-317500" algn="l" rtl="0">
              <a:lnSpc>
                <a:spcPct val="100000"/>
              </a:lnSpc>
              <a:spcBef>
                <a:spcPts val="0"/>
              </a:spcBef>
              <a:spcAft>
                <a:spcPts val="0"/>
              </a:spcAft>
              <a:buClr>
                <a:srgbClr val="000000"/>
              </a:buClr>
              <a:buSzPts val="1400"/>
              <a:buFont typeface="Josefin Sans"/>
              <a:buChar char="●"/>
            </a:pPr>
            <a:r>
              <a:rPr lang="vi" sz="1400" b="0" i="0" u="none" strike="noStrike" cap="none">
                <a:solidFill>
                  <a:srgbClr val="000000"/>
                </a:solidFill>
                <a:latin typeface="Josefin Sans"/>
                <a:ea typeface="Josefin Sans"/>
                <a:cs typeface="Josefin Sans"/>
                <a:sym typeface="Josefin Sans"/>
              </a:rPr>
              <a:t>Location: Room R107, Alpha Building, FPT University</a:t>
            </a:r>
            <a:endParaRPr sz="1400" b="0" i="0" u="none" strike="noStrike" cap="none">
              <a:solidFill>
                <a:srgbClr val="000000"/>
              </a:solidFill>
              <a:latin typeface="Josefin Sans"/>
              <a:ea typeface="Josefin Sans"/>
              <a:cs typeface="Josefin Sans"/>
              <a:sym typeface="Josefin Sans"/>
            </a:endParaRPr>
          </a:p>
          <a:p>
            <a:pPr marL="457200" marR="0" lvl="0" indent="-317500" algn="l" rtl="0">
              <a:lnSpc>
                <a:spcPct val="100000"/>
              </a:lnSpc>
              <a:spcBef>
                <a:spcPts val="0"/>
              </a:spcBef>
              <a:spcAft>
                <a:spcPts val="0"/>
              </a:spcAft>
              <a:buClr>
                <a:srgbClr val="000000"/>
              </a:buClr>
              <a:buSzPts val="1400"/>
              <a:buFont typeface="Josefin Sans"/>
              <a:buChar char="●"/>
            </a:pPr>
            <a:r>
              <a:rPr lang="vi" sz="1400" b="0" i="0" u="none" strike="noStrike" cap="none">
                <a:solidFill>
                  <a:srgbClr val="000000"/>
                </a:solidFill>
                <a:latin typeface="Josefin Sans"/>
                <a:ea typeface="Josefin Sans"/>
                <a:cs typeface="Josefin Sans"/>
                <a:sym typeface="Josefin Sans"/>
              </a:rPr>
              <a:t>Communication:</a:t>
            </a:r>
            <a:endParaRPr sz="1400" b="0" i="0" u="none" strike="noStrike" cap="none">
              <a:solidFill>
                <a:srgbClr val="000000"/>
              </a:solidFill>
              <a:latin typeface="Josefin Sans"/>
              <a:ea typeface="Josefin Sans"/>
              <a:cs typeface="Josefin Sans"/>
              <a:sym typeface="Josefin Sans"/>
            </a:endParaRPr>
          </a:p>
        </p:txBody>
      </p:sp>
      <p:pic>
        <p:nvPicPr>
          <p:cNvPr id="1890" name="Google Shape;1890;p27"/>
          <p:cNvPicPr preferRelativeResize="0"/>
          <p:nvPr/>
        </p:nvPicPr>
        <p:blipFill rotWithShape="1">
          <a:blip r:embed="rId3">
            <a:alphaModFix/>
          </a:blip>
          <a:srcRect/>
          <a:stretch/>
        </p:blipFill>
        <p:spPr>
          <a:xfrm>
            <a:off x="1691725" y="2335750"/>
            <a:ext cx="957725" cy="957725"/>
          </a:xfrm>
          <a:prstGeom prst="rect">
            <a:avLst/>
          </a:prstGeom>
          <a:noFill/>
          <a:ln>
            <a:noFill/>
          </a:ln>
        </p:spPr>
      </p:pic>
      <p:pic>
        <p:nvPicPr>
          <p:cNvPr id="1891" name="Google Shape;1891;p27"/>
          <p:cNvPicPr preferRelativeResize="0"/>
          <p:nvPr/>
        </p:nvPicPr>
        <p:blipFill rotWithShape="1">
          <a:blip r:embed="rId4">
            <a:alphaModFix/>
          </a:blip>
          <a:srcRect/>
          <a:stretch/>
        </p:blipFill>
        <p:spPr>
          <a:xfrm>
            <a:off x="3761425" y="2395163"/>
            <a:ext cx="1621125" cy="838900"/>
          </a:xfrm>
          <a:prstGeom prst="rect">
            <a:avLst/>
          </a:prstGeom>
          <a:noFill/>
          <a:ln>
            <a:noFill/>
          </a:ln>
        </p:spPr>
      </p:pic>
      <p:pic>
        <p:nvPicPr>
          <p:cNvPr id="1892" name="Google Shape;1892;p27"/>
          <p:cNvPicPr preferRelativeResize="0"/>
          <p:nvPr/>
        </p:nvPicPr>
        <p:blipFill rotWithShape="1">
          <a:blip r:embed="rId5">
            <a:alphaModFix/>
          </a:blip>
          <a:srcRect/>
          <a:stretch/>
        </p:blipFill>
        <p:spPr>
          <a:xfrm>
            <a:off x="2772425" y="2380425"/>
            <a:ext cx="765125" cy="765125"/>
          </a:xfrm>
          <a:prstGeom prst="rect">
            <a:avLst/>
          </a:prstGeom>
          <a:noFill/>
          <a:ln>
            <a:noFill/>
          </a:ln>
        </p:spPr>
      </p:pic>
      <p:pic>
        <p:nvPicPr>
          <p:cNvPr id="1893" name="Google Shape;1893;p27"/>
          <p:cNvPicPr preferRelativeResize="0"/>
          <p:nvPr/>
        </p:nvPicPr>
        <p:blipFill rotWithShape="1">
          <a:blip r:embed="rId6">
            <a:alphaModFix/>
          </a:blip>
          <a:srcRect/>
          <a:stretch/>
        </p:blipFill>
        <p:spPr>
          <a:xfrm>
            <a:off x="6383975" y="2405375"/>
            <a:ext cx="736889" cy="740175"/>
          </a:xfrm>
          <a:prstGeom prst="rect">
            <a:avLst/>
          </a:prstGeom>
          <a:noFill/>
          <a:ln>
            <a:noFill/>
          </a:ln>
        </p:spPr>
      </p:pic>
      <p:pic>
        <p:nvPicPr>
          <p:cNvPr id="1894" name="Google Shape;1894;p27"/>
          <p:cNvPicPr preferRelativeResize="0"/>
          <p:nvPr/>
        </p:nvPicPr>
        <p:blipFill rotWithShape="1">
          <a:blip r:embed="rId7">
            <a:alphaModFix/>
          </a:blip>
          <a:srcRect/>
          <a:stretch/>
        </p:blipFill>
        <p:spPr>
          <a:xfrm>
            <a:off x="5438475" y="2322075"/>
            <a:ext cx="881850" cy="88185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898"/>
        <p:cNvGrpSpPr/>
        <p:nvPr/>
      </p:nvGrpSpPr>
      <p:grpSpPr>
        <a:xfrm>
          <a:off x="0" y="0"/>
          <a:ext cx="0" cy="0"/>
          <a:chOff x="0" y="0"/>
          <a:chExt cx="0" cy="0"/>
        </a:xfrm>
      </p:grpSpPr>
      <p:sp>
        <p:nvSpPr>
          <p:cNvPr id="1899" name="Google Shape;1899;p28"/>
          <p:cNvSpPr txBox="1"/>
          <p:nvPr/>
        </p:nvSpPr>
        <p:spPr>
          <a:xfrm>
            <a:off x="628400" y="406675"/>
            <a:ext cx="3653400" cy="588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vi" sz="2400" b="1" i="0" u="none" strike="noStrike" cap="none">
                <a:solidFill>
                  <a:schemeClr val="dk1"/>
                </a:solidFill>
                <a:latin typeface="Lilita One"/>
                <a:ea typeface="Lilita One"/>
                <a:cs typeface="Lilita One"/>
                <a:sym typeface="Lilita One"/>
              </a:rPr>
              <a:t>Project Plan</a:t>
            </a:r>
            <a:endParaRPr sz="2400" b="1" i="0" u="none" strike="noStrike" cap="none">
              <a:solidFill>
                <a:srgbClr val="CC0000"/>
              </a:solidFill>
              <a:latin typeface="Lilita One"/>
              <a:ea typeface="Lilita One"/>
              <a:cs typeface="Lilita One"/>
              <a:sym typeface="Lilita One"/>
            </a:endParaRPr>
          </a:p>
        </p:txBody>
      </p:sp>
      <p:cxnSp>
        <p:nvCxnSpPr>
          <p:cNvPr id="1900" name="Google Shape;1900;p28"/>
          <p:cNvCxnSpPr/>
          <p:nvPr/>
        </p:nvCxnSpPr>
        <p:spPr>
          <a:xfrm rot="10800000" flipH="1">
            <a:off x="720001" y="917563"/>
            <a:ext cx="878400" cy="900"/>
          </a:xfrm>
          <a:prstGeom prst="straightConnector1">
            <a:avLst/>
          </a:prstGeom>
          <a:noFill/>
          <a:ln w="38100" cap="flat" cmpd="sng">
            <a:solidFill>
              <a:srgbClr val="CC0000"/>
            </a:solidFill>
            <a:prstDash val="solid"/>
            <a:round/>
            <a:headEnd type="none" w="sm" len="sm"/>
            <a:tailEnd type="none" w="sm" len="sm"/>
          </a:ln>
        </p:spPr>
      </p:cxnSp>
      <p:pic>
        <p:nvPicPr>
          <p:cNvPr id="1901" name="Google Shape;1901;p28"/>
          <p:cNvPicPr preferRelativeResize="0"/>
          <p:nvPr/>
        </p:nvPicPr>
        <p:blipFill rotWithShape="1">
          <a:blip r:embed="rId3">
            <a:alphaModFix/>
          </a:blip>
          <a:srcRect/>
          <a:stretch/>
        </p:blipFill>
        <p:spPr>
          <a:xfrm>
            <a:off x="2194975" y="1102600"/>
            <a:ext cx="5405576" cy="347105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905"/>
        <p:cNvGrpSpPr/>
        <p:nvPr/>
      </p:nvGrpSpPr>
      <p:grpSpPr>
        <a:xfrm>
          <a:off x="0" y="0"/>
          <a:ext cx="0" cy="0"/>
          <a:chOff x="0" y="0"/>
          <a:chExt cx="0" cy="0"/>
        </a:xfrm>
      </p:grpSpPr>
      <p:sp>
        <p:nvSpPr>
          <p:cNvPr id="1906" name="Google Shape;1906;p29"/>
          <p:cNvSpPr txBox="1"/>
          <p:nvPr/>
        </p:nvSpPr>
        <p:spPr>
          <a:xfrm>
            <a:off x="628400" y="406675"/>
            <a:ext cx="3653400" cy="588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vi" sz="2400" b="1" i="0" u="none" strike="noStrike" cap="none">
                <a:solidFill>
                  <a:schemeClr val="dk1"/>
                </a:solidFill>
                <a:latin typeface="Lilita One"/>
                <a:ea typeface="Lilita One"/>
                <a:cs typeface="Lilita One"/>
                <a:sym typeface="Lilita One"/>
              </a:rPr>
              <a:t>Risk Management Plan</a:t>
            </a:r>
            <a:endParaRPr sz="2400" b="1" i="0" u="none" strike="noStrike" cap="none">
              <a:solidFill>
                <a:srgbClr val="CC0000"/>
              </a:solidFill>
              <a:latin typeface="Lilita One"/>
              <a:ea typeface="Lilita One"/>
              <a:cs typeface="Lilita One"/>
              <a:sym typeface="Lilita One"/>
            </a:endParaRPr>
          </a:p>
        </p:txBody>
      </p:sp>
      <p:cxnSp>
        <p:nvCxnSpPr>
          <p:cNvPr id="1907" name="Google Shape;1907;p29"/>
          <p:cNvCxnSpPr/>
          <p:nvPr/>
        </p:nvCxnSpPr>
        <p:spPr>
          <a:xfrm rot="10800000" flipH="1">
            <a:off x="720001" y="917563"/>
            <a:ext cx="2314200" cy="900"/>
          </a:xfrm>
          <a:prstGeom prst="straightConnector1">
            <a:avLst/>
          </a:prstGeom>
          <a:noFill/>
          <a:ln w="38100" cap="flat" cmpd="sng">
            <a:solidFill>
              <a:srgbClr val="CC0000"/>
            </a:solidFill>
            <a:prstDash val="solid"/>
            <a:round/>
            <a:headEnd type="none" w="sm" len="sm"/>
            <a:tailEnd type="none" w="sm" len="sm"/>
          </a:ln>
        </p:spPr>
      </p:cxnSp>
      <p:graphicFrame>
        <p:nvGraphicFramePr>
          <p:cNvPr id="1908" name="Google Shape;1908;p29"/>
          <p:cNvGraphicFramePr/>
          <p:nvPr/>
        </p:nvGraphicFramePr>
        <p:xfrm>
          <a:off x="948825" y="1030950"/>
          <a:ext cx="7383375" cy="3341620"/>
        </p:xfrm>
        <a:graphic>
          <a:graphicData uri="http://schemas.openxmlformats.org/drawingml/2006/table">
            <a:tbl>
              <a:tblPr>
                <a:noFill/>
                <a:tableStyleId>{E1A74F7A-C04C-482D-BFEA-F7F98C6BD42E}</a:tableStyleId>
              </a:tblPr>
              <a:tblGrid>
                <a:gridCol w="384575">
                  <a:extLst>
                    <a:ext uri="{9D8B030D-6E8A-4147-A177-3AD203B41FA5}">
                      <a16:colId xmlns:a16="http://schemas.microsoft.com/office/drawing/2014/main" val="20000"/>
                    </a:ext>
                  </a:extLst>
                </a:gridCol>
                <a:gridCol w="953425">
                  <a:extLst>
                    <a:ext uri="{9D8B030D-6E8A-4147-A177-3AD203B41FA5}">
                      <a16:colId xmlns:a16="http://schemas.microsoft.com/office/drawing/2014/main" val="20001"/>
                    </a:ext>
                  </a:extLst>
                </a:gridCol>
                <a:gridCol w="1333425">
                  <a:extLst>
                    <a:ext uri="{9D8B030D-6E8A-4147-A177-3AD203B41FA5}">
                      <a16:colId xmlns:a16="http://schemas.microsoft.com/office/drawing/2014/main" val="20002"/>
                    </a:ext>
                  </a:extLst>
                </a:gridCol>
                <a:gridCol w="858750">
                  <a:extLst>
                    <a:ext uri="{9D8B030D-6E8A-4147-A177-3AD203B41FA5}">
                      <a16:colId xmlns:a16="http://schemas.microsoft.com/office/drawing/2014/main" val="20003"/>
                    </a:ext>
                  </a:extLst>
                </a:gridCol>
                <a:gridCol w="680100">
                  <a:extLst>
                    <a:ext uri="{9D8B030D-6E8A-4147-A177-3AD203B41FA5}">
                      <a16:colId xmlns:a16="http://schemas.microsoft.com/office/drawing/2014/main" val="20004"/>
                    </a:ext>
                  </a:extLst>
                </a:gridCol>
                <a:gridCol w="1638500">
                  <a:extLst>
                    <a:ext uri="{9D8B030D-6E8A-4147-A177-3AD203B41FA5}">
                      <a16:colId xmlns:a16="http://schemas.microsoft.com/office/drawing/2014/main" val="20005"/>
                    </a:ext>
                  </a:extLst>
                </a:gridCol>
                <a:gridCol w="1534600">
                  <a:extLst>
                    <a:ext uri="{9D8B030D-6E8A-4147-A177-3AD203B41FA5}">
                      <a16:colId xmlns:a16="http://schemas.microsoft.com/office/drawing/2014/main" val="20006"/>
                    </a:ext>
                  </a:extLst>
                </a:gridCol>
              </a:tblGrid>
              <a:tr h="281100">
                <a:tc>
                  <a:txBody>
                    <a:bodyPr/>
                    <a:lstStyle/>
                    <a:p>
                      <a:pPr marL="0" marR="0" lvl="0" indent="0" algn="l" rtl="0">
                        <a:lnSpc>
                          <a:spcPct val="100000"/>
                        </a:lnSpc>
                        <a:spcBef>
                          <a:spcPts val="0"/>
                        </a:spcBef>
                        <a:spcAft>
                          <a:spcPts val="0"/>
                        </a:spcAft>
                        <a:buClr>
                          <a:srgbClr val="000000"/>
                        </a:buClr>
                        <a:buSzPts val="1000"/>
                        <a:buFont typeface="Arial"/>
                        <a:buNone/>
                      </a:pPr>
                      <a:r>
                        <a:rPr lang="vi" sz="1000" b="1" u="none" strike="noStrike" cap="none">
                          <a:solidFill>
                            <a:schemeClr val="lt1"/>
                          </a:solidFill>
                          <a:latin typeface="Josefin Sans"/>
                          <a:ea typeface="Josefin Sans"/>
                          <a:cs typeface="Josefin Sans"/>
                          <a:sym typeface="Josefin Sans"/>
                        </a:rPr>
                        <a:t>No</a:t>
                      </a:r>
                      <a:endParaRPr sz="1000" b="1" u="none" strike="noStrike" cap="none">
                        <a:solidFill>
                          <a:schemeClr val="lt1"/>
                        </a:solidFill>
                        <a:latin typeface="Josefin Sans"/>
                        <a:ea typeface="Josefin Sans"/>
                        <a:cs typeface="Josefin Sans"/>
                        <a:sym typeface="Josefin Sans"/>
                      </a:endParaRPr>
                    </a:p>
                  </a:txBody>
                  <a:tcPr marL="91425" marR="91425" marT="91425" marB="91425">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2"/>
                    </a:solidFill>
                  </a:tcPr>
                </a:tc>
                <a:tc>
                  <a:txBody>
                    <a:bodyPr/>
                    <a:lstStyle/>
                    <a:p>
                      <a:pPr marL="0" marR="0" lvl="0" indent="0" algn="l" rtl="0">
                        <a:lnSpc>
                          <a:spcPct val="100000"/>
                        </a:lnSpc>
                        <a:spcBef>
                          <a:spcPts val="0"/>
                        </a:spcBef>
                        <a:spcAft>
                          <a:spcPts val="0"/>
                        </a:spcAft>
                        <a:buClr>
                          <a:srgbClr val="000000"/>
                        </a:buClr>
                        <a:buSzPts val="1000"/>
                        <a:buFont typeface="Arial"/>
                        <a:buNone/>
                      </a:pPr>
                      <a:r>
                        <a:rPr lang="vi" sz="1000" b="1" u="none" strike="noStrike" cap="none">
                          <a:solidFill>
                            <a:schemeClr val="lt1"/>
                          </a:solidFill>
                          <a:latin typeface="Josefin Sans"/>
                          <a:ea typeface="Josefin Sans"/>
                          <a:cs typeface="Josefin Sans"/>
                          <a:sym typeface="Josefin Sans"/>
                        </a:rPr>
                        <a:t>Name</a:t>
                      </a:r>
                      <a:endParaRPr sz="1000" b="1" u="none" strike="noStrike" cap="none">
                        <a:solidFill>
                          <a:schemeClr val="lt1"/>
                        </a:solidFill>
                        <a:latin typeface="Josefin Sans"/>
                        <a:ea typeface="Josefin Sans"/>
                        <a:cs typeface="Josefin Sans"/>
                        <a:sym typeface="Josefin Sans"/>
                      </a:endParaRPr>
                    </a:p>
                  </a:txBody>
                  <a:tcPr marL="91425" marR="91425" marT="91425" marB="91425">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2"/>
                    </a:solidFill>
                  </a:tcPr>
                </a:tc>
                <a:tc>
                  <a:txBody>
                    <a:bodyPr/>
                    <a:lstStyle/>
                    <a:p>
                      <a:pPr marL="0" marR="0" lvl="0" indent="0" algn="l" rtl="0">
                        <a:lnSpc>
                          <a:spcPct val="100000"/>
                        </a:lnSpc>
                        <a:spcBef>
                          <a:spcPts val="0"/>
                        </a:spcBef>
                        <a:spcAft>
                          <a:spcPts val="0"/>
                        </a:spcAft>
                        <a:buClr>
                          <a:srgbClr val="000000"/>
                        </a:buClr>
                        <a:buSzPts val="1000"/>
                        <a:buFont typeface="Arial"/>
                        <a:buNone/>
                      </a:pPr>
                      <a:r>
                        <a:rPr lang="vi" sz="1000" b="1" u="none" strike="noStrike" cap="none">
                          <a:solidFill>
                            <a:schemeClr val="lt1"/>
                          </a:solidFill>
                          <a:latin typeface="Josefin Sans"/>
                          <a:ea typeface="Josefin Sans"/>
                          <a:cs typeface="Josefin Sans"/>
                          <a:sym typeface="Josefin Sans"/>
                        </a:rPr>
                        <a:t>Description</a:t>
                      </a:r>
                      <a:endParaRPr sz="1000" b="1" u="none" strike="noStrike" cap="none">
                        <a:solidFill>
                          <a:schemeClr val="lt1"/>
                        </a:solidFill>
                        <a:latin typeface="Josefin Sans"/>
                        <a:ea typeface="Josefin Sans"/>
                        <a:cs typeface="Josefin Sans"/>
                        <a:sym typeface="Josefin Sans"/>
                      </a:endParaRPr>
                    </a:p>
                  </a:txBody>
                  <a:tcPr marL="91425" marR="91425" marT="91425" marB="91425">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2"/>
                    </a:solidFill>
                  </a:tcPr>
                </a:tc>
                <a:tc>
                  <a:txBody>
                    <a:bodyPr/>
                    <a:lstStyle/>
                    <a:p>
                      <a:pPr marL="0" marR="0" lvl="0" indent="0" algn="l" rtl="0">
                        <a:lnSpc>
                          <a:spcPct val="100000"/>
                        </a:lnSpc>
                        <a:spcBef>
                          <a:spcPts val="0"/>
                        </a:spcBef>
                        <a:spcAft>
                          <a:spcPts val="0"/>
                        </a:spcAft>
                        <a:buClr>
                          <a:srgbClr val="000000"/>
                        </a:buClr>
                        <a:buSzPts val="1000"/>
                        <a:buFont typeface="Arial"/>
                        <a:buNone/>
                      </a:pPr>
                      <a:r>
                        <a:rPr lang="vi" sz="1000" b="1" u="none" strike="noStrike" cap="none">
                          <a:solidFill>
                            <a:schemeClr val="lt1"/>
                          </a:solidFill>
                          <a:latin typeface="Josefin Sans"/>
                          <a:ea typeface="Josefin Sans"/>
                          <a:cs typeface="Josefin Sans"/>
                          <a:sym typeface="Josefin Sans"/>
                        </a:rPr>
                        <a:t>Probability</a:t>
                      </a:r>
                      <a:endParaRPr sz="1000" b="1" u="none" strike="noStrike" cap="none">
                        <a:solidFill>
                          <a:schemeClr val="lt1"/>
                        </a:solidFill>
                        <a:latin typeface="Josefin Sans"/>
                        <a:ea typeface="Josefin Sans"/>
                        <a:cs typeface="Josefin Sans"/>
                        <a:sym typeface="Josefin Sans"/>
                      </a:endParaRPr>
                    </a:p>
                  </a:txBody>
                  <a:tcPr marL="91425" marR="91425" marT="91425" marB="91425">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2"/>
                    </a:solidFill>
                  </a:tcPr>
                </a:tc>
                <a:tc>
                  <a:txBody>
                    <a:bodyPr/>
                    <a:lstStyle/>
                    <a:p>
                      <a:pPr marL="0" marR="0" lvl="0" indent="0" algn="l" rtl="0">
                        <a:lnSpc>
                          <a:spcPct val="100000"/>
                        </a:lnSpc>
                        <a:spcBef>
                          <a:spcPts val="0"/>
                        </a:spcBef>
                        <a:spcAft>
                          <a:spcPts val="0"/>
                        </a:spcAft>
                        <a:buClr>
                          <a:srgbClr val="000000"/>
                        </a:buClr>
                        <a:buSzPts val="1000"/>
                        <a:buFont typeface="Arial"/>
                        <a:buNone/>
                      </a:pPr>
                      <a:r>
                        <a:rPr lang="vi" sz="1000" b="1" u="none" strike="noStrike" cap="none">
                          <a:solidFill>
                            <a:schemeClr val="lt1"/>
                          </a:solidFill>
                          <a:latin typeface="Josefin Sans"/>
                          <a:ea typeface="Josefin Sans"/>
                          <a:cs typeface="Josefin Sans"/>
                          <a:sym typeface="Josefin Sans"/>
                        </a:rPr>
                        <a:t>Impact</a:t>
                      </a:r>
                      <a:endParaRPr sz="1000" b="1" u="none" strike="noStrike" cap="none">
                        <a:solidFill>
                          <a:schemeClr val="lt1"/>
                        </a:solidFill>
                        <a:latin typeface="Josefin Sans"/>
                        <a:ea typeface="Josefin Sans"/>
                        <a:cs typeface="Josefin Sans"/>
                        <a:sym typeface="Josefin Sans"/>
                      </a:endParaRPr>
                    </a:p>
                  </a:txBody>
                  <a:tcPr marL="91425" marR="91425" marT="91425" marB="91425">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2"/>
                    </a:solidFill>
                  </a:tcPr>
                </a:tc>
                <a:tc>
                  <a:txBody>
                    <a:bodyPr/>
                    <a:lstStyle/>
                    <a:p>
                      <a:pPr marL="0" marR="0" lvl="0" indent="0" algn="l" rtl="0">
                        <a:lnSpc>
                          <a:spcPct val="100000"/>
                        </a:lnSpc>
                        <a:spcBef>
                          <a:spcPts val="0"/>
                        </a:spcBef>
                        <a:spcAft>
                          <a:spcPts val="0"/>
                        </a:spcAft>
                        <a:buClr>
                          <a:srgbClr val="000000"/>
                        </a:buClr>
                        <a:buSzPts val="1000"/>
                        <a:buFont typeface="Arial"/>
                        <a:buNone/>
                      </a:pPr>
                      <a:r>
                        <a:rPr lang="vi" sz="1000" b="1" u="none" strike="noStrike" cap="none">
                          <a:solidFill>
                            <a:schemeClr val="lt1"/>
                          </a:solidFill>
                          <a:latin typeface="Josefin Sans"/>
                          <a:ea typeface="Josefin Sans"/>
                          <a:cs typeface="Josefin Sans"/>
                          <a:sym typeface="Josefin Sans"/>
                        </a:rPr>
                        <a:t>Prevention</a:t>
                      </a:r>
                      <a:endParaRPr sz="1000" b="1" u="none" strike="noStrike" cap="none">
                        <a:solidFill>
                          <a:schemeClr val="lt1"/>
                        </a:solidFill>
                        <a:latin typeface="Josefin Sans"/>
                        <a:ea typeface="Josefin Sans"/>
                        <a:cs typeface="Josefin Sans"/>
                        <a:sym typeface="Josefin Sans"/>
                      </a:endParaRPr>
                    </a:p>
                  </a:txBody>
                  <a:tcPr marL="91425" marR="91425" marT="91425" marB="91425">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2"/>
                    </a:solidFill>
                  </a:tcPr>
                </a:tc>
                <a:tc>
                  <a:txBody>
                    <a:bodyPr/>
                    <a:lstStyle/>
                    <a:p>
                      <a:pPr marL="0" marR="0" lvl="0" indent="0" algn="l" rtl="0">
                        <a:lnSpc>
                          <a:spcPct val="100000"/>
                        </a:lnSpc>
                        <a:spcBef>
                          <a:spcPts val="0"/>
                        </a:spcBef>
                        <a:spcAft>
                          <a:spcPts val="0"/>
                        </a:spcAft>
                        <a:buClr>
                          <a:srgbClr val="000000"/>
                        </a:buClr>
                        <a:buSzPts val="1000"/>
                        <a:buFont typeface="Arial"/>
                        <a:buNone/>
                      </a:pPr>
                      <a:r>
                        <a:rPr lang="vi" sz="1000" b="1" u="none" strike="noStrike" cap="none">
                          <a:solidFill>
                            <a:schemeClr val="lt1"/>
                          </a:solidFill>
                          <a:latin typeface="Josefin Sans"/>
                          <a:ea typeface="Josefin Sans"/>
                          <a:cs typeface="Josefin Sans"/>
                          <a:sym typeface="Josefin Sans"/>
                        </a:rPr>
                        <a:t>Correction</a:t>
                      </a:r>
                      <a:endParaRPr sz="1000" b="1" u="none" strike="noStrike" cap="none">
                        <a:solidFill>
                          <a:schemeClr val="lt1"/>
                        </a:solidFill>
                        <a:latin typeface="Josefin Sans"/>
                        <a:ea typeface="Josefin Sans"/>
                        <a:cs typeface="Josefin Sans"/>
                        <a:sym typeface="Josefin Sans"/>
                      </a:endParaRPr>
                    </a:p>
                  </a:txBody>
                  <a:tcPr marL="91425" marR="91425" marT="91425" marB="91425">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2"/>
                    </a:solidFill>
                  </a:tcPr>
                </a:tc>
                <a:extLst>
                  <a:ext uri="{0D108BD9-81ED-4DB2-BD59-A6C34878D82A}">
                    <a16:rowId xmlns:a16="http://schemas.microsoft.com/office/drawing/2014/main" val="10000"/>
                  </a:ext>
                </a:extLst>
              </a:tr>
              <a:tr h="876850">
                <a:tc>
                  <a:txBody>
                    <a:bodyPr/>
                    <a:lstStyle/>
                    <a:p>
                      <a:pPr marL="0" marR="0" lvl="0" indent="0" algn="l" rtl="0">
                        <a:lnSpc>
                          <a:spcPct val="115000"/>
                        </a:lnSpc>
                        <a:spcBef>
                          <a:spcPts val="0"/>
                        </a:spcBef>
                        <a:spcAft>
                          <a:spcPts val="0"/>
                        </a:spcAft>
                        <a:buClr>
                          <a:srgbClr val="000000"/>
                        </a:buClr>
                        <a:buSzPts val="1000"/>
                        <a:buFont typeface="Arial"/>
                        <a:buNone/>
                      </a:pPr>
                      <a:r>
                        <a:rPr lang="vi" sz="1000" u="none" strike="noStrike" cap="none">
                          <a:latin typeface="Josefin Sans"/>
                          <a:ea typeface="Josefin Sans"/>
                          <a:cs typeface="Josefin Sans"/>
                          <a:sym typeface="Josefin Sans"/>
                        </a:rPr>
                        <a:t>R1</a:t>
                      </a:r>
                      <a:endParaRPr sz="1000" u="none" strike="noStrike" cap="none">
                        <a:latin typeface="Josefin Sans"/>
                        <a:ea typeface="Josefin Sans"/>
                        <a:cs typeface="Josefin Sans"/>
                        <a:sym typeface="Josefin Sans"/>
                      </a:endParaRPr>
                    </a:p>
                  </a:txBody>
                  <a:tcPr marL="73025" marR="73025" marT="0" marB="0">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marR="0" lvl="0" indent="0" algn="l" rtl="0">
                        <a:lnSpc>
                          <a:spcPct val="115000"/>
                        </a:lnSpc>
                        <a:spcBef>
                          <a:spcPts val="0"/>
                        </a:spcBef>
                        <a:spcAft>
                          <a:spcPts val="0"/>
                        </a:spcAft>
                        <a:buClr>
                          <a:srgbClr val="000000"/>
                        </a:buClr>
                        <a:buSzPts val="1000"/>
                        <a:buFont typeface="Arial"/>
                        <a:buNone/>
                      </a:pPr>
                      <a:r>
                        <a:rPr lang="vi" sz="1000" u="none" strike="noStrike" cap="none">
                          <a:latin typeface="Josefin Sans"/>
                          <a:ea typeface="Josefin Sans"/>
                          <a:cs typeface="Josefin Sans"/>
                          <a:sym typeface="Josefin Sans"/>
                        </a:rPr>
                        <a:t>Requirement changes</a:t>
                      </a:r>
                      <a:endParaRPr sz="1000" u="none" strike="noStrike" cap="none">
                        <a:latin typeface="Josefin Sans"/>
                        <a:ea typeface="Josefin Sans"/>
                        <a:cs typeface="Josefin Sans"/>
                        <a:sym typeface="Josefin Sans"/>
                      </a:endParaRPr>
                    </a:p>
                  </a:txBody>
                  <a:tcPr marL="73025" marR="73025" marT="0" marB="0">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marR="0" lvl="0" indent="0" algn="l" rtl="0">
                        <a:lnSpc>
                          <a:spcPct val="115000"/>
                        </a:lnSpc>
                        <a:spcBef>
                          <a:spcPts val="0"/>
                        </a:spcBef>
                        <a:spcAft>
                          <a:spcPts val="0"/>
                        </a:spcAft>
                        <a:buClr>
                          <a:srgbClr val="000000"/>
                        </a:buClr>
                        <a:buSzPts val="1000"/>
                        <a:buFont typeface="Arial"/>
                        <a:buNone/>
                      </a:pPr>
                      <a:r>
                        <a:rPr lang="vi" sz="1000" u="none" strike="noStrike" cap="none">
                          <a:latin typeface="Josefin Sans"/>
                          <a:ea typeface="Josefin Sans"/>
                          <a:cs typeface="Josefin Sans"/>
                          <a:sym typeface="Josefin Sans"/>
                        </a:rPr>
                        <a:t>The scope may change; some requirements may be added</a:t>
                      </a:r>
                      <a:endParaRPr sz="1000" u="none" strike="noStrike" cap="none">
                        <a:latin typeface="Josefin Sans"/>
                        <a:ea typeface="Josefin Sans"/>
                        <a:cs typeface="Josefin Sans"/>
                        <a:sym typeface="Josefin Sans"/>
                      </a:endParaRPr>
                    </a:p>
                  </a:txBody>
                  <a:tcPr marL="73025" marR="73025" marT="0" marB="0">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marR="0" lvl="0" indent="0" algn="l" rtl="0">
                        <a:lnSpc>
                          <a:spcPct val="115000"/>
                        </a:lnSpc>
                        <a:spcBef>
                          <a:spcPts val="0"/>
                        </a:spcBef>
                        <a:spcAft>
                          <a:spcPts val="0"/>
                        </a:spcAft>
                        <a:buClr>
                          <a:srgbClr val="000000"/>
                        </a:buClr>
                        <a:buSzPts val="1000"/>
                        <a:buFont typeface="Arial"/>
                        <a:buNone/>
                      </a:pPr>
                      <a:r>
                        <a:rPr lang="vi" sz="1000" u="none" strike="noStrike" cap="none">
                          <a:latin typeface="Josefin Sans"/>
                          <a:ea typeface="Josefin Sans"/>
                          <a:cs typeface="Josefin Sans"/>
                          <a:sym typeface="Josefin Sans"/>
                        </a:rPr>
                        <a:t>High</a:t>
                      </a:r>
                      <a:endParaRPr sz="1000" u="none" strike="noStrike" cap="none">
                        <a:latin typeface="Josefin Sans"/>
                        <a:ea typeface="Josefin Sans"/>
                        <a:cs typeface="Josefin Sans"/>
                        <a:sym typeface="Josefin Sans"/>
                      </a:endParaRPr>
                    </a:p>
                  </a:txBody>
                  <a:tcPr marL="73025" marR="73025" marT="0" marB="0">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marR="0" lvl="0" indent="0" algn="l" rtl="0">
                        <a:lnSpc>
                          <a:spcPct val="115000"/>
                        </a:lnSpc>
                        <a:spcBef>
                          <a:spcPts val="0"/>
                        </a:spcBef>
                        <a:spcAft>
                          <a:spcPts val="0"/>
                        </a:spcAft>
                        <a:buClr>
                          <a:srgbClr val="000000"/>
                        </a:buClr>
                        <a:buSzPts val="1000"/>
                        <a:buFont typeface="Arial"/>
                        <a:buNone/>
                      </a:pPr>
                      <a:r>
                        <a:rPr lang="vi" sz="1000" u="none" strike="noStrike" cap="none">
                          <a:latin typeface="Josefin Sans"/>
                          <a:ea typeface="Josefin Sans"/>
                          <a:cs typeface="Josefin Sans"/>
                          <a:sym typeface="Josefin Sans"/>
                        </a:rPr>
                        <a:t>Medium</a:t>
                      </a:r>
                      <a:endParaRPr sz="1000" u="none" strike="noStrike" cap="none">
                        <a:latin typeface="Josefin Sans"/>
                        <a:ea typeface="Josefin Sans"/>
                        <a:cs typeface="Josefin Sans"/>
                        <a:sym typeface="Josefin Sans"/>
                      </a:endParaRPr>
                    </a:p>
                  </a:txBody>
                  <a:tcPr marL="73025" marR="73025" marT="0" marB="0">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marR="0" lvl="0" indent="0" algn="l" rtl="0">
                        <a:lnSpc>
                          <a:spcPct val="115000"/>
                        </a:lnSpc>
                        <a:spcBef>
                          <a:spcPts val="0"/>
                        </a:spcBef>
                        <a:spcAft>
                          <a:spcPts val="0"/>
                        </a:spcAft>
                        <a:buClr>
                          <a:srgbClr val="000000"/>
                        </a:buClr>
                        <a:buSzPts val="1000"/>
                        <a:buFont typeface="Arial"/>
                        <a:buNone/>
                      </a:pPr>
                      <a:r>
                        <a:rPr lang="vi" sz="1000" u="none" strike="noStrike" cap="none">
                          <a:latin typeface="Josefin Sans"/>
                          <a:ea typeface="Josefin Sans"/>
                          <a:cs typeface="Josefin Sans"/>
                          <a:sym typeface="Josefin Sans"/>
                        </a:rPr>
                        <a:t>All member discuss carefully in the beginning of each iteration to define scope and requirements</a:t>
                      </a:r>
                      <a:endParaRPr sz="1000" u="none" strike="noStrike" cap="none">
                        <a:latin typeface="Josefin Sans"/>
                        <a:ea typeface="Josefin Sans"/>
                        <a:cs typeface="Josefin Sans"/>
                        <a:sym typeface="Josefin Sans"/>
                      </a:endParaRPr>
                    </a:p>
                  </a:txBody>
                  <a:tcPr marL="73025" marR="73025" marT="0" marB="0">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marR="0" lvl="0" indent="0" algn="l" rtl="0">
                        <a:lnSpc>
                          <a:spcPct val="115000"/>
                        </a:lnSpc>
                        <a:spcBef>
                          <a:spcPts val="0"/>
                        </a:spcBef>
                        <a:spcAft>
                          <a:spcPts val="0"/>
                        </a:spcAft>
                        <a:buClr>
                          <a:srgbClr val="000000"/>
                        </a:buClr>
                        <a:buSzPts val="1000"/>
                        <a:buFont typeface="Arial"/>
                        <a:buNone/>
                      </a:pPr>
                      <a:r>
                        <a:rPr lang="vi" sz="1000" u="none" strike="noStrike" cap="none">
                          <a:latin typeface="Josefin Sans"/>
                          <a:ea typeface="Josefin Sans"/>
                          <a:cs typeface="Josefin Sans"/>
                          <a:sym typeface="Josefin Sans"/>
                        </a:rPr>
                        <a:t>Ensure resource allocation is modified correctly to adapt to new requirement</a:t>
                      </a:r>
                      <a:endParaRPr sz="1000" u="none" strike="noStrike" cap="none">
                        <a:latin typeface="Josefin Sans"/>
                        <a:ea typeface="Josefin Sans"/>
                        <a:cs typeface="Josefin Sans"/>
                        <a:sym typeface="Josefin Sans"/>
                      </a:endParaRPr>
                    </a:p>
                  </a:txBody>
                  <a:tcPr marL="73025" marR="73025" marT="0" marB="0">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1"/>
                  </a:ext>
                </a:extLst>
              </a:tr>
              <a:tr h="388350">
                <a:tc>
                  <a:txBody>
                    <a:bodyPr/>
                    <a:lstStyle/>
                    <a:p>
                      <a:pPr marL="0" marR="0" lvl="0" indent="0" algn="just" rtl="0">
                        <a:lnSpc>
                          <a:spcPct val="115000"/>
                        </a:lnSpc>
                        <a:spcBef>
                          <a:spcPts val="0"/>
                        </a:spcBef>
                        <a:spcAft>
                          <a:spcPts val="0"/>
                        </a:spcAft>
                        <a:buClr>
                          <a:srgbClr val="000000"/>
                        </a:buClr>
                        <a:buSzPts val="1000"/>
                        <a:buFont typeface="Arial"/>
                        <a:buNone/>
                      </a:pPr>
                      <a:r>
                        <a:rPr lang="vi" sz="1000" u="none" strike="noStrike" cap="none">
                          <a:latin typeface="Josefin Sans"/>
                          <a:ea typeface="Josefin Sans"/>
                          <a:cs typeface="Josefin Sans"/>
                          <a:sym typeface="Josefin Sans"/>
                        </a:rPr>
                        <a:t>R2</a:t>
                      </a:r>
                      <a:endParaRPr sz="1000" u="none" strike="noStrike" cap="none">
                        <a:latin typeface="Josefin Sans"/>
                        <a:ea typeface="Josefin Sans"/>
                        <a:cs typeface="Josefin Sans"/>
                        <a:sym typeface="Josefin Sans"/>
                      </a:endParaRPr>
                    </a:p>
                  </a:txBody>
                  <a:tcPr marL="73025" marR="73025" marT="0" marB="0">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marR="0" lvl="0" indent="0" algn="l" rtl="0">
                        <a:lnSpc>
                          <a:spcPct val="115000"/>
                        </a:lnSpc>
                        <a:spcBef>
                          <a:spcPts val="0"/>
                        </a:spcBef>
                        <a:spcAft>
                          <a:spcPts val="0"/>
                        </a:spcAft>
                        <a:buClr>
                          <a:srgbClr val="000000"/>
                        </a:buClr>
                        <a:buSzPts val="1000"/>
                        <a:buFont typeface="Arial"/>
                        <a:buNone/>
                      </a:pPr>
                      <a:r>
                        <a:rPr lang="vi" sz="1000" u="none" strike="noStrike" cap="none">
                          <a:latin typeface="Josefin Sans"/>
                          <a:ea typeface="Josefin Sans"/>
                          <a:cs typeface="Josefin Sans"/>
                          <a:sym typeface="Josefin Sans"/>
                        </a:rPr>
                        <a:t>Illness or absence of team members</a:t>
                      </a:r>
                      <a:endParaRPr sz="1000" u="none" strike="noStrike" cap="none">
                        <a:latin typeface="Josefin Sans"/>
                        <a:ea typeface="Josefin Sans"/>
                        <a:cs typeface="Josefin Sans"/>
                        <a:sym typeface="Josefin Sans"/>
                      </a:endParaRPr>
                    </a:p>
                  </a:txBody>
                  <a:tcPr marL="73025" marR="73025" marT="0" marB="0">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marR="0" lvl="0" indent="0" algn="l" rtl="0">
                        <a:lnSpc>
                          <a:spcPct val="115000"/>
                        </a:lnSpc>
                        <a:spcBef>
                          <a:spcPts val="0"/>
                        </a:spcBef>
                        <a:spcAft>
                          <a:spcPts val="0"/>
                        </a:spcAft>
                        <a:buClr>
                          <a:srgbClr val="000000"/>
                        </a:buClr>
                        <a:buSzPts val="1000"/>
                        <a:buFont typeface="Arial"/>
                        <a:buNone/>
                      </a:pPr>
                      <a:r>
                        <a:rPr lang="vi" sz="1000" u="none" strike="noStrike" cap="none">
                          <a:latin typeface="Josefin Sans"/>
                          <a:ea typeface="Josefin Sans"/>
                          <a:cs typeface="Josefin Sans"/>
                          <a:sym typeface="Josefin Sans"/>
                        </a:rPr>
                        <a:t>The number of members decreases and not enough for work</a:t>
                      </a:r>
                      <a:endParaRPr sz="1000" u="none" strike="noStrike" cap="none">
                        <a:latin typeface="Josefin Sans"/>
                        <a:ea typeface="Josefin Sans"/>
                        <a:cs typeface="Josefin Sans"/>
                        <a:sym typeface="Josefin Sans"/>
                      </a:endParaRPr>
                    </a:p>
                  </a:txBody>
                  <a:tcPr marL="73025" marR="73025" marT="0" marB="0">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marR="0" lvl="0" indent="0" algn="just" rtl="0">
                        <a:lnSpc>
                          <a:spcPct val="115000"/>
                        </a:lnSpc>
                        <a:spcBef>
                          <a:spcPts val="0"/>
                        </a:spcBef>
                        <a:spcAft>
                          <a:spcPts val="0"/>
                        </a:spcAft>
                        <a:buClr>
                          <a:srgbClr val="000000"/>
                        </a:buClr>
                        <a:buSzPts val="1000"/>
                        <a:buFont typeface="Arial"/>
                        <a:buNone/>
                      </a:pPr>
                      <a:r>
                        <a:rPr lang="vi" sz="1000" u="none" strike="noStrike" cap="none">
                          <a:latin typeface="Josefin Sans"/>
                          <a:ea typeface="Josefin Sans"/>
                          <a:cs typeface="Josefin Sans"/>
                          <a:sym typeface="Josefin Sans"/>
                        </a:rPr>
                        <a:t>Medium</a:t>
                      </a:r>
                      <a:endParaRPr sz="1000" u="none" strike="noStrike" cap="none">
                        <a:latin typeface="Josefin Sans"/>
                        <a:ea typeface="Josefin Sans"/>
                        <a:cs typeface="Josefin Sans"/>
                        <a:sym typeface="Josefin Sans"/>
                      </a:endParaRPr>
                    </a:p>
                  </a:txBody>
                  <a:tcPr marL="73025" marR="73025" marT="0" marB="0">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marR="0" lvl="0" indent="0" algn="just" rtl="0">
                        <a:lnSpc>
                          <a:spcPct val="115000"/>
                        </a:lnSpc>
                        <a:spcBef>
                          <a:spcPts val="0"/>
                        </a:spcBef>
                        <a:spcAft>
                          <a:spcPts val="0"/>
                        </a:spcAft>
                        <a:buClr>
                          <a:srgbClr val="000000"/>
                        </a:buClr>
                        <a:buSzPts val="1000"/>
                        <a:buFont typeface="Arial"/>
                        <a:buNone/>
                      </a:pPr>
                      <a:r>
                        <a:rPr lang="vi" sz="1000" u="none" strike="noStrike" cap="none">
                          <a:latin typeface="Josefin Sans"/>
                          <a:ea typeface="Josefin Sans"/>
                          <a:cs typeface="Josefin Sans"/>
                          <a:sym typeface="Josefin Sans"/>
                        </a:rPr>
                        <a:t>Low</a:t>
                      </a:r>
                      <a:endParaRPr sz="1000" u="none" strike="noStrike" cap="none">
                        <a:latin typeface="Josefin Sans"/>
                        <a:ea typeface="Josefin Sans"/>
                        <a:cs typeface="Josefin Sans"/>
                        <a:sym typeface="Josefin Sans"/>
                      </a:endParaRPr>
                    </a:p>
                  </a:txBody>
                  <a:tcPr marL="73025" marR="73025" marT="0" marB="0">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marR="0" lvl="0" indent="0" algn="l" rtl="0">
                        <a:lnSpc>
                          <a:spcPct val="115000"/>
                        </a:lnSpc>
                        <a:spcBef>
                          <a:spcPts val="0"/>
                        </a:spcBef>
                        <a:spcAft>
                          <a:spcPts val="0"/>
                        </a:spcAft>
                        <a:buClr>
                          <a:srgbClr val="000000"/>
                        </a:buClr>
                        <a:buSzPts val="1000"/>
                        <a:buFont typeface="Arial"/>
                        <a:buNone/>
                      </a:pPr>
                      <a:r>
                        <a:rPr lang="vi" sz="1000" u="none" strike="noStrike" cap="none">
                          <a:latin typeface="Josefin Sans"/>
                          <a:ea typeface="Josefin Sans"/>
                          <a:cs typeface="Josefin Sans"/>
                          <a:sym typeface="Josefin Sans"/>
                        </a:rPr>
                        <a:t>Members have to notify the team about the absence period and the plan of how to keep up with the work process.</a:t>
                      </a:r>
                      <a:endParaRPr sz="1000" u="none" strike="noStrike" cap="none">
                        <a:latin typeface="Josefin Sans"/>
                        <a:ea typeface="Josefin Sans"/>
                        <a:cs typeface="Josefin Sans"/>
                        <a:sym typeface="Josefin Sans"/>
                      </a:endParaRPr>
                    </a:p>
                  </a:txBody>
                  <a:tcPr marL="73025" marR="73025" marT="0" marB="0">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marR="0" lvl="0" indent="0" algn="l" rtl="0">
                        <a:lnSpc>
                          <a:spcPct val="115000"/>
                        </a:lnSpc>
                        <a:spcBef>
                          <a:spcPts val="0"/>
                        </a:spcBef>
                        <a:spcAft>
                          <a:spcPts val="0"/>
                        </a:spcAft>
                        <a:buClr>
                          <a:srgbClr val="000000"/>
                        </a:buClr>
                        <a:buSzPts val="1000"/>
                        <a:buFont typeface="Arial"/>
                        <a:buNone/>
                      </a:pPr>
                      <a:r>
                        <a:rPr lang="vi" sz="1000" u="none" strike="noStrike" cap="none">
                          <a:latin typeface="Josefin Sans"/>
                          <a:ea typeface="Josefin Sans"/>
                          <a:cs typeface="Josefin Sans"/>
                          <a:sym typeface="Josefin Sans"/>
                        </a:rPr>
                        <a:t>Ensure that the absence of a member won’t affect others and always have plans to deal with this problem</a:t>
                      </a:r>
                      <a:endParaRPr sz="1000" u="none" strike="noStrike" cap="none">
                        <a:latin typeface="Josefin Sans"/>
                        <a:ea typeface="Josefin Sans"/>
                        <a:cs typeface="Josefin Sans"/>
                        <a:sym typeface="Josefin Sans"/>
                      </a:endParaRPr>
                    </a:p>
                  </a:txBody>
                  <a:tcPr marL="73025" marR="73025" marT="0" marB="0">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2"/>
                  </a:ext>
                </a:extLst>
              </a:tr>
              <a:tr h="581850">
                <a:tc>
                  <a:txBody>
                    <a:bodyPr/>
                    <a:lstStyle/>
                    <a:p>
                      <a:pPr marL="0" marR="0" lvl="0" indent="0" algn="l" rtl="0">
                        <a:lnSpc>
                          <a:spcPct val="115000"/>
                        </a:lnSpc>
                        <a:spcBef>
                          <a:spcPts val="0"/>
                        </a:spcBef>
                        <a:spcAft>
                          <a:spcPts val="0"/>
                        </a:spcAft>
                        <a:buClr>
                          <a:srgbClr val="000000"/>
                        </a:buClr>
                        <a:buSzPts val="1000"/>
                        <a:buFont typeface="Arial"/>
                        <a:buNone/>
                      </a:pPr>
                      <a:r>
                        <a:rPr lang="vi" sz="1000" u="none" strike="noStrike" cap="none">
                          <a:latin typeface="Josefin Sans"/>
                          <a:ea typeface="Josefin Sans"/>
                          <a:cs typeface="Josefin Sans"/>
                          <a:sym typeface="Josefin Sans"/>
                        </a:rPr>
                        <a:t>R3</a:t>
                      </a:r>
                      <a:endParaRPr sz="1000" u="none" strike="noStrike" cap="none">
                        <a:latin typeface="Josefin Sans"/>
                        <a:ea typeface="Josefin Sans"/>
                        <a:cs typeface="Josefin Sans"/>
                        <a:sym typeface="Josefin Sans"/>
                      </a:endParaRPr>
                    </a:p>
                  </a:txBody>
                  <a:tcPr marL="73025" marR="73025" marT="0" marB="0">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marR="0" lvl="0" indent="0" algn="l" rtl="0">
                        <a:lnSpc>
                          <a:spcPct val="115000"/>
                        </a:lnSpc>
                        <a:spcBef>
                          <a:spcPts val="0"/>
                        </a:spcBef>
                        <a:spcAft>
                          <a:spcPts val="0"/>
                        </a:spcAft>
                        <a:buClr>
                          <a:srgbClr val="000000"/>
                        </a:buClr>
                        <a:buSzPts val="1000"/>
                        <a:buFont typeface="Arial"/>
                        <a:buNone/>
                      </a:pPr>
                      <a:r>
                        <a:rPr lang="vi" sz="1000" u="none" strike="noStrike" cap="none">
                          <a:latin typeface="Josefin Sans"/>
                          <a:ea typeface="Josefin Sans"/>
                          <a:cs typeface="Josefin Sans"/>
                          <a:sym typeface="Josefin Sans"/>
                        </a:rPr>
                        <a:t>Conflict among team members</a:t>
                      </a:r>
                      <a:endParaRPr sz="1000" u="none" strike="noStrike" cap="none">
                        <a:latin typeface="Josefin Sans"/>
                        <a:ea typeface="Josefin Sans"/>
                        <a:cs typeface="Josefin Sans"/>
                        <a:sym typeface="Josefin Sans"/>
                      </a:endParaRPr>
                    </a:p>
                  </a:txBody>
                  <a:tcPr marL="73025" marR="73025" marT="0" marB="0">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marR="0" lvl="0" indent="0" algn="l" rtl="0">
                        <a:lnSpc>
                          <a:spcPct val="115000"/>
                        </a:lnSpc>
                        <a:spcBef>
                          <a:spcPts val="0"/>
                        </a:spcBef>
                        <a:spcAft>
                          <a:spcPts val="0"/>
                        </a:spcAft>
                        <a:buClr>
                          <a:srgbClr val="000000"/>
                        </a:buClr>
                        <a:buSzPts val="1000"/>
                        <a:buFont typeface="Arial"/>
                        <a:buNone/>
                      </a:pPr>
                      <a:r>
                        <a:rPr lang="vi" sz="1000" u="none" strike="noStrike" cap="none">
                          <a:latin typeface="Josefin Sans"/>
                          <a:ea typeface="Josefin Sans"/>
                          <a:cs typeface="Josefin Sans"/>
                          <a:sym typeface="Josefin Sans"/>
                        </a:rPr>
                        <a:t>Team member disagree with others and refuse to work or work below their ability</a:t>
                      </a:r>
                      <a:endParaRPr sz="1000" u="none" strike="noStrike" cap="none">
                        <a:latin typeface="Josefin Sans"/>
                        <a:ea typeface="Josefin Sans"/>
                        <a:cs typeface="Josefin Sans"/>
                        <a:sym typeface="Josefin Sans"/>
                      </a:endParaRPr>
                    </a:p>
                  </a:txBody>
                  <a:tcPr marL="73025" marR="73025" marT="0" marB="0">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marR="0" lvl="0" indent="0" algn="just" rtl="0">
                        <a:lnSpc>
                          <a:spcPct val="115000"/>
                        </a:lnSpc>
                        <a:spcBef>
                          <a:spcPts val="0"/>
                        </a:spcBef>
                        <a:spcAft>
                          <a:spcPts val="0"/>
                        </a:spcAft>
                        <a:buClr>
                          <a:srgbClr val="000000"/>
                        </a:buClr>
                        <a:buSzPts val="1000"/>
                        <a:buFont typeface="Arial"/>
                        <a:buNone/>
                      </a:pPr>
                      <a:r>
                        <a:rPr lang="vi" sz="1000" u="none" strike="noStrike" cap="none">
                          <a:latin typeface="Josefin Sans"/>
                          <a:ea typeface="Josefin Sans"/>
                          <a:cs typeface="Josefin Sans"/>
                          <a:sym typeface="Josefin Sans"/>
                        </a:rPr>
                        <a:t>Medium</a:t>
                      </a:r>
                      <a:endParaRPr sz="1000" u="none" strike="noStrike" cap="none">
                        <a:latin typeface="Josefin Sans"/>
                        <a:ea typeface="Josefin Sans"/>
                        <a:cs typeface="Josefin Sans"/>
                        <a:sym typeface="Josefin Sans"/>
                      </a:endParaRPr>
                    </a:p>
                  </a:txBody>
                  <a:tcPr marL="73025" marR="73025" marT="0" marB="0">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marR="0" lvl="0" indent="0" algn="just" rtl="0">
                        <a:lnSpc>
                          <a:spcPct val="115000"/>
                        </a:lnSpc>
                        <a:spcBef>
                          <a:spcPts val="0"/>
                        </a:spcBef>
                        <a:spcAft>
                          <a:spcPts val="0"/>
                        </a:spcAft>
                        <a:buClr>
                          <a:srgbClr val="000000"/>
                        </a:buClr>
                        <a:buSzPts val="1000"/>
                        <a:buFont typeface="Arial"/>
                        <a:buNone/>
                      </a:pPr>
                      <a:r>
                        <a:rPr lang="vi" sz="1000" u="none" strike="noStrike" cap="none">
                          <a:latin typeface="Josefin Sans"/>
                          <a:ea typeface="Josefin Sans"/>
                          <a:cs typeface="Josefin Sans"/>
                          <a:sym typeface="Josefin Sans"/>
                        </a:rPr>
                        <a:t>High</a:t>
                      </a:r>
                      <a:endParaRPr sz="1000" u="none" strike="noStrike" cap="none">
                        <a:latin typeface="Josefin Sans"/>
                        <a:ea typeface="Josefin Sans"/>
                        <a:cs typeface="Josefin Sans"/>
                        <a:sym typeface="Josefin Sans"/>
                      </a:endParaRPr>
                    </a:p>
                  </a:txBody>
                  <a:tcPr marL="73025" marR="73025" marT="0" marB="0">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marR="0" lvl="0" indent="0" algn="just" rtl="0">
                        <a:lnSpc>
                          <a:spcPct val="115000"/>
                        </a:lnSpc>
                        <a:spcBef>
                          <a:spcPts val="0"/>
                        </a:spcBef>
                        <a:spcAft>
                          <a:spcPts val="0"/>
                        </a:spcAft>
                        <a:buClr>
                          <a:srgbClr val="000000"/>
                        </a:buClr>
                        <a:buSzPts val="1000"/>
                        <a:buFont typeface="Arial"/>
                        <a:buNone/>
                      </a:pPr>
                      <a:r>
                        <a:rPr lang="vi" sz="1000" u="none" strike="noStrike" cap="none">
                          <a:latin typeface="Josefin Sans"/>
                          <a:ea typeface="Josefin Sans"/>
                          <a:cs typeface="Josefin Sans"/>
                          <a:sym typeface="Josefin Sans"/>
                        </a:rPr>
                        <a:t>Define clear tasks and unify the opinion before starting tasks</a:t>
                      </a:r>
                      <a:endParaRPr sz="1000" u="none" strike="noStrike" cap="none">
                        <a:latin typeface="Josefin Sans"/>
                        <a:ea typeface="Josefin Sans"/>
                        <a:cs typeface="Josefin Sans"/>
                        <a:sym typeface="Josefin Sans"/>
                      </a:endParaRPr>
                    </a:p>
                  </a:txBody>
                  <a:tcPr marL="73025" marR="73025" marT="0" marB="0">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marR="0" lvl="0" indent="0" algn="just" rtl="0">
                        <a:lnSpc>
                          <a:spcPct val="115000"/>
                        </a:lnSpc>
                        <a:spcBef>
                          <a:spcPts val="0"/>
                        </a:spcBef>
                        <a:spcAft>
                          <a:spcPts val="0"/>
                        </a:spcAft>
                        <a:buClr>
                          <a:srgbClr val="000000"/>
                        </a:buClr>
                        <a:buSzPts val="1000"/>
                        <a:buFont typeface="Arial"/>
                        <a:buNone/>
                      </a:pPr>
                      <a:r>
                        <a:rPr lang="vi" sz="1000" u="none" strike="noStrike" cap="none">
                          <a:latin typeface="Josefin Sans"/>
                          <a:ea typeface="Josefin Sans"/>
                          <a:cs typeface="Josefin Sans"/>
                          <a:sym typeface="Josefin Sans"/>
                        </a:rPr>
                        <a:t>All members discuss to resolve the conflict. Voting.</a:t>
                      </a:r>
                      <a:endParaRPr sz="1000" u="none" strike="noStrike" cap="none">
                        <a:latin typeface="Josefin Sans"/>
                        <a:ea typeface="Josefin Sans"/>
                        <a:cs typeface="Josefin Sans"/>
                        <a:sym typeface="Josefin Sans"/>
                      </a:endParaRPr>
                    </a:p>
                  </a:txBody>
                  <a:tcPr marL="73025" marR="73025" marT="0" marB="0">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3"/>
                  </a:ext>
                </a:extLst>
              </a:tr>
              <a:tr h="388350">
                <a:tc>
                  <a:txBody>
                    <a:bodyPr/>
                    <a:lstStyle/>
                    <a:p>
                      <a:pPr marL="0" marR="0" lvl="0" indent="0" algn="l" rtl="0">
                        <a:lnSpc>
                          <a:spcPct val="100000"/>
                        </a:lnSpc>
                        <a:spcBef>
                          <a:spcPts val="0"/>
                        </a:spcBef>
                        <a:spcAft>
                          <a:spcPts val="0"/>
                        </a:spcAft>
                        <a:buClr>
                          <a:srgbClr val="000000"/>
                        </a:buClr>
                        <a:buSzPts val="1000"/>
                        <a:buFont typeface="Arial"/>
                        <a:buNone/>
                      </a:pPr>
                      <a:r>
                        <a:rPr lang="vi" sz="1000" u="none" strike="noStrike" cap="none">
                          <a:latin typeface="Josefin Sans"/>
                          <a:ea typeface="Josefin Sans"/>
                          <a:cs typeface="Josefin Sans"/>
                          <a:sym typeface="Josefin Sans"/>
                        </a:rPr>
                        <a:t>...</a:t>
                      </a:r>
                      <a:endParaRPr sz="1000" u="none" strike="noStrike" cap="none">
                        <a:latin typeface="Josefin Sans"/>
                        <a:ea typeface="Josefin Sans"/>
                        <a:cs typeface="Josefin Sans"/>
                        <a:sym typeface="Josefin Sans"/>
                      </a:endParaRPr>
                    </a:p>
                  </a:txBody>
                  <a:tcPr marL="73025" marR="73025" marT="0" marB="0">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vi" sz="1000" u="none" strike="noStrike" cap="none">
                          <a:latin typeface="Josefin Sans"/>
                          <a:ea typeface="Josefin Sans"/>
                          <a:cs typeface="Josefin Sans"/>
                          <a:sym typeface="Josefin Sans"/>
                        </a:rPr>
                        <a:t>...</a:t>
                      </a:r>
                      <a:endParaRPr sz="1000" u="none" strike="noStrike" cap="none">
                        <a:latin typeface="Josefin Sans"/>
                        <a:ea typeface="Josefin Sans"/>
                        <a:cs typeface="Josefin Sans"/>
                        <a:sym typeface="Josefin Sans"/>
                      </a:endParaRPr>
                    </a:p>
                  </a:txBody>
                  <a:tcPr marL="73025" marR="73025" marT="0" marB="0">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marR="0" lvl="0" indent="0" algn="just" rtl="0">
                        <a:lnSpc>
                          <a:spcPct val="115000"/>
                        </a:lnSpc>
                        <a:spcBef>
                          <a:spcPts val="0"/>
                        </a:spcBef>
                        <a:spcAft>
                          <a:spcPts val="0"/>
                        </a:spcAft>
                        <a:buClr>
                          <a:srgbClr val="000000"/>
                        </a:buClr>
                        <a:buSzPts val="1000"/>
                        <a:buFont typeface="Arial"/>
                        <a:buNone/>
                      </a:pPr>
                      <a:r>
                        <a:rPr lang="vi" sz="1000" u="none" strike="noStrike" cap="none">
                          <a:latin typeface="Josefin Sans"/>
                          <a:ea typeface="Josefin Sans"/>
                          <a:cs typeface="Josefin Sans"/>
                          <a:sym typeface="Josefin Sans"/>
                        </a:rPr>
                        <a:t>...</a:t>
                      </a:r>
                      <a:endParaRPr sz="1000" u="none" strike="noStrike" cap="none">
                        <a:latin typeface="Josefin Sans"/>
                        <a:ea typeface="Josefin Sans"/>
                        <a:cs typeface="Josefin Sans"/>
                        <a:sym typeface="Josefin Sans"/>
                      </a:endParaRPr>
                    </a:p>
                  </a:txBody>
                  <a:tcPr marL="73025" marR="73025" marT="0" marB="0">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marR="0" lvl="0" indent="0" algn="just" rtl="0">
                        <a:lnSpc>
                          <a:spcPct val="115000"/>
                        </a:lnSpc>
                        <a:spcBef>
                          <a:spcPts val="0"/>
                        </a:spcBef>
                        <a:spcAft>
                          <a:spcPts val="0"/>
                        </a:spcAft>
                        <a:buClr>
                          <a:srgbClr val="000000"/>
                        </a:buClr>
                        <a:buSzPts val="1000"/>
                        <a:buFont typeface="Arial"/>
                        <a:buNone/>
                      </a:pPr>
                      <a:r>
                        <a:rPr lang="vi" sz="1000" u="none" strike="noStrike" cap="none">
                          <a:latin typeface="Josefin Sans"/>
                          <a:ea typeface="Josefin Sans"/>
                          <a:cs typeface="Josefin Sans"/>
                          <a:sym typeface="Josefin Sans"/>
                        </a:rPr>
                        <a:t>...</a:t>
                      </a:r>
                      <a:endParaRPr sz="1000" u="none" strike="noStrike" cap="none">
                        <a:latin typeface="Josefin Sans"/>
                        <a:ea typeface="Josefin Sans"/>
                        <a:cs typeface="Josefin Sans"/>
                        <a:sym typeface="Josefin Sans"/>
                      </a:endParaRPr>
                    </a:p>
                  </a:txBody>
                  <a:tcPr marL="73025" marR="73025" marT="0" marB="0">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marR="0" lvl="0" indent="0" algn="just" rtl="0">
                        <a:lnSpc>
                          <a:spcPct val="115000"/>
                        </a:lnSpc>
                        <a:spcBef>
                          <a:spcPts val="0"/>
                        </a:spcBef>
                        <a:spcAft>
                          <a:spcPts val="0"/>
                        </a:spcAft>
                        <a:buClr>
                          <a:srgbClr val="000000"/>
                        </a:buClr>
                        <a:buSzPts val="1000"/>
                        <a:buFont typeface="Arial"/>
                        <a:buNone/>
                      </a:pPr>
                      <a:r>
                        <a:rPr lang="vi" sz="1000" u="none" strike="noStrike" cap="none">
                          <a:latin typeface="Josefin Sans"/>
                          <a:ea typeface="Josefin Sans"/>
                          <a:cs typeface="Josefin Sans"/>
                          <a:sym typeface="Josefin Sans"/>
                        </a:rPr>
                        <a:t>...</a:t>
                      </a:r>
                      <a:endParaRPr sz="1000" u="none" strike="noStrike" cap="none">
                        <a:latin typeface="Josefin Sans"/>
                        <a:ea typeface="Josefin Sans"/>
                        <a:cs typeface="Josefin Sans"/>
                        <a:sym typeface="Josefin Sans"/>
                      </a:endParaRPr>
                    </a:p>
                  </a:txBody>
                  <a:tcPr marL="73025" marR="73025" marT="0" marB="0">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marR="0" lvl="0" indent="0" algn="just" rtl="0">
                        <a:lnSpc>
                          <a:spcPct val="115000"/>
                        </a:lnSpc>
                        <a:spcBef>
                          <a:spcPts val="0"/>
                        </a:spcBef>
                        <a:spcAft>
                          <a:spcPts val="0"/>
                        </a:spcAft>
                        <a:buClr>
                          <a:srgbClr val="000000"/>
                        </a:buClr>
                        <a:buSzPts val="1000"/>
                        <a:buFont typeface="Arial"/>
                        <a:buNone/>
                      </a:pPr>
                      <a:r>
                        <a:rPr lang="vi" sz="1000" u="none" strike="noStrike" cap="none">
                          <a:latin typeface="Josefin Sans"/>
                          <a:ea typeface="Josefin Sans"/>
                          <a:cs typeface="Josefin Sans"/>
                          <a:sym typeface="Josefin Sans"/>
                        </a:rPr>
                        <a:t>...</a:t>
                      </a:r>
                      <a:endParaRPr sz="1000" u="none" strike="noStrike" cap="none">
                        <a:latin typeface="Josefin Sans"/>
                        <a:ea typeface="Josefin Sans"/>
                        <a:cs typeface="Josefin Sans"/>
                        <a:sym typeface="Josefin Sans"/>
                      </a:endParaRPr>
                    </a:p>
                  </a:txBody>
                  <a:tcPr marL="73025" marR="73025" marT="0" marB="0">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marR="0" lvl="0" indent="0" algn="just" rtl="0">
                        <a:lnSpc>
                          <a:spcPct val="115000"/>
                        </a:lnSpc>
                        <a:spcBef>
                          <a:spcPts val="0"/>
                        </a:spcBef>
                        <a:spcAft>
                          <a:spcPts val="0"/>
                        </a:spcAft>
                        <a:buClr>
                          <a:srgbClr val="000000"/>
                        </a:buClr>
                        <a:buSzPts val="1000"/>
                        <a:buFont typeface="Arial"/>
                        <a:buNone/>
                      </a:pPr>
                      <a:r>
                        <a:rPr lang="vi" sz="1000" u="none" strike="noStrike" cap="none">
                          <a:latin typeface="Josefin Sans"/>
                          <a:ea typeface="Josefin Sans"/>
                          <a:cs typeface="Josefin Sans"/>
                          <a:sym typeface="Josefin Sans"/>
                        </a:rPr>
                        <a:t>...</a:t>
                      </a:r>
                      <a:endParaRPr sz="1000" u="none" strike="noStrike" cap="none">
                        <a:latin typeface="Josefin Sans"/>
                        <a:ea typeface="Josefin Sans"/>
                        <a:cs typeface="Josefin Sans"/>
                        <a:sym typeface="Josefin Sans"/>
                      </a:endParaRPr>
                    </a:p>
                  </a:txBody>
                  <a:tcPr marL="73025" marR="73025" marT="0" marB="0">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04"/>
        <p:cNvGrpSpPr/>
        <p:nvPr/>
      </p:nvGrpSpPr>
      <p:grpSpPr>
        <a:xfrm>
          <a:off x="0" y="0"/>
          <a:ext cx="0" cy="0"/>
          <a:chOff x="0" y="0"/>
          <a:chExt cx="0" cy="0"/>
        </a:xfrm>
      </p:grpSpPr>
      <p:sp>
        <p:nvSpPr>
          <p:cNvPr id="1205" name="Google Shape;1205;p3"/>
          <p:cNvSpPr txBox="1">
            <a:spLocks noGrp="1"/>
          </p:cNvSpPr>
          <p:nvPr>
            <p:ph type="title"/>
          </p:nvPr>
        </p:nvSpPr>
        <p:spPr>
          <a:xfrm>
            <a:off x="720000" y="540000"/>
            <a:ext cx="7704000" cy="3204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800"/>
              <a:buNone/>
            </a:pPr>
            <a:r>
              <a:rPr lang="vi"/>
              <a:t>TABLE OF CONTENT</a:t>
            </a:r>
            <a:endParaRPr/>
          </a:p>
        </p:txBody>
      </p:sp>
      <p:sp>
        <p:nvSpPr>
          <p:cNvPr id="1206" name="Google Shape;1206;p3"/>
          <p:cNvSpPr txBox="1">
            <a:spLocks noGrp="1"/>
          </p:cNvSpPr>
          <p:nvPr>
            <p:ph type="subTitle" idx="1"/>
          </p:nvPr>
        </p:nvSpPr>
        <p:spPr>
          <a:xfrm>
            <a:off x="2101250" y="1459713"/>
            <a:ext cx="2044800" cy="6417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100"/>
              <a:buNone/>
            </a:pPr>
            <a:r>
              <a:rPr lang="vi"/>
              <a:t>Introduction</a:t>
            </a:r>
            <a:endParaRPr/>
          </a:p>
        </p:txBody>
      </p:sp>
      <p:sp>
        <p:nvSpPr>
          <p:cNvPr id="1207" name="Google Shape;1207;p3"/>
          <p:cNvSpPr txBox="1">
            <a:spLocks noGrp="1"/>
          </p:cNvSpPr>
          <p:nvPr>
            <p:ph type="subTitle" idx="3"/>
          </p:nvPr>
        </p:nvSpPr>
        <p:spPr>
          <a:xfrm>
            <a:off x="2078388" y="2495550"/>
            <a:ext cx="2832900" cy="6417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100"/>
              <a:buNone/>
            </a:pPr>
            <a:r>
              <a:rPr lang="vi"/>
              <a:t>Project management plan</a:t>
            </a:r>
            <a:endParaRPr/>
          </a:p>
        </p:txBody>
      </p:sp>
      <p:sp>
        <p:nvSpPr>
          <p:cNvPr id="1208" name="Google Shape;1208;p3"/>
          <p:cNvSpPr txBox="1">
            <a:spLocks noGrp="1"/>
          </p:cNvSpPr>
          <p:nvPr>
            <p:ph type="subTitle" idx="5"/>
          </p:nvPr>
        </p:nvSpPr>
        <p:spPr>
          <a:xfrm>
            <a:off x="2078402" y="3738400"/>
            <a:ext cx="2539800" cy="6477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100"/>
              <a:buNone/>
            </a:pPr>
            <a:r>
              <a:rPr lang="vi"/>
              <a:t>Software requirement </a:t>
            </a:r>
            <a:endParaRPr/>
          </a:p>
          <a:p>
            <a:pPr marL="0" lvl="0" indent="0" algn="l" rtl="0">
              <a:lnSpc>
                <a:spcPct val="100000"/>
              </a:lnSpc>
              <a:spcBef>
                <a:spcPts val="0"/>
              </a:spcBef>
              <a:spcAft>
                <a:spcPts val="0"/>
              </a:spcAft>
              <a:buSzPts val="2100"/>
              <a:buNone/>
            </a:pPr>
            <a:r>
              <a:rPr lang="vi"/>
              <a:t>specification</a:t>
            </a:r>
            <a:endParaRPr/>
          </a:p>
        </p:txBody>
      </p:sp>
      <p:sp>
        <p:nvSpPr>
          <p:cNvPr id="1209" name="Google Shape;1209;p3"/>
          <p:cNvSpPr txBox="1">
            <a:spLocks noGrp="1"/>
          </p:cNvSpPr>
          <p:nvPr>
            <p:ph type="subTitle" idx="7"/>
          </p:nvPr>
        </p:nvSpPr>
        <p:spPr>
          <a:xfrm>
            <a:off x="5024350" y="1459713"/>
            <a:ext cx="2044800" cy="641700"/>
          </a:xfrm>
          <a:prstGeom prst="rect">
            <a:avLst/>
          </a:prstGeom>
          <a:noFill/>
          <a:ln>
            <a:noFill/>
          </a:ln>
        </p:spPr>
        <p:txBody>
          <a:bodyPr spcFirstLastPara="1" wrap="square" lIns="91425" tIns="91425" rIns="91425" bIns="91425" anchor="b" anchorCtr="0">
            <a:noAutofit/>
          </a:bodyPr>
          <a:lstStyle/>
          <a:p>
            <a:pPr marL="0" lvl="0" indent="0" algn="r" rtl="0">
              <a:lnSpc>
                <a:spcPct val="100000"/>
              </a:lnSpc>
              <a:spcBef>
                <a:spcPts val="0"/>
              </a:spcBef>
              <a:spcAft>
                <a:spcPts val="0"/>
              </a:spcAft>
              <a:buSzPts val="2100"/>
              <a:buNone/>
            </a:pPr>
            <a:r>
              <a:rPr lang="vi"/>
              <a:t>Software design</a:t>
            </a:r>
            <a:endParaRPr/>
          </a:p>
        </p:txBody>
      </p:sp>
      <p:sp>
        <p:nvSpPr>
          <p:cNvPr id="1210" name="Google Shape;1210;p3"/>
          <p:cNvSpPr txBox="1">
            <a:spLocks noGrp="1"/>
          </p:cNvSpPr>
          <p:nvPr>
            <p:ph type="subTitle" idx="14"/>
          </p:nvPr>
        </p:nvSpPr>
        <p:spPr>
          <a:xfrm>
            <a:off x="5024346" y="3531363"/>
            <a:ext cx="2044800" cy="647700"/>
          </a:xfrm>
          <a:prstGeom prst="rect">
            <a:avLst/>
          </a:prstGeom>
          <a:noFill/>
          <a:ln>
            <a:noFill/>
          </a:ln>
        </p:spPr>
        <p:txBody>
          <a:bodyPr spcFirstLastPara="1" wrap="square" lIns="91425" tIns="91425" rIns="91425" bIns="91425" anchor="b" anchorCtr="0">
            <a:noAutofit/>
          </a:bodyPr>
          <a:lstStyle/>
          <a:p>
            <a:pPr marL="0" lvl="0" indent="0" algn="r" rtl="0">
              <a:lnSpc>
                <a:spcPct val="100000"/>
              </a:lnSpc>
              <a:spcBef>
                <a:spcPts val="0"/>
              </a:spcBef>
              <a:spcAft>
                <a:spcPts val="0"/>
              </a:spcAft>
              <a:buSzPts val="2100"/>
              <a:buNone/>
            </a:pPr>
            <a:r>
              <a:rPr lang="vi"/>
              <a:t>Demo - Q &amp; A</a:t>
            </a:r>
            <a:endParaRPr/>
          </a:p>
        </p:txBody>
      </p:sp>
      <p:sp>
        <p:nvSpPr>
          <p:cNvPr id="1211" name="Google Shape;1211;p3"/>
          <p:cNvSpPr txBox="1">
            <a:spLocks noGrp="1"/>
          </p:cNvSpPr>
          <p:nvPr>
            <p:ph type="subTitle" idx="9"/>
          </p:nvPr>
        </p:nvSpPr>
        <p:spPr>
          <a:xfrm>
            <a:off x="4979188" y="2495562"/>
            <a:ext cx="2044800" cy="641700"/>
          </a:xfrm>
          <a:prstGeom prst="rect">
            <a:avLst/>
          </a:prstGeom>
          <a:noFill/>
          <a:ln>
            <a:noFill/>
          </a:ln>
        </p:spPr>
        <p:txBody>
          <a:bodyPr spcFirstLastPara="1" wrap="square" lIns="91425" tIns="91425" rIns="91425" bIns="91425" anchor="b" anchorCtr="0">
            <a:noAutofit/>
          </a:bodyPr>
          <a:lstStyle/>
          <a:p>
            <a:pPr marL="0" lvl="0" indent="0" algn="r" rtl="0">
              <a:lnSpc>
                <a:spcPct val="100000"/>
              </a:lnSpc>
              <a:spcBef>
                <a:spcPts val="0"/>
              </a:spcBef>
              <a:spcAft>
                <a:spcPts val="0"/>
              </a:spcAft>
              <a:buSzPts val="2100"/>
              <a:buNone/>
            </a:pPr>
            <a:r>
              <a:rPr lang="vi"/>
              <a:t>Testing</a:t>
            </a:r>
            <a:endParaRPr/>
          </a:p>
        </p:txBody>
      </p:sp>
      <p:sp>
        <p:nvSpPr>
          <p:cNvPr id="1212" name="Google Shape;1212;p3"/>
          <p:cNvSpPr txBox="1">
            <a:spLocks noGrp="1"/>
          </p:cNvSpPr>
          <p:nvPr>
            <p:ph type="title" idx="16"/>
          </p:nvPr>
        </p:nvSpPr>
        <p:spPr>
          <a:xfrm>
            <a:off x="1441250" y="1589375"/>
            <a:ext cx="660000" cy="821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100"/>
              <a:buNone/>
            </a:pPr>
            <a:r>
              <a:rPr lang="vi"/>
              <a:t>01</a:t>
            </a:r>
            <a:endParaRPr/>
          </a:p>
        </p:txBody>
      </p:sp>
      <p:sp>
        <p:nvSpPr>
          <p:cNvPr id="1213" name="Google Shape;1213;p3"/>
          <p:cNvSpPr txBox="1">
            <a:spLocks noGrp="1"/>
          </p:cNvSpPr>
          <p:nvPr>
            <p:ph type="title" idx="17"/>
          </p:nvPr>
        </p:nvSpPr>
        <p:spPr>
          <a:xfrm>
            <a:off x="1441125" y="2620325"/>
            <a:ext cx="660000" cy="821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100"/>
              <a:buNone/>
            </a:pPr>
            <a:r>
              <a:rPr lang="vi"/>
              <a:t>02</a:t>
            </a:r>
            <a:endParaRPr/>
          </a:p>
        </p:txBody>
      </p:sp>
      <p:sp>
        <p:nvSpPr>
          <p:cNvPr id="1214" name="Google Shape;1214;p3"/>
          <p:cNvSpPr txBox="1">
            <a:spLocks noGrp="1"/>
          </p:cNvSpPr>
          <p:nvPr>
            <p:ph type="title" idx="18"/>
          </p:nvPr>
        </p:nvSpPr>
        <p:spPr>
          <a:xfrm>
            <a:off x="1441225" y="3651325"/>
            <a:ext cx="660000" cy="821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100"/>
              <a:buNone/>
            </a:pPr>
            <a:r>
              <a:rPr lang="vi"/>
              <a:t>03</a:t>
            </a:r>
            <a:endParaRPr/>
          </a:p>
        </p:txBody>
      </p:sp>
      <p:sp>
        <p:nvSpPr>
          <p:cNvPr id="1215" name="Google Shape;1215;p3"/>
          <p:cNvSpPr txBox="1">
            <a:spLocks noGrp="1"/>
          </p:cNvSpPr>
          <p:nvPr>
            <p:ph type="title" idx="19"/>
          </p:nvPr>
        </p:nvSpPr>
        <p:spPr>
          <a:xfrm flipH="1">
            <a:off x="7069300" y="1589313"/>
            <a:ext cx="660000" cy="821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100"/>
              <a:buNone/>
            </a:pPr>
            <a:r>
              <a:rPr lang="vi"/>
              <a:t>04</a:t>
            </a:r>
            <a:endParaRPr/>
          </a:p>
        </p:txBody>
      </p:sp>
      <p:sp>
        <p:nvSpPr>
          <p:cNvPr id="1216" name="Google Shape;1216;p3"/>
          <p:cNvSpPr txBox="1">
            <a:spLocks noGrp="1"/>
          </p:cNvSpPr>
          <p:nvPr>
            <p:ph type="title" idx="20"/>
          </p:nvPr>
        </p:nvSpPr>
        <p:spPr>
          <a:xfrm flipH="1">
            <a:off x="7069150" y="2620397"/>
            <a:ext cx="660000" cy="821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100"/>
              <a:buNone/>
            </a:pPr>
            <a:r>
              <a:rPr lang="vi"/>
              <a:t>05</a:t>
            </a:r>
            <a:endParaRPr/>
          </a:p>
        </p:txBody>
      </p:sp>
      <p:sp>
        <p:nvSpPr>
          <p:cNvPr id="1217" name="Google Shape;1217;p3"/>
          <p:cNvSpPr txBox="1">
            <a:spLocks noGrp="1"/>
          </p:cNvSpPr>
          <p:nvPr>
            <p:ph type="title" idx="21"/>
          </p:nvPr>
        </p:nvSpPr>
        <p:spPr>
          <a:xfrm flipH="1">
            <a:off x="7069150" y="3651388"/>
            <a:ext cx="660000" cy="821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100"/>
              <a:buNone/>
            </a:pPr>
            <a:r>
              <a:rPr lang="vi"/>
              <a:t>06</a:t>
            </a:r>
            <a:endParaRPr/>
          </a:p>
        </p:txBody>
      </p:sp>
      <p:grpSp>
        <p:nvGrpSpPr>
          <p:cNvPr id="1218" name="Google Shape;1218;p3"/>
          <p:cNvGrpSpPr/>
          <p:nvPr/>
        </p:nvGrpSpPr>
        <p:grpSpPr>
          <a:xfrm>
            <a:off x="7142742" y="1535939"/>
            <a:ext cx="1774160" cy="3142919"/>
            <a:chOff x="6795211" y="1526652"/>
            <a:chExt cx="1774160" cy="3142919"/>
          </a:xfrm>
        </p:grpSpPr>
        <p:sp>
          <p:nvSpPr>
            <p:cNvPr id="1219" name="Google Shape;1219;p3"/>
            <p:cNvSpPr/>
            <p:nvPr/>
          </p:nvSpPr>
          <p:spPr>
            <a:xfrm>
              <a:off x="7309838" y="1526652"/>
              <a:ext cx="1259533" cy="3142919"/>
            </a:xfrm>
            <a:custGeom>
              <a:avLst/>
              <a:gdLst/>
              <a:ahLst/>
              <a:cxnLst/>
              <a:rect l="l" t="t" r="r" b="b"/>
              <a:pathLst>
                <a:path w="39299" h="98063" extrusionOk="0">
                  <a:moveTo>
                    <a:pt x="886" y="0"/>
                  </a:moveTo>
                  <a:lnTo>
                    <a:pt x="0" y="98063"/>
                  </a:lnTo>
                  <a:lnTo>
                    <a:pt x="39265" y="98063"/>
                  </a:lnTo>
                  <a:lnTo>
                    <a:pt x="39299"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0" name="Google Shape;1220;p3"/>
            <p:cNvSpPr/>
            <p:nvPr/>
          </p:nvSpPr>
          <p:spPr>
            <a:xfrm>
              <a:off x="8004906" y="1526652"/>
              <a:ext cx="564465" cy="3142919"/>
            </a:xfrm>
            <a:custGeom>
              <a:avLst/>
              <a:gdLst/>
              <a:ahLst/>
              <a:cxnLst/>
              <a:rect l="l" t="t" r="r" b="b"/>
              <a:pathLst>
                <a:path w="17612" h="98063" extrusionOk="0">
                  <a:moveTo>
                    <a:pt x="352" y="0"/>
                  </a:moveTo>
                  <a:lnTo>
                    <a:pt x="1" y="98063"/>
                  </a:lnTo>
                  <a:lnTo>
                    <a:pt x="17578" y="98063"/>
                  </a:lnTo>
                  <a:lnTo>
                    <a:pt x="17612" y="0"/>
                  </a:ln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1" name="Google Shape;1221;p3"/>
            <p:cNvSpPr/>
            <p:nvPr/>
          </p:nvSpPr>
          <p:spPr>
            <a:xfrm>
              <a:off x="7377848" y="1553414"/>
              <a:ext cx="596034" cy="424150"/>
            </a:xfrm>
            <a:custGeom>
              <a:avLst/>
              <a:gdLst/>
              <a:ahLst/>
              <a:cxnLst/>
              <a:rect l="l" t="t" r="r" b="b"/>
              <a:pathLst>
                <a:path w="18597" h="13234" extrusionOk="0">
                  <a:moveTo>
                    <a:pt x="0" y="1"/>
                  </a:moveTo>
                  <a:lnTo>
                    <a:pt x="0" y="13234"/>
                  </a:lnTo>
                  <a:lnTo>
                    <a:pt x="18597" y="13234"/>
                  </a:lnTo>
                  <a:lnTo>
                    <a:pt x="18597" y="1"/>
                  </a:ln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2" name="Google Shape;1222;p3"/>
            <p:cNvSpPr/>
            <p:nvPr/>
          </p:nvSpPr>
          <p:spPr>
            <a:xfrm>
              <a:off x="7583481" y="1648730"/>
              <a:ext cx="182076" cy="71792"/>
            </a:xfrm>
            <a:custGeom>
              <a:avLst/>
              <a:gdLst/>
              <a:ahLst/>
              <a:cxnLst/>
              <a:rect l="l" t="t" r="r" b="b"/>
              <a:pathLst>
                <a:path w="5681" h="2240" extrusionOk="0">
                  <a:moveTo>
                    <a:pt x="5681" y="1"/>
                  </a:moveTo>
                  <a:lnTo>
                    <a:pt x="0" y="185"/>
                  </a:lnTo>
                  <a:lnTo>
                    <a:pt x="0" y="2240"/>
                  </a:lnTo>
                  <a:lnTo>
                    <a:pt x="5681" y="2240"/>
                  </a:lnTo>
                  <a:lnTo>
                    <a:pt x="5681" y="1"/>
                  </a:lnTo>
                  <a:close/>
                </a:path>
              </a:pathLst>
            </a:custGeom>
            <a:solidFill>
              <a:srgbClr val="F5F5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3" name="Google Shape;1223;p3"/>
            <p:cNvSpPr/>
            <p:nvPr/>
          </p:nvSpPr>
          <p:spPr>
            <a:xfrm>
              <a:off x="7583481" y="1775648"/>
              <a:ext cx="187973" cy="27339"/>
            </a:xfrm>
            <a:custGeom>
              <a:avLst/>
              <a:gdLst/>
              <a:ahLst/>
              <a:cxnLst/>
              <a:rect l="l" t="t" r="r" b="b"/>
              <a:pathLst>
                <a:path w="5865" h="853" extrusionOk="0">
                  <a:moveTo>
                    <a:pt x="0" y="1"/>
                  </a:moveTo>
                  <a:lnTo>
                    <a:pt x="0" y="853"/>
                  </a:lnTo>
                  <a:lnTo>
                    <a:pt x="5865" y="853"/>
                  </a:lnTo>
                  <a:lnTo>
                    <a:pt x="5865" y="1"/>
                  </a:lnTo>
                  <a:close/>
                </a:path>
              </a:pathLst>
            </a:custGeom>
            <a:solidFill>
              <a:srgbClr val="F5F5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4" name="Google Shape;1224;p3"/>
            <p:cNvSpPr/>
            <p:nvPr/>
          </p:nvSpPr>
          <p:spPr>
            <a:xfrm>
              <a:off x="6795211" y="2034292"/>
              <a:ext cx="596034" cy="445046"/>
            </a:xfrm>
            <a:custGeom>
              <a:avLst/>
              <a:gdLst/>
              <a:ahLst/>
              <a:cxnLst/>
              <a:rect l="l" t="t" r="r" b="b"/>
              <a:pathLst>
                <a:path w="18597" h="13886" extrusionOk="0">
                  <a:moveTo>
                    <a:pt x="0" y="1"/>
                  </a:moveTo>
                  <a:lnTo>
                    <a:pt x="0" y="13886"/>
                  </a:lnTo>
                  <a:lnTo>
                    <a:pt x="18597" y="13886"/>
                  </a:lnTo>
                  <a:lnTo>
                    <a:pt x="18597" y="653"/>
                  </a:lnTo>
                  <a:lnTo>
                    <a:pt x="0" y="1"/>
                  </a:ln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5" name="Google Shape;1225;p3"/>
            <p:cNvSpPr/>
            <p:nvPr/>
          </p:nvSpPr>
          <p:spPr>
            <a:xfrm>
              <a:off x="7000844" y="2151050"/>
              <a:ext cx="182621" cy="71792"/>
            </a:xfrm>
            <a:custGeom>
              <a:avLst/>
              <a:gdLst/>
              <a:ahLst/>
              <a:cxnLst/>
              <a:rect l="l" t="t" r="r" b="b"/>
              <a:pathLst>
                <a:path w="5698" h="2240" extrusionOk="0">
                  <a:moveTo>
                    <a:pt x="5698" y="0"/>
                  </a:moveTo>
                  <a:lnTo>
                    <a:pt x="0" y="184"/>
                  </a:lnTo>
                  <a:lnTo>
                    <a:pt x="0" y="2239"/>
                  </a:lnTo>
                  <a:lnTo>
                    <a:pt x="5698" y="2239"/>
                  </a:lnTo>
                  <a:lnTo>
                    <a:pt x="5698" y="0"/>
                  </a:lnTo>
                  <a:close/>
                </a:path>
              </a:pathLst>
            </a:custGeom>
            <a:solidFill>
              <a:srgbClr val="F5F5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6" name="Google Shape;1226;p3"/>
            <p:cNvSpPr/>
            <p:nvPr/>
          </p:nvSpPr>
          <p:spPr>
            <a:xfrm>
              <a:off x="7000844" y="2277968"/>
              <a:ext cx="188518" cy="26794"/>
            </a:xfrm>
            <a:custGeom>
              <a:avLst/>
              <a:gdLst/>
              <a:ahLst/>
              <a:cxnLst/>
              <a:rect l="l" t="t" r="r" b="b"/>
              <a:pathLst>
                <a:path w="5882" h="836" extrusionOk="0">
                  <a:moveTo>
                    <a:pt x="0" y="0"/>
                  </a:moveTo>
                  <a:lnTo>
                    <a:pt x="0" y="836"/>
                  </a:lnTo>
                  <a:lnTo>
                    <a:pt x="5882" y="836"/>
                  </a:lnTo>
                  <a:lnTo>
                    <a:pt x="5882" y="0"/>
                  </a:lnTo>
                  <a:close/>
                </a:path>
              </a:pathLst>
            </a:custGeom>
            <a:solidFill>
              <a:srgbClr val="F5F5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7" name="Google Shape;1227;p3"/>
            <p:cNvSpPr/>
            <p:nvPr/>
          </p:nvSpPr>
          <p:spPr>
            <a:xfrm>
              <a:off x="7377848" y="3594229"/>
              <a:ext cx="596034" cy="445591"/>
            </a:xfrm>
            <a:custGeom>
              <a:avLst/>
              <a:gdLst/>
              <a:ahLst/>
              <a:cxnLst/>
              <a:rect l="l" t="t" r="r" b="b"/>
              <a:pathLst>
                <a:path w="18597" h="13903" extrusionOk="0">
                  <a:moveTo>
                    <a:pt x="0" y="1"/>
                  </a:moveTo>
                  <a:lnTo>
                    <a:pt x="0" y="13902"/>
                  </a:lnTo>
                  <a:lnTo>
                    <a:pt x="18597" y="13902"/>
                  </a:lnTo>
                  <a:lnTo>
                    <a:pt x="18597" y="669"/>
                  </a:lnTo>
                  <a:lnTo>
                    <a:pt x="0" y="1"/>
                  </a:ln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8" name="Google Shape;1228;p3"/>
            <p:cNvSpPr/>
            <p:nvPr/>
          </p:nvSpPr>
          <p:spPr>
            <a:xfrm>
              <a:off x="7583481" y="3710987"/>
              <a:ext cx="182076" cy="71792"/>
            </a:xfrm>
            <a:custGeom>
              <a:avLst/>
              <a:gdLst/>
              <a:ahLst/>
              <a:cxnLst/>
              <a:rect l="l" t="t" r="r" b="b"/>
              <a:pathLst>
                <a:path w="5681" h="2240" extrusionOk="0">
                  <a:moveTo>
                    <a:pt x="5681" y="0"/>
                  </a:moveTo>
                  <a:lnTo>
                    <a:pt x="0" y="184"/>
                  </a:lnTo>
                  <a:lnTo>
                    <a:pt x="0" y="2239"/>
                  </a:lnTo>
                  <a:lnTo>
                    <a:pt x="5681" y="2239"/>
                  </a:lnTo>
                  <a:lnTo>
                    <a:pt x="5681" y="0"/>
                  </a:lnTo>
                  <a:close/>
                </a:path>
              </a:pathLst>
            </a:custGeom>
            <a:solidFill>
              <a:srgbClr val="F5F5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9" name="Google Shape;1229;p3"/>
            <p:cNvSpPr/>
            <p:nvPr/>
          </p:nvSpPr>
          <p:spPr>
            <a:xfrm>
              <a:off x="7583481" y="3837905"/>
              <a:ext cx="187973" cy="26794"/>
            </a:xfrm>
            <a:custGeom>
              <a:avLst/>
              <a:gdLst/>
              <a:ahLst/>
              <a:cxnLst/>
              <a:rect l="l" t="t" r="r" b="b"/>
              <a:pathLst>
                <a:path w="5865" h="836" extrusionOk="0">
                  <a:moveTo>
                    <a:pt x="0" y="0"/>
                  </a:moveTo>
                  <a:lnTo>
                    <a:pt x="0" y="836"/>
                  </a:lnTo>
                  <a:lnTo>
                    <a:pt x="5865" y="836"/>
                  </a:lnTo>
                  <a:lnTo>
                    <a:pt x="5865" y="0"/>
                  </a:lnTo>
                  <a:close/>
                </a:path>
              </a:pathLst>
            </a:custGeom>
            <a:solidFill>
              <a:srgbClr val="F5F5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0" name="Google Shape;1230;p3"/>
            <p:cNvSpPr/>
            <p:nvPr/>
          </p:nvSpPr>
          <p:spPr>
            <a:xfrm>
              <a:off x="7369804" y="2567668"/>
              <a:ext cx="596066" cy="445046"/>
            </a:xfrm>
            <a:custGeom>
              <a:avLst/>
              <a:gdLst/>
              <a:ahLst/>
              <a:cxnLst/>
              <a:rect l="l" t="t" r="r" b="b"/>
              <a:pathLst>
                <a:path w="18598" h="13886" extrusionOk="0">
                  <a:moveTo>
                    <a:pt x="0" y="1"/>
                  </a:moveTo>
                  <a:lnTo>
                    <a:pt x="0" y="13885"/>
                  </a:lnTo>
                  <a:lnTo>
                    <a:pt x="18597" y="13885"/>
                  </a:lnTo>
                  <a:lnTo>
                    <a:pt x="18597" y="1"/>
                  </a:ln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1" name="Google Shape;1231;p3"/>
            <p:cNvSpPr/>
            <p:nvPr/>
          </p:nvSpPr>
          <p:spPr>
            <a:xfrm>
              <a:off x="7579731" y="2762596"/>
              <a:ext cx="171371" cy="67497"/>
            </a:xfrm>
            <a:custGeom>
              <a:avLst/>
              <a:gdLst/>
              <a:ahLst/>
              <a:cxnLst/>
              <a:rect l="l" t="t" r="r" b="b"/>
              <a:pathLst>
                <a:path w="5347" h="2106" extrusionOk="0">
                  <a:moveTo>
                    <a:pt x="5347" y="1"/>
                  </a:moveTo>
                  <a:lnTo>
                    <a:pt x="0" y="168"/>
                  </a:lnTo>
                  <a:lnTo>
                    <a:pt x="0" y="2106"/>
                  </a:lnTo>
                  <a:lnTo>
                    <a:pt x="5347" y="2106"/>
                  </a:lnTo>
                  <a:lnTo>
                    <a:pt x="5347" y="1"/>
                  </a:lnTo>
                  <a:close/>
                </a:path>
              </a:pathLst>
            </a:custGeom>
            <a:solidFill>
              <a:srgbClr val="F5F5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2" name="Google Shape;1232;p3"/>
            <p:cNvSpPr/>
            <p:nvPr/>
          </p:nvSpPr>
          <p:spPr>
            <a:xfrm>
              <a:off x="7579731" y="2882014"/>
              <a:ext cx="176724" cy="25191"/>
            </a:xfrm>
            <a:custGeom>
              <a:avLst/>
              <a:gdLst/>
              <a:ahLst/>
              <a:cxnLst/>
              <a:rect l="l" t="t" r="r" b="b"/>
              <a:pathLst>
                <a:path w="5514" h="786" extrusionOk="0">
                  <a:moveTo>
                    <a:pt x="0" y="1"/>
                  </a:moveTo>
                  <a:lnTo>
                    <a:pt x="0" y="786"/>
                  </a:lnTo>
                  <a:lnTo>
                    <a:pt x="5514" y="786"/>
                  </a:lnTo>
                  <a:lnTo>
                    <a:pt x="5514" y="1"/>
                  </a:lnTo>
                  <a:close/>
                </a:path>
              </a:pathLst>
            </a:custGeom>
            <a:solidFill>
              <a:srgbClr val="F5F5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3" name="Google Shape;1233;p3"/>
            <p:cNvSpPr/>
            <p:nvPr/>
          </p:nvSpPr>
          <p:spPr>
            <a:xfrm>
              <a:off x="7391213" y="2062143"/>
              <a:ext cx="582124" cy="415047"/>
            </a:xfrm>
            <a:custGeom>
              <a:avLst/>
              <a:gdLst/>
              <a:ahLst/>
              <a:cxnLst/>
              <a:rect l="l" t="t" r="r" b="b"/>
              <a:pathLst>
                <a:path w="18163" h="12950" extrusionOk="0">
                  <a:moveTo>
                    <a:pt x="1" y="1"/>
                  </a:moveTo>
                  <a:lnTo>
                    <a:pt x="1" y="12950"/>
                  </a:lnTo>
                  <a:lnTo>
                    <a:pt x="18163" y="12950"/>
                  </a:lnTo>
                  <a:lnTo>
                    <a:pt x="18163" y="1"/>
                  </a:ln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4" name="Google Shape;1234;p3"/>
            <p:cNvSpPr/>
            <p:nvPr/>
          </p:nvSpPr>
          <p:spPr>
            <a:xfrm>
              <a:off x="6795211" y="3078545"/>
              <a:ext cx="596034" cy="445046"/>
            </a:xfrm>
            <a:custGeom>
              <a:avLst/>
              <a:gdLst/>
              <a:ahLst/>
              <a:cxnLst/>
              <a:rect l="l" t="t" r="r" b="b"/>
              <a:pathLst>
                <a:path w="18597" h="13886" extrusionOk="0">
                  <a:moveTo>
                    <a:pt x="0" y="1"/>
                  </a:moveTo>
                  <a:lnTo>
                    <a:pt x="0" y="13885"/>
                  </a:lnTo>
                  <a:lnTo>
                    <a:pt x="18597" y="13885"/>
                  </a:lnTo>
                  <a:lnTo>
                    <a:pt x="18597" y="652"/>
                  </a:lnTo>
                  <a:lnTo>
                    <a:pt x="0" y="1"/>
                  </a:ln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5" name="Google Shape;1235;p3"/>
            <p:cNvSpPr/>
            <p:nvPr/>
          </p:nvSpPr>
          <p:spPr>
            <a:xfrm>
              <a:off x="7000844" y="3195303"/>
              <a:ext cx="182621" cy="71760"/>
            </a:xfrm>
            <a:custGeom>
              <a:avLst/>
              <a:gdLst/>
              <a:ahLst/>
              <a:cxnLst/>
              <a:rect l="l" t="t" r="r" b="b"/>
              <a:pathLst>
                <a:path w="5698" h="2239" extrusionOk="0">
                  <a:moveTo>
                    <a:pt x="5698" y="0"/>
                  </a:moveTo>
                  <a:lnTo>
                    <a:pt x="0" y="184"/>
                  </a:lnTo>
                  <a:lnTo>
                    <a:pt x="0" y="2239"/>
                  </a:lnTo>
                  <a:lnTo>
                    <a:pt x="5698" y="2239"/>
                  </a:lnTo>
                  <a:lnTo>
                    <a:pt x="5698" y="0"/>
                  </a:lnTo>
                  <a:close/>
                </a:path>
              </a:pathLst>
            </a:custGeom>
            <a:solidFill>
              <a:srgbClr val="F5F5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6" name="Google Shape;1236;p3"/>
            <p:cNvSpPr/>
            <p:nvPr/>
          </p:nvSpPr>
          <p:spPr>
            <a:xfrm>
              <a:off x="7000844" y="3322189"/>
              <a:ext cx="188518" cy="26826"/>
            </a:xfrm>
            <a:custGeom>
              <a:avLst/>
              <a:gdLst/>
              <a:ahLst/>
              <a:cxnLst/>
              <a:rect l="l" t="t" r="r" b="b"/>
              <a:pathLst>
                <a:path w="5882" h="837" extrusionOk="0">
                  <a:moveTo>
                    <a:pt x="0" y="1"/>
                  </a:moveTo>
                  <a:lnTo>
                    <a:pt x="0" y="836"/>
                  </a:lnTo>
                  <a:lnTo>
                    <a:pt x="5882" y="836"/>
                  </a:lnTo>
                  <a:lnTo>
                    <a:pt x="5882" y="1"/>
                  </a:lnTo>
                  <a:close/>
                </a:path>
              </a:pathLst>
            </a:custGeom>
            <a:solidFill>
              <a:srgbClr val="F5F5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7" name="Google Shape;1237;p3"/>
            <p:cNvSpPr/>
            <p:nvPr/>
          </p:nvSpPr>
          <p:spPr>
            <a:xfrm>
              <a:off x="7391213" y="3106396"/>
              <a:ext cx="582124" cy="415048"/>
            </a:xfrm>
            <a:custGeom>
              <a:avLst/>
              <a:gdLst/>
              <a:ahLst/>
              <a:cxnLst/>
              <a:rect l="l" t="t" r="r" b="b"/>
              <a:pathLst>
                <a:path w="18163" h="12950" extrusionOk="0">
                  <a:moveTo>
                    <a:pt x="1" y="0"/>
                  </a:moveTo>
                  <a:lnTo>
                    <a:pt x="1" y="12950"/>
                  </a:lnTo>
                  <a:lnTo>
                    <a:pt x="18163" y="12950"/>
                  </a:lnTo>
                  <a:lnTo>
                    <a:pt x="18163" y="0"/>
                  </a:ln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8" name="Google Shape;1238;p3"/>
            <p:cNvSpPr/>
            <p:nvPr/>
          </p:nvSpPr>
          <p:spPr>
            <a:xfrm>
              <a:off x="6795211" y="4109401"/>
              <a:ext cx="596034" cy="445046"/>
            </a:xfrm>
            <a:custGeom>
              <a:avLst/>
              <a:gdLst/>
              <a:ahLst/>
              <a:cxnLst/>
              <a:rect l="l" t="t" r="r" b="b"/>
              <a:pathLst>
                <a:path w="18597" h="13886" extrusionOk="0">
                  <a:moveTo>
                    <a:pt x="0" y="0"/>
                  </a:moveTo>
                  <a:lnTo>
                    <a:pt x="0" y="13885"/>
                  </a:lnTo>
                  <a:lnTo>
                    <a:pt x="18597" y="13885"/>
                  </a:lnTo>
                  <a:lnTo>
                    <a:pt x="18597" y="652"/>
                  </a:lnTo>
                  <a:lnTo>
                    <a:pt x="0" y="0"/>
                  </a:ln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9" name="Google Shape;1239;p3"/>
            <p:cNvSpPr/>
            <p:nvPr/>
          </p:nvSpPr>
          <p:spPr>
            <a:xfrm>
              <a:off x="7000844" y="4226127"/>
              <a:ext cx="182621" cy="71792"/>
            </a:xfrm>
            <a:custGeom>
              <a:avLst/>
              <a:gdLst/>
              <a:ahLst/>
              <a:cxnLst/>
              <a:rect l="l" t="t" r="r" b="b"/>
              <a:pathLst>
                <a:path w="5698" h="2240" extrusionOk="0">
                  <a:moveTo>
                    <a:pt x="5698" y="1"/>
                  </a:moveTo>
                  <a:lnTo>
                    <a:pt x="0" y="185"/>
                  </a:lnTo>
                  <a:lnTo>
                    <a:pt x="0" y="2240"/>
                  </a:lnTo>
                  <a:lnTo>
                    <a:pt x="5698" y="2240"/>
                  </a:lnTo>
                  <a:lnTo>
                    <a:pt x="5698" y="1"/>
                  </a:lnTo>
                  <a:close/>
                </a:path>
              </a:pathLst>
            </a:custGeom>
            <a:solidFill>
              <a:srgbClr val="F5F5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0" name="Google Shape;1240;p3"/>
            <p:cNvSpPr/>
            <p:nvPr/>
          </p:nvSpPr>
          <p:spPr>
            <a:xfrm>
              <a:off x="7000844" y="4353045"/>
              <a:ext cx="188518" cy="26826"/>
            </a:xfrm>
            <a:custGeom>
              <a:avLst/>
              <a:gdLst/>
              <a:ahLst/>
              <a:cxnLst/>
              <a:rect l="l" t="t" r="r" b="b"/>
              <a:pathLst>
                <a:path w="5882" h="837" extrusionOk="0">
                  <a:moveTo>
                    <a:pt x="0" y="1"/>
                  </a:moveTo>
                  <a:lnTo>
                    <a:pt x="0" y="836"/>
                  </a:lnTo>
                  <a:lnTo>
                    <a:pt x="5882" y="836"/>
                  </a:lnTo>
                  <a:lnTo>
                    <a:pt x="5882" y="1"/>
                  </a:lnTo>
                  <a:close/>
                </a:path>
              </a:pathLst>
            </a:custGeom>
            <a:solidFill>
              <a:srgbClr val="F5F5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1" name="Google Shape;1241;p3"/>
            <p:cNvSpPr/>
            <p:nvPr/>
          </p:nvSpPr>
          <p:spPr>
            <a:xfrm>
              <a:off x="7391213" y="4137252"/>
              <a:ext cx="582124" cy="415047"/>
            </a:xfrm>
            <a:custGeom>
              <a:avLst/>
              <a:gdLst/>
              <a:ahLst/>
              <a:cxnLst/>
              <a:rect l="l" t="t" r="r" b="b"/>
              <a:pathLst>
                <a:path w="18163" h="12950" extrusionOk="0">
                  <a:moveTo>
                    <a:pt x="1" y="0"/>
                  </a:moveTo>
                  <a:lnTo>
                    <a:pt x="1" y="12949"/>
                  </a:lnTo>
                  <a:lnTo>
                    <a:pt x="18163" y="12949"/>
                  </a:lnTo>
                  <a:lnTo>
                    <a:pt x="18163" y="0"/>
                  </a:ln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242" name="Google Shape;1242;p3"/>
          <p:cNvGrpSpPr/>
          <p:nvPr/>
        </p:nvGrpSpPr>
        <p:grpSpPr>
          <a:xfrm>
            <a:off x="236275" y="1535913"/>
            <a:ext cx="1774191" cy="3142951"/>
            <a:chOff x="575781" y="1520210"/>
            <a:chExt cx="1774191" cy="3142951"/>
          </a:xfrm>
        </p:grpSpPr>
        <p:sp>
          <p:nvSpPr>
            <p:cNvPr id="1243" name="Google Shape;1243;p3"/>
            <p:cNvSpPr/>
            <p:nvPr/>
          </p:nvSpPr>
          <p:spPr>
            <a:xfrm>
              <a:off x="575781" y="1520210"/>
              <a:ext cx="1259020" cy="3142951"/>
            </a:xfrm>
            <a:custGeom>
              <a:avLst/>
              <a:gdLst/>
              <a:ahLst/>
              <a:cxnLst/>
              <a:rect l="l" t="t" r="r" b="b"/>
              <a:pathLst>
                <a:path w="39283" h="98064" extrusionOk="0">
                  <a:moveTo>
                    <a:pt x="1" y="1"/>
                  </a:moveTo>
                  <a:lnTo>
                    <a:pt x="34" y="98063"/>
                  </a:lnTo>
                  <a:lnTo>
                    <a:pt x="39283" y="98063"/>
                  </a:lnTo>
                  <a:lnTo>
                    <a:pt x="38414" y="1"/>
                  </a:lnTo>
                  <a:close/>
                </a:path>
              </a:pathLst>
            </a:custGeom>
            <a:solidFill>
              <a:srgbClr val="F5F5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4" name="Google Shape;1244;p3"/>
            <p:cNvSpPr/>
            <p:nvPr/>
          </p:nvSpPr>
          <p:spPr>
            <a:xfrm>
              <a:off x="575781" y="1520210"/>
              <a:ext cx="564465" cy="3142951"/>
            </a:xfrm>
            <a:custGeom>
              <a:avLst/>
              <a:gdLst/>
              <a:ahLst/>
              <a:cxnLst/>
              <a:rect l="l" t="t" r="r" b="b"/>
              <a:pathLst>
                <a:path w="17612" h="98064" extrusionOk="0">
                  <a:moveTo>
                    <a:pt x="1" y="1"/>
                  </a:moveTo>
                  <a:lnTo>
                    <a:pt x="34" y="98063"/>
                  </a:lnTo>
                  <a:lnTo>
                    <a:pt x="17612" y="98063"/>
                  </a:lnTo>
                  <a:lnTo>
                    <a:pt x="17261" y="1"/>
                  </a:ln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5" name="Google Shape;1245;p3"/>
            <p:cNvSpPr/>
            <p:nvPr/>
          </p:nvSpPr>
          <p:spPr>
            <a:xfrm>
              <a:off x="1171270" y="1546459"/>
              <a:ext cx="596066" cy="424695"/>
            </a:xfrm>
            <a:custGeom>
              <a:avLst/>
              <a:gdLst/>
              <a:ahLst/>
              <a:cxnLst/>
              <a:rect l="l" t="t" r="r" b="b"/>
              <a:pathLst>
                <a:path w="18598" h="13251" extrusionOk="0">
                  <a:moveTo>
                    <a:pt x="1" y="0"/>
                  </a:moveTo>
                  <a:lnTo>
                    <a:pt x="1" y="13250"/>
                  </a:lnTo>
                  <a:lnTo>
                    <a:pt x="18597" y="13250"/>
                  </a:lnTo>
                  <a:lnTo>
                    <a:pt x="18597" y="0"/>
                  </a:ln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6" name="Google Shape;1246;p3"/>
            <p:cNvSpPr/>
            <p:nvPr/>
          </p:nvSpPr>
          <p:spPr>
            <a:xfrm>
              <a:off x="1379595" y="1642320"/>
              <a:ext cx="182108" cy="71792"/>
            </a:xfrm>
            <a:custGeom>
              <a:avLst/>
              <a:gdLst/>
              <a:ahLst/>
              <a:cxnLst/>
              <a:rect l="l" t="t" r="r" b="b"/>
              <a:pathLst>
                <a:path w="5682" h="2240" extrusionOk="0">
                  <a:moveTo>
                    <a:pt x="0" y="0"/>
                  </a:moveTo>
                  <a:lnTo>
                    <a:pt x="0" y="2239"/>
                  </a:lnTo>
                  <a:lnTo>
                    <a:pt x="5681" y="2239"/>
                  </a:lnTo>
                  <a:lnTo>
                    <a:pt x="5681" y="184"/>
                  </a:lnTo>
                  <a:lnTo>
                    <a:pt x="0" y="0"/>
                  </a:lnTo>
                  <a:close/>
                </a:path>
              </a:pathLst>
            </a:custGeom>
            <a:solidFill>
              <a:srgbClr val="F5F5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7" name="Google Shape;1247;p3"/>
            <p:cNvSpPr/>
            <p:nvPr/>
          </p:nvSpPr>
          <p:spPr>
            <a:xfrm>
              <a:off x="1373697" y="1769238"/>
              <a:ext cx="188005" cy="26794"/>
            </a:xfrm>
            <a:custGeom>
              <a:avLst/>
              <a:gdLst/>
              <a:ahLst/>
              <a:cxnLst/>
              <a:rect l="l" t="t" r="r" b="b"/>
              <a:pathLst>
                <a:path w="5866" h="836" extrusionOk="0">
                  <a:moveTo>
                    <a:pt x="0" y="0"/>
                  </a:moveTo>
                  <a:lnTo>
                    <a:pt x="0" y="836"/>
                  </a:lnTo>
                  <a:lnTo>
                    <a:pt x="5865" y="836"/>
                  </a:lnTo>
                  <a:lnTo>
                    <a:pt x="5865" y="0"/>
                  </a:lnTo>
                  <a:close/>
                </a:path>
              </a:pathLst>
            </a:custGeom>
            <a:solidFill>
              <a:srgbClr val="F5F5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8" name="Google Shape;1248;p3"/>
            <p:cNvSpPr/>
            <p:nvPr/>
          </p:nvSpPr>
          <p:spPr>
            <a:xfrm>
              <a:off x="1753906" y="2027337"/>
              <a:ext cx="596066" cy="445591"/>
            </a:xfrm>
            <a:custGeom>
              <a:avLst/>
              <a:gdLst/>
              <a:ahLst/>
              <a:cxnLst/>
              <a:rect l="l" t="t" r="r" b="b"/>
              <a:pathLst>
                <a:path w="18598" h="13903" extrusionOk="0">
                  <a:moveTo>
                    <a:pt x="18597" y="1"/>
                  </a:moveTo>
                  <a:lnTo>
                    <a:pt x="1" y="669"/>
                  </a:lnTo>
                  <a:lnTo>
                    <a:pt x="1" y="13902"/>
                  </a:lnTo>
                  <a:lnTo>
                    <a:pt x="18597" y="13902"/>
                  </a:lnTo>
                  <a:lnTo>
                    <a:pt x="18597" y="1"/>
                  </a:ln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9" name="Google Shape;1249;p3"/>
            <p:cNvSpPr/>
            <p:nvPr/>
          </p:nvSpPr>
          <p:spPr>
            <a:xfrm>
              <a:off x="1961687" y="2144095"/>
              <a:ext cx="182653" cy="71792"/>
            </a:xfrm>
            <a:custGeom>
              <a:avLst/>
              <a:gdLst/>
              <a:ahLst/>
              <a:cxnLst/>
              <a:rect l="l" t="t" r="r" b="b"/>
              <a:pathLst>
                <a:path w="5699" h="2240" extrusionOk="0">
                  <a:moveTo>
                    <a:pt x="1" y="0"/>
                  </a:moveTo>
                  <a:lnTo>
                    <a:pt x="1" y="2239"/>
                  </a:lnTo>
                  <a:lnTo>
                    <a:pt x="5698" y="2239"/>
                  </a:lnTo>
                  <a:lnTo>
                    <a:pt x="5698" y="184"/>
                  </a:lnTo>
                  <a:lnTo>
                    <a:pt x="1" y="0"/>
                  </a:lnTo>
                  <a:close/>
                </a:path>
              </a:pathLst>
            </a:custGeom>
            <a:solidFill>
              <a:srgbClr val="F5F5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0" name="Google Shape;1250;p3"/>
            <p:cNvSpPr/>
            <p:nvPr/>
          </p:nvSpPr>
          <p:spPr>
            <a:xfrm>
              <a:off x="1955789" y="2271013"/>
              <a:ext cx="188550" cy="27339"/>
            </a:xfrm>
            <a:custGeom>
              <a:avLst/>
              <a:gdLst/>
              <a:ahLst/>
              <a:cxnLst/>
              <a:rect l="l" t="t" r="r" b="b"/>
              <a:pathLst>
                <a:path w="5883" h="853" extrusionOk="0">
                  <a:moveTo>
                    <a:pt x="1" y="0"/>
                  </a:moveTo>
                  <a:lnTo>
                    <a:pt x="1" y="852"/>
                  </a:lnTo>
                  <a:lnTo>
                    <a:pt x="5882" y="852"/>
                  </a:lnTo>
                  <a:lnTo>
                    <a:pt x="5882" y="0"/>
                  </a:lnTo>
                  <a:close/>
                </a:path>
              </a:pathLst>
            </a:custGeom>
            <a:solidFill>
              <a:srgbClr val="F5F5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1" name="Google Shape;1251;p3"/>
            <p:cNvSpPr/>
            <p:nvPr/>
          </p:nvSpPr>
          <p:spPr>
            <a:xfrm>
              <a:off x="1171270" y="3587819"/>
              <a:ext cx="596066" cy="445046"/>
            </a:xfrm>
            <a:custGeom>
              <a:avLst/>
              <a:gdLst/>
              <a:ahLst/>
              <a:cxnLst/>
              <a:rect l="l" t="t" r="r" b="b"/>
              <a:pathLst>
                <a:path w="18598" h="13886" extrusionOk="0">
                  <a:moveTo>
                    <a:pt x="18597" y="0"/>
                  </a:moveTo>
                  <a:lnTo>
                    <a:pt x="1" y="652"/>
                  </a:lnTo>
                  <a:lnTo>
                    <a:pt x="1" y="13885"/>
                  </a:lnTo>
                  <a:lnTo>
                    <a:pt x="18597" y="13885"/>
                  </a:lnTo>
                  <a:lnTo>
                    <a:pt x="18597" y="0"/>
                  </a:ln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2" name="Google Shape;1252;p3"/>
            <p:cNvSpPr/>
            <p:nvPr/>
          </p:nvSpPr>
          <p:spPr>
            <a:xfrm>
              <a:off x="1379595" y="3704033"/>
              <a:ext cx="182108" cy="71792"/>
            </a:xfrm>
            <a:custGeom>
              <a:avLst/>
              <a:gdLst/>
              <a:ahLst/>
              <a:cxnLst/>
              <a:rect l="l" t="t" r="r" b="b"/>
              <a:pathLst>
                <a:path w="5682" h="2240" extrusionOk="0">
                  <a:moveTo>
                    <a:pt x="0" y="0"/>
                  </a:moveTo>
                  <a:lnTo>
                    <a:pt x="0" y="2239"/>
                  </a:lnTo>
                  <a:lnTo>
                    <a:pt x="5681" y="2239"/>
                  </a:lnTo>
                  <a:lnTo>
                    <a:pt x="5681" y="201"/>
                  </a:lnTo>
                  <a:lnTo>
                    <a:pt x="0" y="0"/>
                  </a:lnTo>
                  <a:close/>
                </a:path>
              </a:pathLst>
            </a:custGeom>
            <a:solidFill>
              <a:srgbClr val="F5F5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3" name="Google Shape;1253;p3"/>
            <p:cNvSpPr/>
            <p:nvPr/>
          </p:nvSpPr>
          <p:spPr>
            <a:xfrm>
              <a:off x="1373697" y="3831463"/>
              <a:ext cx="188005" cy="26826"/>
            </a:xfrm>
            <a:custGeom>
              <a:avLst/>
              <a:gdLst/>
              <a:ahLst/>
              <a:cxnLst/>
              <a:rect l="l" t="t" r="r" b="b"/>
              <a:pathLst>
                <a:path w="5866" h="837" extrusionOk="0">
                  <a:moveTo>
                    <a:pt x="0" y="1"/>
                  </a:moveTo>
                  <a:lnTo>
                    <a:pt x="0" y="836"/>
                  </a:lnTo>
                  <a:lnTo>
                    <a:pt x="5865" y="836"/>
                  </a:lnTo>
                  <a:lnTo>
                    <a:pt x="5865" y="1"/>
                  </a:lnTo>
                  <a:close/>
                </a:path>
              </a:pathLst>
            </a:custGeom>
            <a:solidFill>
              <a:srgbClr val="F5F5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4" name="Google Shape;1254;p3"/>
            <p:cNvSpPr/>
            <p:nvPr/>
          </p:nvSpPr>
          <p:spPr>
            <a:xfrm>
              <a:off x="1179314" y="2560713"/>
              <a:ext cx="595521" cy="445046"/>
            </a:xfrm>
            <a:custGeom>
              <a:avLst/>
              <a:gdLst/>
              <a:ahLst/>
              <a:cxnLst/>
              <a:rect l="l" t="t" r="r" b="b"/>
              <a:pathLst>
                <a:path w="18581" h="13886" extrusionOk="0">
                  <a:moveTo>
                    <a:pt x="0" y="0"/>
                  </a:moveTo>
                  <a:lnTo>
                    <a:pt x="0" y="13885"/>
                  </a:lnTo>
                  <a:lnTo>
                    <a:pt x="18580" y="13885"/>
                  </a:lnTo>
                  <a:lnTo>
                    <a:pt x="18580" y="0"/>
                  </a:ln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5" name="Google Shape;1255;p3"/>
            <p:cNvSpPr/>
            <p:nvPr/>
          </p:nvSpPr>
          <p:spPr>
            <a:xfrm>
              <a:off x="1394049" y="2755641"/>
              <a:ext cx="171403" cy="67497"/>
            </a:xfrm>
            <a:custGeom>
              <a:avLst/>
              <a:gdLst/>
              <a:ahLst/>
              <a:cxnLst/>
              <a:rect l="l" t="t" r="r" b="b"/>
              <a:pathLst>
                <a:path w="5348" h="2106" extrusionOk="0">
                  <a:moveTo>
                    <a:pt x="0" y="0"/>
                  </a:moveTo>
                  <a:lnTo>
                    <a:pt x="0" y="2106"/>
                  </a:lnTo>
                  <a:lnTo>
                    <a:pt x="5347" y="2106"/>
                  </a:lnTo>
                  <a:lnTo>
                    <a:pt x="5347" y="184"/>
                  </a:lnTo>
                  <a:lnTo>
                    <a:pt x="0" y="0"/>
                  </a:lnTo>
                  <a:close/>
                </a:path>
              </a:pathLst>
            </a:custGeom>
            <a:solidFill>
              <a:srgbClr val="F5F5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6" name="Google Shape;1256;p3"/>
            <p:cNvSpPr/>
            <p:nvPr/>
          </p:nvSpPr>
          <p:spPr>
            <a:xfrm>
              <a:off x="1388697" y="2875059"/>
              <a:ext cx="176756" cy="25191"/>
            </a:xfrm>
            <a:custGeom>
              <a:avLst/>
              <a:gdLst/>
              <a:ahLst/>
              <a:cxnLst/>
              <a:rect l="l" t="t" r="r" b="b"/>
              <a:pathLst>
                <a:path w="5515" h="786" extrusionOk="0">
                  <a:moveTo>
                    <a:pt x="0" y="0"/>
                  </a:moveTo>
                  <a:lnTo>
                    <a:pt x="0" y="786"/>
                  </a:lnTo>
                  <a:lnTo>
                    <a:pt x="5514" y="786"/>
                  </a:lnTo>
                  <a:lnTo>
                    <a:pt x="5514" y="0"/>
                  </a:lnTo>
                  <a:close/>
                </a:path>
              </a:pathLst>
            </a:custGeom>
            <a:solidFill>
              <a:srgbClr val="F5F5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7" name="Google Shape;1257;p3"/>
            <p:cNvSpPr/>
            <p:nvPr/>
          </p:nvSpPr>
          <p:spPr>
            <a:xfrm>
              <a:off x="1171814" y="2055733"/>
              <a:ext cx="582124" cy="415047"/>
            </a:xfrm>
            <a:custGeom>
              <a:avLst/>
              <a:gdLst/>
              <a:ahLst/>
              <a:cxnLst/>
              <a:rect l="l" t="t" r="r" b="b"/>
              <a:pathLst>
                <a:path w="18163" h="12950" extrusionOk="0">
                  <a:moveTo>
                    <a:pt x="0" y="0"/>
                  </a:moveTo>
                  <a:lnTo>
                    <a:pt x="0" y="12949"/>
                  </a:lnTo>
                  <a:lnTo>
                    <a:pt x="18163" y="12949"/>
                  </a:lnTo>
                  <a:lnTo>
                    <a:pt x="18163" y="0"/>
                  </a:ln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8" name="Google Shape;1258;p3"/>
            <p:cNvSpPr/>
            <p:nvPr/>
          </p:nvSpPr>
          <p:spPr>
            <a:xfrm>
              <a:off x="1753906" y="3071590"/>
              <a:ext cx="596066" cy="445559"/>
            </a:xfrm>
            <a:custGeom>
              <a:avLst/>
              <a:gdLst/>
              <a:ahLst/>
              <a:cxnLst/>
              <a:rect l="l" t="t" r="r" b="b"/>
              <a:pathLst>
                <a:path w="18598" h="13902" extrusionOk="0">
                  <a:moveTo>
                    <a:pt x="18597" y="0"/>
                  </a:moveTo>
                  <a:lnTo>
                    <a:pt x="1" y="669"/>
                  </a:lnTo>
                  <a:lnTo>
                    <a:pt x="1" y="13902"/>
                  </a:lnTo>
                  <a:lnTo>
                    <a:pt x="18597" y="13902"/>
                  </a:lnTo>
                  <a:lnTo>
                    <a:pt x="18597" y="0"/>
                  </a:ln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9" name="Google Shape;1259;p3"/>
            <p:cNvSpPr/>
            <p:nvPr/>
          </p:nvSpPr>
          <p:spPr>
            <a:xfrm>
              <a:off x="1961687" y="3188316"/>
              <a:ext cx="182653" cy="71792"/>
            </a:xfrm>
            <a:custGeom>
              <a:avLst/>
              <a:gdLst/>
              <a:ahLst/>
              <a:cxnLst/>
              <a:rect l="l" t="t" r="r" b="b"/>
              <a:pathLst>
                <a:path w="5699" h="2240" extrusionOk="0">
                  <a:moveTo>
                    <a:pt x="1" y="1"/>
                  </a:moveTo>
                  <a:lnTo>
                    <a:pt x="1" y="2240"/>
                  </a:lnTo>
                  <a:lnTo>
                    <a:pt x="5698" y="2240"/>
                  </a:lnTo>
                  <a:lnTo>
                    <a:pt x="5698" y="185"/>
                  </a:lnTo>
                  <a:lnTo>
                    <a:pt x="1" y="1"/>
                  </a:lnTo>
                  <a:close/>
                </a:path>
              </a:pathLst>
            </a:custGeom>
            <a:solidFill>
              <a:srgbClr val="F5F5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0" name="Google Shape;1260;p3"/>
            <p:cNvSpPr/>
            <p:nvPr/>
          </p:nvSpPr>
          <p:spPr>
            <a:xfrm>
              <a:off x="1955789" y="3315234"/>
              <a:ext cx="188550" cy="27339"/>
            </a:xfrm>
            <a:custGeom>
              <a:avLst/>
              <a:gdLst/>
              <a:ahLst/>
              <a:cxnLst/>
              <a:rect l="l" t="t" r="r" b="b"/>
              <a:pathLst>
                <a:path w="5883" h="853" extrusionOk="0">
                  <a:moveTo>
                    <a:pt x="1" y="1"/>
                  </a:moveTo>
                  <a:lnTo>
                    <a:pt x="1" y="853"/>
                  </a:lnTo>
                  <a:lnTo>
                    <a:pt x="5882" y="853"/>
                  </a:lnTo>
                  <a:lnTo>
                    <a:pt x="5882" y="1"/>
                  </a:lnTo>
                  <a:close/>
                </a:path>
              </a:pathLst>
            </a:custGeom>
            <a:solidFill>
              <a:srgbClr val="F5F5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1" name="Google Shape;1261;p3"/>
            <p:cNvSpPr/>
            <p:nvPr/>
          </p:nvSpPr>
          <p:spPr>
            <a:xfrm>
              <a:off x="1171814" y="3099954"/>
              <a:ext cx="582124" cy="415080"/>
            </a:xfrm>
            <a:custGeom>
              <a:avLst/>
              <a:gdLst/>
              <a:ahLst/>
              <a:cxnLst/>
              <a:rect l="l" t="t" r="r" b="b"/>
              <a:pathLst>
                <a:path w="18163" h="12951" extrusionOk="0">
                  <a:moveTo>
                    <a:pt x="0" y="1"/>
                  </a:moveTo>
                  <a:lnTo>
                    <a:pt x="0" y="12950"/>
                  </a:lnTo>
                  <a:lnTo>
                    <a:pt x="18163" y="12950"/>
                  </a:lnTo>
                  <a:lnTo>
                    <a:pt x="18163" y="1"/>
                  </a:ln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2" name="Google Shape;1262;p3"/>
            <p:cNvSpPr/>
            <p:nvPr/>
          </p:nvSpPr>
          <p:spPr>
            <a:xfrm>
              <a:off x="1753906" y="4102446"/>
              <a:ext cx="596066" cy="445559"/>
            </a:xfrm>
            <a:custGeom>
              <a:avLst/>
              <a:gdLst/>
              <a:ahLst/>
              <a:cxnLst/>
              <a:rect l="l" t="t" r="r" b="b"/>
              <a:pathLst>
                <a:path w="18598" h="13902" extrusionOk="0">
                  <a:moveTo>
                    <a:pt x="18597" y="0"/>
                  </a:moveTo>
                  <a:lnTo>
                    <a:pt x="1" y="669"/>
                  </a:lnTo>
                  <a:lnTo>
                    <a:pt x="1" y="13902"/>
                  </a:lnTo>
                  <a:lnTo>
                    <a:pt x="18597" y="13902"/>
                  </a:lnTo>
                  <a:lnTo>
                    <a:pt x="18597" y="0"/>
                  </a:ln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3" name="Google Shape;1263;p3"/>
            <p:cNvSpPr/>
            <p:nvPr/>
          </p:nvSpPr>
          <p:spPr>
            <a:xfrm>
              <a:off x="1961687" y="4219172"/>
              <a:ext cx="182653" cy="71792"/>
            </a:xfrm>
            <a:custGeom>
              <a:avLst/>
              <a:gdLst/>
              <a:ahLst/>
              <a:cxnLst/>
              <a:rect l="l" t="t" r="r" b="b"/>
              <a:pathLst>
                <a:path w="5699" h="2240" extrusionOk="0">
                  <a:moveTo>
                    <a:pt x="1" y="1"/>
                  </a:moveTo>
                  <a:lnTo>
                    <a:pt x="1" y="2240"/>
                  </a:lnTo>
                  <a:lnTo>
                    <a:pt x="5698" y="2240"/>
                  </a:lnTo>
                  <a:lnTo>
                    <a:pt x="5698" y="185"/>
                  </a:lnTo>
                  <a:lnTo>
                    <a:pt x="1" y="1"/>
                  </a:lnTo>
                  <a:close/>
                </a:path>
              </a:pathLst>
            </a:custGeom>
            <a:solidFill>
              <a:srgbClr val="F5F5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4" name="Google Shape;1264;p3"/>
            <p:cNvSpPr/>
            <p:nvPr/>
          </p:nvSpPr>
          <p:spPr>
            <a:xfrm>
              <a:off x="1955789" y="4346090"/>
              <a:ext cx="188550" cy="27339"/>
            </a:xfrm>
            <a:custGeom>
              <a:avLst/>
              <a:gdLst/>
              <a:ahLst/>
              <a:cxnLst/>
              <a:rect l="l" t="t" r="r" b="b"/>
              <a:pathLst>
                <a:path w="5883" h="853" extrusionOk="0">
                  <a:moveTo>
                    <a:pt x="1" y="1"/>
                  </a:moveTo>
                  <a:lnTo>
                    <a:pt x="1" y="853"/>
                  </a:lnTo>
                  <a:lnTo>
                    <a:pt x="5882" y="853"/>
                  </a:lnTo>
                  <a:lnTo>
                    <a:pt x="5882" y="1"/>
                  </a:lnTo>
                  <a:close/>
                </a:path>
              </a:pathLst>
            </a:custGeom>
            <a:solidFill>
              <a:srgbClr val="F5F5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5" name="Google Shape;1265;p3"/>
            <p:cNvSpPr/>
            <p:nvPr/>
          </p:nvSpPr>
          <p:spPr>
            <a:xfrm>
              <a:off x="1171814" y="4130810"/>
              <a:ext cx="582124" cy="415047"/>
            </a:xfrm>
            <a:custGeom>
              <a:avLst/>
              <a:gdLst/>
              <a:ahLst/>
              <a:cxnLst/>
              <a:rect l="l" t="t" r="r" b="b"/>
              <a:pathLst>
                <a:path w="18163" h="12950" extrusionOk="0">
                  <a:moveTo>
                    <a:pt x="0" y="1"/>
                  </a:moveTo>
                  <a:lnTo>
                    <a:pt x="0" y="12950"/>
                  </a:lnTo>
                  <a:lnTo>
                    <a:pt x="18163" y="12950"/>
                  </a:lnTo>
                  <a:lnTo>
                    <a:pt x="18163" y="1"/>
                  </a:ln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912"/>
        <p:cNvGrpSpPr/>
        <p:nvPr/>
      </p:nvGrpSpPr>
      <p:grpSpPr>
        <a:xfrm>
          <a:off x="0" y="0"/>
          <a:ext cx="0" cy="0"/>
          <a:chOff x="0" y="0"/>
          <a:chExt cx="0" cy="0"/>
        </a:xfrm>
      </p:grpSpPr>
      <p:cxnSp>
        <p:nvCxnSpPr>
          <p:cNvPr id="1913" name="Google Shape;1913;p30"/>
          <p:cNvCxnSpPr/>
          <p:nvPr/>
        </p:nvCxnSpPr>
        <p:spPr>
          <a:xfrm>
            <a:off x="1215550" y="3487379"/>
            <a:ext cx="1346100" cy="0"/>
          </a:xfrm>
          <a:prstGeom prst="straightConnector1">
            <a:avLst/>
          </a:prstGeom>
          <a:noFill/>
          <a:ln w="38100" cap="flat" cmpd="sng">
            <a:solidFill>
              <a:srgbClr val="CC0000"/>
            </a:solidFill>
            <a:prstDash val="solid"/>
            <a:round/>
            <a:headEnd type="none" w="sm" len="sm"/>
            <a:tailEnd type="none" w="sm" len="sm"/>
          </a:ln>
        </p:spPr>
      </p:cxnSp>
      <p:sp>
        <p:nvSpPr>
          <p:cNvPr id="1914" name="Google Shape;1914;p30"/>
          <p:cNvSpPr txBox="1"/>
          <p:nvPr/>
        </p:nvSpPr>
        <p:spPr>
          <a:xfrm>
            <a:off x="1086900" y="1401350"/>
            <a:ext cx="3653400" cy="2565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vi" sz="3200" b="1" i="0" u="none" strike="noStrike" cap="none">
                <a:solidFill>
                  <a:schemeClr val="dk1"/>
                </a:solidFill>
                <a:latin typeface="Lilita One"/>
                <a:ea typeface="Lilita One"/>
                <a:cs typeface="Lilita One"/>
                <a:sym typeface="Lilita One"/>
              </a:rPr>
              <a:t>3.</a:t>
            </a:r>
            <a:endParaRPr sz="3200" b="1" i="0" u="none" strike="noStrike" cap="none">
              <a:solidFill>
                <a:schemeClr val="dk1"/>
              </a:solidFill>
              <a:latin typeface="Lilita One"/>
              <a:ea typeface="Lilita One"/>
              <a:cs typeface="Lilita One"/>
              <a:sym typeface="Lilita One"/>
            </a:endParaRPr>
          </a:p>
          <a:p>
            <a:pPr marL="0" marR="0" lvl="0" indent="0" algn="l" rtl="0">
              <a:lnSpc>
                <a:spcPct val="100000"/>
              </a:lnSpc>
              <a:spcBef>
                <a:spcPts val="0"/>
              </a:spcBef>
              <a:spcAft>
                <a:spcPts val="0"/>
              </a:spcAft>
              <a:buClr>
                <a:srgbClr val="000000"/>
              </a:buClr>
              <a:buSzPts val="3200"/>
              <a:buFont typeface="Arial"/>
              <a:buNone/>
            </a:pPr>
            <a:r>
              <a:rPr lang="vi" sz="3200" b="1" i="0" u="none" strike="noStrike" cap="none">
                <a:solidFill>
                  <a:schemeClr val="dk1"/>
                </a:solidFill>
                <a:latin typeface="Lilita One"/>
                <a:ea typeface="Lilita One"/>
                <a:cs typeface="Lilita One"/>
                <a:sym typeface="Lilita One"/>
              </a:rPr>
              <a:t>Software Requirement </a:t>
            </a:r>
            <a:endParaRPr sz="3200" b="1" i="0" u="none" strike="noStrike" cap="none">
              <a:solidFill>
                <a:schemeClr val="dk1"/>
              </a:solidFill>
              <a:latin typeface="Lilita One"/>
              <a:ea typeface="Lilita One"/>
              <a:cs typeface="Lilita One"/>
              <a:sym typeface="Lilita One"/>
            </a:endParaRPr>
          </a:p>
          <a:p>
            <a:pPr marL="0" marR="0" lvl="0" indent="0" algn="l" rtl="0">
              <a:lnSpc>
                <a:spcPct val="100000"/>
              </a:lnSpc>
              <a:spcBef>
                <a:spcPts val="0"/>
              </a:spcBef>
              <a:spcAft>
                <a:spcPts val="0"/>
              </a:spcAft>
              <a:buClr>
                <a:srgbClr val="000000"/>
              </a:buClr>
              <a:buSzPts val="3200"/>
              <a:buFont typeface="Arial"/>
              <a:buNone/>
            </a:pPr>
            <a:r>
              <a:rPr lang="vi" sz="3200" b="1" i="0" u="none" strike="noStrike" cap="none">
                <a:solidFill>
                  <a:schemeClr val="dk1"/>
                </a:solidFill>
                <a:latin typeface="Lilita One"/>
                <a:ea typeface="Lilita One"/>
                <a:cs typeface="Lilita One"/>
                <a:sym typeface="Lilita One"/>
              </a:rPr>
              <a:t>Specification</a:t>
            </a:r>
            <a:endParaRPr sz="3200" b="1" i="0" u="none" strike="noStrike" cap="none">
              <a:solidFill>
                <a:schemeClr val="dk1"/>
              </a:solidFill>
              <a:latin typeface="Lilita One"/>
              <a:ea typeface="Lilita One"/>
              <a:cs typeface="Lilita One"/>
              <a:sym typeface="Lilita One"/>
            </a:endParaRPr>
          </a:p>
        </p:txBody>
      </p:sp>
    </p:spTree>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918"/>
        <p:cNvGrpSpPr/>
        <p:nvPr/>
      </p:nvGrpSpPr>
      <p:grpSpPr>
        <a:xfrm>
          <a:off x="0" y="0"/>
          <a:ext cx="0" cy="0"/>
          <a:chOff x="0" y="0"/>
          <a:chExt cx="0" cy="0"/>
        </a:xfrm>
      </p:grpSpPr>
      <p:sp>
        <p:nvSpPr>
          <p:cNvPr id="1919" name="Google Shape;1919;p31"/>
          <p:cNvSpPr txBox="1">
            <a:spLocks noGrp="1"/>
          </p:cNvSpPr>
          <p:nvPr>
            <p:ph type="title" idx="3"/>
          </p:nvPr>
        </p:nvSpPr>
        <p:spPr>
          <a:xfrm>
            <a:off x="769525" y="455100"/>
            <a:ext cx="7704000" cy="6207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700"/>
              <a:buNone/>
            </a:pPr>
            <a:r>
              <a:rPr lang="vi"/>
              <a:t>Software Requirement Specification</a:t>
            </a:r>
            <a:endParaRPr/>
          </a:p>
        </p:txBody>
      </p:sp>
      <p:sp>
        <p:nvSpPr>
          <p:cNvPr id="1920" name="Google Shape;1920;p31"/>
          <p:cNvSpPr txBox="1">
            <a:spLocks noGrp="1"/>
          </p:cNvSpPr>
          <p:nvPr>
            <p:ph type="subTitle" idx="1"/>
          </p:nvPr>
        </p:nvSpPr>
        <p:spPr>
          <a:xfrm>
            <a:off x="2481875" y="2448627"/>
            <a:ext cx="2093400" cy="620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100"/>
              <a:buNone/>
            </a:pPr>
            <a:r>
              <a:rPr lang="vi"/>
              <a:t>Software requirement specification</a:t>
            </a:r>
            <a:endParaRPr/>
          </a:p>
        </p:txBody>
      </p:sp>
      <p:sp>
        <p:nvSpPr>
          <p:cNvPr id="1921" name="Google Shape;1921;p31"/>
          <p:cNvSpPr txBox="1">
            <a:spLocks noGrp="1"/>
          </p:cNvSpPr>
          <p:nvPr>
            <p:ph type="title"/>
          </p:nvPr>
        </p:nvSpPr>
        <p:spPr>
          <a:xfrm>
            <a:off x="720000" y="2455850"/>
            <a:ext cx="758700" cy="4524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2100"/>
              <a:buNone/>
            </a:pPr>
            <a:r>
              <a:rPr lang="vi"/>
              <a:t>02</a:t>
            </a:r>
            <a:endParaRPr/>
          </a:p>
        </p:txBody>
      </p:sp>
      <p:sp>
        <p:nvSpPr>
          <p:cNvPr id="1922" name="Google Shape;1922;p31"/>
          <p:cNvSpPr txBox="1">
            <a:spLocks noGrp="1"/>
          </p:cNvSpPr>
          <p:nvPr>
            <p:ph type="subTitle" idx="4"/>
          </p:nvPr>
        </p:nvSpPr>
        <p:spPr>
          <a:xfrm>
            <a:off x="2478625" y="3539618"/>
            <a:ext cx="2093400" cy="6693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100"/>
              <a:buNone/>
            </a:pPr>
            <a:r>
              <a:rPr lang="vi"/>
              <a:t>Non-functional Requirement</a:t>
            </a:r>
            <a:endParaRPr/>
          </a:p>
        </p:txBody>
      </p:sp>
      <p:sp>
        <p:nvSpPr>
          <p:cNvPr id="1923" name="Google Shape;1923;p31"/>
          <p:cNvSpPr txBox="1">
            <a:spLocks noGrp="1"/>
          </p:cNvSpPr>
          <p:nvPr>
            <p:ph type="title" idx="6"/>
          </p:nvPr>
        </p:nvSpPr>
        <p:spPr>
          <a:xfrm>
            <a:off x="720000" y="3602750"/>
            <a:ext cx="758700" cy="5037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2100"/>
              <a:buNone/>
            </a:pPr>
            <a:r>
              <a:rPr lang="vi"/>
              <a:t>03</a:t>
            </a:r>
            <a:endParaRPr/>
          </a:p>
        </p:txBody>
      </p:sp>
      <p:grpSp>
        <p:nvGrpSpPr>
          <p:cNvPr id="1924" name="Google Shape;1924;p31"/>
          <p:cNvGrpSpPr/>
          <p:nvPr/>
        </p:nvGrpSpPr>
        <p:grpSpPr>
          <a:xfrm>
            <a:off x="1781678" y="3602759"/>
            <a:ext cx="497448" cy="606226"/>
            <a:chOff x="1847621" y="2498055"/>
            <a:chExt cx="497448" cy="606226"/>
          </a:xfrm>
        </p:grpSpPr>
        <p:sp>
          <p:nvSpPr>
            <p:cNvPr id="1925" name="Google Shape;1925;p31"/>
            <p:cNvSpPr/>
            <p:nvPr/>
          </p:nvSpPr>
          <p:spPr>
            <a:xfrm>
              <a:off x="2043094" y="2498055"/>
              <a:ext cx="92144" cy="51440"/>
            </a:xfrm>
            <a:custGeom>
              <a:avLst/>
              <a:gdLst/>
              <a:ahLst/>
              <a:cxnLst/>
              <a:rect l="l" t="t" r="r" b="b"/>
              <a:pathLst>
                <a:path w="2875" h="1605" extrusionOk="0">
                  <a:moveTo>
                    <a:pt x="0" y="1"/>
                  </a:moveTo>
                  <a:lnTo>
                    <a:pt x="0" y="1605"/>
                  </a:lnTo>
                  <a:lnTo>
                    <a:pt x="2874" y="1605"/>
                  </a:lnTo>
                  <a:lnTo>
                    <a:pt x="2874" y="1"/>
                  </a:lnTo>
                  <a:close/>
                </a:path>
              </a:pathLst>
            </a:custGeom>
            <a:solidFill>
              <a:srgbClr val="045A6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6" name="Google Shape;1926;p31"/>
            <p:cNvSpPr/>
            <p:nvPr/>
          </p:nvSpPr>
          <p:spPr>
            <a:xfrm>
              <a:off x="1847621" y="2518407"/>
              <a:ext cx="483058" cy="575714"/>
            </a:xfrm>
            <a:custGeom>
              <a:avLst/>
              <a:gdLst/>
              <a:ahLst/>
              <a:cxnLst/>
              <a:rect l="l" t="t" r="r" b="b"/>
              <a:pathLst>
                <a:path w="15072" h="17963" extrusionOk="0">
                  <a:moveTo>
                    <a:pt x="1" y="0"/>
                  </a:moveTo>
                  <a:lnTo>
                    <a:pt x="1" y="17962"/>
                  </a:lnTo>
                  <a:lnTo>
                    <a:pt x="15072" y="17962"/>
                  </a:lnTo>
                  <a:lnTo>
                    <a:pt x="15072" y="0"/>
                  </a:lnTo>
                  <a:lnTo>
                    <a:pt x="8973" y="0"/>
                  </a:lnTo>
                  <a:lnTo>
                    <a:pt x="8973" y="970"/>
                  </a:lnTo>
                  <a:lnTo>
                    <a:pt x="6099" y="970"/>
                  </a:lnTo>
                  <a:lnTo>
                    <a:pt x="6099" y="0"/>
                  </a:lnTo>
                  <a:close/>
                </a:path>
              </a:pathLst>
            </a:custGeom>
            <a:solidFill>
              <a:srgbClr val="045A6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7" name="Google Shape;1927;p31"/>
            <p:cNvSpPr/>
            <p:nvPr/>
          </p:nvSpPr>
          <p:spPr>
            <a:xfrm>
              <a:off x="1878677" y="2549463"/>
              <a:ext cx="420945" cy="513601"/>
            </a:xfrm>
            <a:custGeom>
              <a:avLst/>
              <a:gdLst/>
              <a:ahLst/>
              <a:cxnLst/>
              <a:rect l="l" t="t" r="r" b="b"/>
              <a:pathLst>
                <a:path w="13134" h="16025" extrusionOk="0">
                  <a:moveTo>
                    <a:pt x="1" y="1"/>
                  </a:moveTo>
                  <a:lnTo>
                    <a:pt x="1" y="16024"/>
                  </a:lnTo>
                  <a:lnTo>
                    <a:pt x="13134" y="16024"/>
                  </a:lnTo>
                  <a:lnTo>
                    <a:pt x="13134" y="1"/>
                  </a:lnTo>
                  <a:lnTo>
                    <a:pt x="10243" y="1"/>
                  </a:lnTo>
                  <a:lnTo>
                    <a:pt x="10243" y="953"/>
                  </a:lnTo>
                  <a:lnTo>
                    <a:pt x="2875" y="953"/>
                  </a:lnTo>
                  <a:lnTo>
                    <a:pt x="2875" y="1"/>
                  </a:lnTo>
                  <a:close/>
                </a:path>
              </a:pathLst>
            </a:custGeom>
            <a:solidFill>
              <a:srgbClr val="F5F5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8" name="Google Shape;1928;p31"/>
            <p:cNvSpPr/>
            <p:nvPr/>
          </p:nvSpPr>
          <p:spPr>
            <a:xfrm>
              <a:off x="1936527" y="2652280"/>
              <a:ext cx="119963" cy="20384"/>
            </a:xfrm>
            <a:custGeom>
              <a:avLst/>
              <a:gdLst/>
              <a:ahLst/>
              <a:cxnLst/>
              <a:rect l="l" t="t" r="r" b="b"/>
              <a:pathLst>
                <a:path w="3743" h="636" extrusionOk="0">
                  <a:moveTo>
                    <a:pt x="435" y="1"/>
                  </a:moveTo>
                  <a:cubicBezTo>
                    <a:pt x="0" y="1"/>
                    <a:pt x="0" y="636"/>
                    <a:pt x="435" y="636"/>
                  </a:cubicBezTo>
                  <a:lnTo>
                    <a:pt x="3325" y="636"/>
                  </a:lnTo>
                  <a:cubicBezTo>
                    <a:pt x="3743" y="636"/>
                    <a:pt x="3743" y="1"/>
                    <a:pt x="3325" y="1"/>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9" name="Google Shape;1929;p31"/>
            <p:cNvSpPr/>
            <p:nvPr/>
          </p:nvSpPr>
          <p:spPr>
            <a:xfrm>
              <a:off x="1936527" y="2734200"/>
              <a:ext cx="78747" cy="20929"/>
            </a:xfrm>
            <a:custGeom>
              <a:avLst/>
              <a:gdLst/>
              <a:ahLst/>
              <a:cxnLst/>
              <a:rect l="l" t="t" r="r" b="b"/>
              <a:pathLst>
                <a:path w="2457" h="653" extrusionOk="0">
                  <a:moveTo>
                    <a:pt x="435" y="1"/>
                  </a:moveTo>
                  <a:cubicBezTo>
                    <a:pt x="0" y="1"/>
                    <a:pt x="0" y="653"/>
                    <a:pt x="435" y="653"/>
                  </a:cubicBezTo>
                  <a:lnTo>
                    <a:pt x="2039" y="653"/>
                  </a:lnTo>
                  <a:cubicBezTo>
                    <a:pt x="2456" y="653"/>
                    <a:pt x="2456" y="1"/>
                    <a:pt x="2039" y="1"/>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0" name="Google Shape;1930;p31"/>
            <p:cNvSpPr/>
            <p:nvPr/>
          </p:nvSpPr>
          <p:spPr>
            <a:xfrm>
              <a:off x="2090752" y="2734200"/>
              <a:ext cx="99099" cy="20929"/>
            </a:xfrm>
            <a:custGeom>
              <a:avLst/>
              <a:gdLst/>
              <a:ahLst/>
              <a:cxnLst/>
              <a:rect l="l" t="t" r="r" b="b"/>
              <a:pathLst>
                <a:path w="3092" h="653" extrusionOk="0">
                  <a:moveTo>
                    <a:pt x="435" y="1"/>
                  </a:moveTo>
                  <a:cubicBezTo>
                    <a:pt x="0" y="1"/>
                    <a:pt x="0" y="653"/>
                    <a:pt x="435" y="653"/>
                  </a:cubicBezTo>
                  <a:lnTo>
                    <a:pt x="2674" y="653"/>
                  </a:lnTo>
                  <a:cubicBezTo>
                    <a:pt x="3091" y="653"/>
                    <a:pt x="3091" y="1"/>
                    <a:pt x="2674" y="1"/>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1" name="Google Shape;1931;p31"/>
            <p:cNvSpPr/>
            <p:nvPr/>
          </p:nvSpPr>
          <p:spPr>
            <a:xfrm>
              <a:off x="2042549" y="2734264"/>
              <a:ext cx="25095" cy="20865"/>
            </a:xfrm>
            <a:custGeom>
              <a:avLst/>
              <a:gdLst/>
              <a:ahLst/>
              <a:cxnLst/>
              <a:rect l="l" t="t" r="r" b="b"/>
              <a:pathLst>
                <a:path w="783" h="651" extrusionOk="0">
                  <a:moveTo>
                    <a:pt x="323" y="0"/>
                  </a:moveTo>
                  <a:cubicBezTo>
                    <a:pt x="249" y="0"/>
                    <a:pt x="171" y="29"/>
                    <a:pt x="101" y="99"/>
                  </a:cubicBezTo>
                  <a:cubicBezTo>
                    <a:pt x="34" y="149"/>
                    <a:pt x="0" y="233"/>
                    <a:pt x="17" y="316"/>
                  </a:cubicBezTo>
                  <a:cubicBezTo>
                    <a:pt x="0" y="500"/>
                    <a:pt x="151" y="651"/>
                    <a:pt x="335" y="651"/>
                  </a:cubicBezTo>
                  <a:cubicBezTo>
                    <a:pt x="418" y="651"/>
                    <a:pt x="502" y="617"/>
                    <a:pt x="552" y="550"/>
                  </a:cubicBezTo>
                  <a:cubicBezTo>
                    <a:pt x="783" y="320"/>
                    <a:pt x="571" y="0"/>
                    <a:pt x="323"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2" name="Google Shape;1932;p31"/>
            <p:cNvSpPr/>
            <p:nvPr/>
          </p:nvSpPr>
          <p:spPr>
            <a:xfrm>
              <a:off x="2217670" y="2734616"/>
              <a:ext cx="21441" cy="20352"/>
            </a:xfrm>
            <a:custGeom>
              <a:avLst/>
              <a:gdLst/>
              <a:ahLst/>
              <a:cxnLst/>
              <a:rect l="l" t="t" r="r" b="b"/>
              <a:pathLst>
                <a:path w="669" h="635" extrusionOk="0">
                  <a:moveTo>
                    <a:pt x="316" y="1"/>
                  </a:moveTo>
                  <a:cubicBezTo>
                    <a:pt x="234" y="1"/>
                    <a:pt x="151" y="30"/>
                    <a:pt x="84" y="88"/>
                  </a:cubicBezTo>
                  <a:cubicBezTo>
                    <a:pt x="34" y="138"/>
                    <a:pt x="0" y="222"/>
                    <a:pt x="0" y="305"/>
                  </a:cubicBezTo>
                  <a:cubicBezTo>
                    <a:pt x="0" y="508"/>
                    <a:pt x="152" y="635"/>
                    <a:pt x="312" y="635"/>
                  </a:cubicBezTo>
                  <a:cubicBezTo>
                    <a:pt x="390" y="635"/>
                    <a:pt x="469" y="605"/>
                    <a:pt x="535" y="539"/>
                  </a:cubicBezTo>
                  <a:cubicBezTo>
                    <a:pt x="669" y="422"/>
                    <a:pt x="669" y="205"/>
                    <a:pt x="535" y="88"/>
                  </a:cubicBezTo>
                  <a:cubicBezTo>
                    <a:pt x="476" y="30"/>
                    <a:pt x="397" y="1"/>
                    <a:pt x="316" y="1"/>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3" name="Google Shape;1933;p31"/>
            <p:cNvSpPr/>
            <p:nvPr/>
          </p:nvSpPr>
          <p:spPr>
            <a:xfrm>
              <a:off x="1987936" y="2816696"/>
              <a:ext cx="99643" cy="20384"/>
            </a:xfrm>
            <a:custGeom>
              <a:avLst/>
              <a:gdLst/>
              <a:ahLst/>
              <a:cxnLst/>
              <a:rect l="l" t="t" r="r" b="b"/>
              <a:pathLst>
                <a:path w="3109" h="636" extrusionOk="0">
                  <a:moveTo>
                    <a:pt x="435" y="0"/>
                  </a:moveTo>
                  <a:cubicBezTo>
                    <a:pt x="0" y="0"/>
                    <a:pt x="0" y="635"/>
                    <a:pt x="435" y="635"/>
                  </a:cubicBezTo>
                  <a:lnTo>
                    <a:pt x="2674" y="635"/>
                  </a:lnTo>
                  <a:cubicBezTo>
                    <a:pt x="3108" y="635"/>
                    <a:pt x="3108" y="0"/>
                    <a:pt x="2674"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4" name="Google Shape;1934;p31"/>
            <p:cNvSpPr/>
            <p:nvPr/>
          </p:nvSpPr>
          <p:spPr>
            <a:xfrm>
              <a:off x="1935886" y="2816408"/>
              <a:ext cx="29005" cy="20865"/>
            </a:xfrm>
            <a:custGeom>
              <a:avLst/>
              <a:gdLst/>
              <a:ahLst/>
              <a:cxnLst/>
              <a:rect l="l" t="t" r="r" b="b"/>
              <a:pathLst>
                <a:path w="905" h="651" extrusionOk="0">
                  <a:moveTo>
                    <a:pt x="439" y="1"/>
                  </a:moveTo>
                  <a:cubicBezTo>
                    <a:pt x="366" y="1"/>
                    <a:pt x="289" y="28"/>
                    <a:pt x="221" y="93"/>
                  </a:cubicBezTo>
                  <a:cubicBezTo>
                    <a:pt x="0" y="326"/>
                    <a:pt x="213" y="651"/>
                    <a:pt x="460" y="651"/>
                  </a:cubicBezTo>
                  <a:cubicBezTo>
                    <a:pt x="531" y="651"/>
                    <a:pt x="605" y="624"/>
                    <a:pt x="672" y="560"/>
                  </a:cubicBezTo>
                  <a:cubicBezTo>
                    <a:pt x="904" y="315"/>
                    <a:pt x="688" y="1"/>
                    <a:pt x="439" y="1"/>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5" name="Google Shape;1935;p31"/>
            <p:cNvSpPr/>
            <p:nvPr/>
          </p:nvSpPr>
          <p:spPr>
            <a:xfrm>
              <a:off x="1914605" y="2909545"/>
              <a:ext cx="88714" cy="89516"/>
            </a:xfrm>
            <a:custGeom>
              <a:avLst/>
              <a:gdLst/>
              <a:ahLst/>
              <a:cxnLst/>
              <a:rect l="l" t="t" r="r" b="b"/>
              <a:pathLst>
                <a:path w="2768" h="2793" extrusionOk="0">
                  <a:moveTo>
                    <a:pt x="2282" y="1"/>
                  </a:moveTo>
                  <a:cubicBezTo>
                    <a:pt x="2231" y="1"/>
                    <a:pt x="2176" y="14"/>
                    <a:pt x="2121" y="44"/>
                  </a:cubicBezTo>
                  <a:cubicBezTo>
                    <a:pt x="1419" y="395"/>
                    <a:pt x="1185" y="1096"/>
                    <a:pt x="1102" y="1832"/>
                  </a:cubicBezTo>
                  <a:cubicBezTo>
                    <a:pt x="968" y="1715"/>
                    <a:pt x="835" y="1598"/>
                    <a:pt x="701" y="1497"/>
                  </a:cubicBezTo>
                  <a:cubicBezTo>
                    <a:pt x="633" y="1440"/>
                    <a:pt x="558" y="1416"/>
                    <a:pt x="486" y="1416"/>
                  </a:cubicBezTo>
                  <a:cubicBezTo>
                    <a:pt x="225" y="1416"/>
                    <a:pt x="1" y="1739"/>
                    <a:pt x="250" y="1949"/>
                  </a:cubicBezTo>
                  <a:lnTo>
                    <a:pt x="1152" y="2700"/>
                  </a:lnTo>
                  <a:cubicBezTo>
                    <a:pt x="1216" y="2764"/>
                    <a:pt x="1292" y="2792"/>
                    <a:pt x="1368" y="2792"/>
                  </a:cubicBezTo>
                  <a:cubicBezTo>
                    <a:pt x="1532" y="2792"/>
                    <a:pt x="1692" y="2661"/>
                    <a:pt x="1703" y="2467"/>
                  </a:cubicBezTo>
                  <a:cubicBezTo>
                    <a:pt x="1720" y="1781"/>
                    <a:pt x="1754" y="946"/>
                    <a:pt x="2455" y="595"/>
                  </a:cubicBezTo>
                  <a:cubicBezTo>
                    <a:pt x="2768" y="425"/>
                    <a:pt x="2573" y="1"/>
                    <a:pt x="2282" y="1"/>
                  </a:cubicBezTo>
                  <a:close/>
                </a:path>
              </a:pathLst>
            </a:custGeom>
            <a:solidFill>
              <a:srgbClr val="19B5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6" name="Google Shape;1936;p31"/>
            <p:cNvSpPr/>
            <p:nvPr/>
          </p:nvSpPr>
          <p:spPr>
            <a:xfrm>
              <a:off x="1988705" y="2947492"/>
              <a:ext cx="94163" cy="35672"/>
            </a:xfrm>
            <a:custGeom>
              <a:avLst/>
              <a:gdLst/>
              <a:ahLst/>
              <a:cxnLst/>
              <a:rect l="l" t="t" r="r" b="b"/>
              <a:pathLst>
                <a:path w="2938" h="1113" extrusionOk="0">
                  <a:moveTo>
                    <a:pt x="432" y="0"/>
                  </a:moveTo>
                  <a:cubicBezTo>
                    <a:pt x="221" y="0"/>
                    <a:pt x="0" y="233"/>
                    <a:pt x="127" y="497"/>
                  </a:cubicBezTo>
                  <a:cubicBezTo>
                    <a:pt x="314" y="884"/>
                    <a:pt x="707" y="1113"/>
                    <a:pt x="1116" y="1113"/>
                  </a:cubicBezTo>
                  <a:cubicBezTo>
                    <a:pt x="1255" y="1113"/>
                    <a:pt x="1395" y="1087"/>
                    <a:pt x="1530" y="1032"/>
                  </a:cubicBezTo>
                  <a:cubicBezTo>
                    <a:pt x="1624" y="992"/>
                    <a:pt x="1965" y="747"/>
                    <a:pt x="2148" y="747"/>
                  </a:cubicBezTo>
                  <a:cubicBezTo>
                    <a:pt x="2193" y="747"/>
                    <a:pt x="2229" y="762"/>
                    <a:pt x="2249" y="798"/>
                  </a:cubicBezTo>
                  <a:cubicBezTo>
                    <a:pt x="2312" y="913"/>
                    <a:pt x="2409" y="961"/>
                    <a:pt x="2507" y="961"/>
                  </a:cubicBezTo>
                  <a:cubicBezTo>
                    <a:pt x="2721" y="961"/>
                    <a:pt x="2938" y="733"/>
                    <a:pt x="2800" y="481"/>
                  </a:cubicBezTo>
                  <a:cubicBezTo>
                    <a:pt x="2668" y="243"/>
                    <a:pt x="2420" y="99"/>
                    <a:pt x="2157" y="99"/>
                  </a:cubicBezTo>
                  <a:cubicBezTo>
                    <a:pt x="2088" y="99"/>
                    <a:pt x="2018" y="109"/>
                    <a:pt x="1948" y="130"/>
                  </a:cubicBezTo>
                  <a:cubicBezTo>
                    <a:pt x="1669" y="216"/>
                    <a:pt x="1355" y="460"/>
                    <a:pt x="1083" y="460"/>
                  </a:cubicBezTo>
                  <a:cubicBezTo>
                    <a:pt x="931" y="460"/>
                    <a:pt x="792" y="384"/>
                    <a:pt x="678" y="163"/>
                  </a:cubicBezTo>
                  <a:cubicBezTo>
                    <a:pt x="621" y="48"/>
                    <a:pt x="527" y="0"/>
                    <a:pt x="432" y="0"/>
                  </a:cubicBezTo>
                  <a:close/>
                </a:path>
              </a:pathLst>
            </a:custGeom>
            <a:solidFill>
              <a:srgbClr val="19B5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7" name="Google Shape;1937;p31"/>
            <p:cNvSpPr/>
            <p:nvPr/>
          </p:nvSpPr>
          <p:spPr>
            <a:xfrm>
              <a:off x="2111104" y="2877784"/>
              <a:ext cx="233965" cy="226497"/>
            </a:xfrm>
            <a:custGeom>
              <a:avLst/>
              <a:gdLst/>
              <a:ahLst/>
              <a:cxnLst/>
              <a:rect l="l" t="t" r="r" b="b"/>
              <a:pathLst>
                <a:path w="7300" h="7067" extrusionOk="0">
                  <a:moveTo>
                    <a:pt x="6839" y="0"/>
                  </a:moveTo>
                  <a:cubicBezTo>
                    <a:pt x="6764" y="0"/>
                    <a:pt x="6686" y="29"/>
                    <a:pt x="6617" y="99"/>
                  </a:cubicBezTo>
                  <a:lnTo>
                    <a:pt x="201" y="6515"/>
                  </a:lnTo>
                  <a:cubicBezTo>
                    <a:pt x="0" y="6716"/>
                    <a:pt x="151" y="7067"/>
                    <a:pt x="435" y="7067"/>
                  </a:cubicBezTo>
                  <a:cubicBezTo>
                    <a:pt x="518" y="7067"/>
                    <a:pt x="602" y="7033"/>
                    <a:pt x="669" y="6966"/>
                  </a:cubicBezTo>
                  <a:lnTo>
                    <a:pt x="7068" y="567"/>
                  </a:lnTo>
                  <a:cubicBezTo>
                    <a:pt x="7299" y="323"/>
                    <a:pt x="7086" y="0"/>
                    <a:pt x="6839" y="0"/>
                  </a:cubicBezTo>
                  <a:close/>
                </a:path>
              </a:pathLst>
            </a:custGeom>
            <a:solidFill>
              <a:srgbClr val="19B5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8" name="Google Shape;1938;p31"/>
            <p:cNvSpPr/>
            <p:nvPr/>
          </p:nvSpPr>
          <p:spPr>
            <a:xfrm>
              <a:off x="1970789" y="2518407"/>
              <a:ext cx="236208" cy="61600"/>
            </a:xfrm>
            <a:custGeom>
              <a:avLst/>
              <a:gdLst/>
              <a:ahLst/>
              <a:cxnLst/>
              <a:rect l="l" t="t" r="r" b="b"/>
              <a:pathLst>
                <a:path w="7370" h="1922" extrusionOk="0">
                  <a:moveTo>
                    <a:pt x="1" y="0"/>
                  </a:moveTo>
                  <a:lnTo>
                    <a:pt x="1" y="1922"/>
                  </a:lnTo>
                  <a:lnTo>
                    <a:pt x="7369" y="1922"/>
                  </a:lnTo>
                  <a:lnTo>
                    <a:pt x="7369" y="0"/>
                  </a:lnTo>
                  <a:lnTo>
                    <a:pt x="5130" y="0"/>
                  </a:lnTo>
                  <a:lnTo>
                    <a:pt x="5130" y="970"/>
                  </a:lnTo>
                  <a:lnTo>
                    <a:pt x="2256" y="970"/>
                  </a:lnTo>
                  <a:lnTo>
                    <a:pt x="2256" y="0"/>
                  </a:ln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939" name="Google Shape;1939;p31"/>
          <p:cNvGrpSpPr/>
          <p:nvPr/>
        </p:nvGrpSpPr>
        <p:grpSpPr>
          <a:xfrm>
            <a:off x="5032915" y="1966233"/>
            <a:ext cx="2992444" cy="2707392"/>
            <a:chOff x="5032915" y="1966233"/>
            <a:chExt cx="2992444" cy="2707392"/>
          </a:xfrm>
        </p:grpSpPr>
        <p:sp>
          <p:nvSpPr>
            <p:cNvPr id="1940" name="Google Shape;1940;p31"/>
            <p:cNvSpPr/>
            <p:nvPr/>
          </p:nvSpPr>
          <p:spPr>
            <a:xfrm>
              <a:off x="6970915" y="3772346"/>
              <a:ext cx="235119" cy="901278"/>
            </a:xfrm>
            <a:custGeom>
              <a:avLst/>
              <a:gdLst/>
              <a:ahLst/>
              <a:cxnLst/>
              <a:rect l="l" t="t" r="r" b="b"/>
              <a:pathLst>
                <a:path w="7336" h="28121" extrusionOk="0">
                  <a:moveTo>
                    <a:pt x="0" y="0"/>
                  </a:moveTo>
                  <a:lnTo>
                    <a:pt x="5965" y="28121"/>
                  </a:lnTo>
                  <a:lnTo>
                    <a:pt x="7336" y="28121"/>
                  </a:lnTo>
                  <a:lnTo>
                    <a:pt x="2373" y="0"/>
                  </a:ln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941" name="Google Shape;1941;p31"/>
            <p:cNvGrpSpPr/>
            <p:nvPr/>
          </p:nvGrpSpPr>
          <p:grpSpPr>
            <a:xfrm>
              <a:off x="5032915" y="1966233"/>
              <a:ext cx="2992444" cy="2707392"/>
              <a:chOff x="5326840" y="1961634"/>
              <a:chExt cx="2992444" cy="2707392"/>
            </a:xfrm>
          </p:grpSpPr>
          <p:sp>
            <p:nvSpPr>
              <p:cNvPr id="1942" name="Google Shape;1942;p31"/>
              <p:cNvSpPr/>
              <p:nvPr/>
            </p:nvSpPr>
            <p:spPr>
              <a:xfrm>
                <a:off x="6182704" y="4001777"/>
                <a:ext cx="338865" cy="205665"/>
              </a:xfrm>
              <a:custGeom>
                <a:avLst/>
                <a:gdLst/>
                <a:ahLst/>
                <a:cxnLst/>
                <a:rect l="l" t="t" r="r" b="b"/>
                <a:pathLst>
                  <a:path w="10573" h="6417" extrusionOk="0">
                    <a:moveTo>
                      <a:pt x="5460" y="0"/>
                    </a:moveTo>
                    <a:lnTo>
                      <a:pt x="4157" y="2724"/>
                    </a:lnTo>
                    <a:cubicBezTo>
                      <a:pt x="4157" y="2724"/>
                      <a:pt x="1619" y="2151"/>
                      <a:pt x="575" y="2151"/>
                    </a:cubicBezTo>
                    <a:cubicBezTo>
                      <a:pt x="181" y="2151"/>
                      <a:pt x="0" y="2232"/>
                      <a:pt x="247" y="2456"/>
                    </a:cubicBezTo>
                    <a:cubicBezTo>
                      <a:pt x="1049" y="3191"/>
                      <a:pt x="6931" y="5698"/>
                      <a:pt x="8384" y="6299"/>
                    </a:cubicBezTo>
                    <a:lnTo>
                      <a:pt x="8702" y="6416"/>
                    </a:lnTo>
                    <a:lnTo>
                      <a:pt x="10573" y="2423"/>
                    </a:lnTo>
                    <a:lnTo>
                      <a:pt x="5460" y="0"/>
                    </a:lnTo>
                    <a:close/>
                  </a:path>
                </a:pathLst>
              </a:custGeom>
              <a:solidFill>
                <a:srgbClr val="19B5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3" name="Google Shape;1943;p31"/>
              <p:cNvSpPr/>
              <p:nvPr/>
            </p:nvSpPr>
            <p:spPr>
              <a:xfrm>
                <a:off x="6402663" y="4151515"/>
                <a:ext cx="81439" cy="53780"/>
              </a:xfrm>
              <a:custGeom>
                <a:avLst/>
                <a:gdLst/>
                <a:ahLst/>
                <a:cxnLst/>
                <a:rect l="l" t="t" r="r" b="b"/>
                <a:pathLst>
                  <a:path w="2541" h="1678" extrusionOk="0">
                    <a:moveTo>
                      <a:pt x="1626" y="0"/>
                    </a:moveTo>
                    <a:cubicBezTo>
                      <a:pt x="1474" y="0"/>
                      <a:pt x="1321" y="19"/>
                      <a:pt x="1170" y="57"/>
                    </a:cubicBezTo>
                    <a:cubicBezTo>
                      <a:pt x="702" y="157"/>
                      <a:pt x="285" y="441"/>
                      <a:pt x="1" y="825"/>
                    </a:cubicBezTo>
                    <a:lnTo>
                      <a:pt x="1872" y="1677"/>
                    </a:lnTo>
                    <a:lnTo>
                      <a:pt x="2540" y="240"/>
                    </a:lnTo>
                    <a:cubicBezTo>
                      <a:pt x="2258" y="82"/>
                      <a:pt x="1944" y="0"/>
                      <a:pt x="1626"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4" name="Google Shape;1944;p31"/>
              <p:cNvSpPr/>
              <p:nvPr/>
            </p:nvSpPr>
            <p:spPr>
              <a:xfrm>
                <a:off x="6185332" y="4070973"/>
                <a:ext cx="277874" cy="136469"/>
              </a:xfrm>
              <a:custGeom>
                <a:avLst/>
                <a:gdLst/>
                <a:ahLst/>
                <a:cxnLst/>
                <a:rect l="l" t="t" r="r" b="b"/>
                <a:pathLst>
                  <a:path w="8670" h="4258" extrusionOk="0">
                    <a:moveTo>
                      <a:pt x="507" y="1"/>
                    </a:moveTo>
                    <a:cubicBezTo>
                      <a:pt x="219" y="1"/>
                      <a:pt x="0" y="40"/>
                      <a:pt x="31" y="164"/>
                    </a:cubicBezTo>
                    <a:cubicBezTo>
                      <a:pt x="98" y="514"/>
                      <a:pt x="5930" y="3271"/>
                      <a:pt x="8620" y="4257"/>
                    </a:cubicBezTo>
                    <a:lnTo>
                      <a:pt x="8670" y="4140"/>
                    </a:lnTo>
                    <a:lnTo>
                      <a:pt x="1819" y="982"/>
                    </a:lnTo>
                    <a:cubicBezTo>
                      <a:pt x="1819" y="982"/>
                      <a:pt x="1970" y="264"/>
                      <a:pt x="1686" y="113"/>
                    </a:cubicBezTo>
                    <a:cubicBezTo>
                      <a:pt x="1686" y="113"/>
                      <a:pt x="997" y="1"/>
                      <a:pt x="507"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5" name="Google Shape;1945;p31"/>
              <p:cNvSpPr/>
              <p:nvPr/>
            </p:nvSpPr>
            <p:spPr>
              <a:xfrm>
                <a:off x="6187383" y="4073537"/>
                <a:ext cx="278514" cy="131213"/>
              </a:xfrm>
              <a:custGeom>
                <a:avLst/>
                <a:gdLst/>
                <a:ahLst/>
                <a:cxnLst/>
                <a:rect l="l" t="t" r="r" b="b"/>
                <a:pathLst>
                  <a:path w="8690" h="4094" extrusionOk="0">
                    <a:moveTo>
                      <a:pt x="1" y="0"/>
                    </a:moveTo>
                    <a:cubicBezTo>
                      <a:pt x="18" y="17"/>
                      <a:pt x="51" y="33"/>
                      <a:pt x="84" y="50"/>
                    </a:cubicBezTo>
                    <a:cubicBezTo>
                      <a:pt x="151" y="84"/>
                      <a:pt x="235" y="134"/>
                      <a:pt x="335" y="184"/>
                    </a:cubicBezTo>
                    <a:lnTo>
                      <a:pt x="1237" y="668"/>
                    </a:lnTo>
                    <a:cubicBezTo>
                      <a:pt x="2006" y="1069"/>
                      <a:pt x="3092" y="1604"/>
                      <a:pt x="4295" y="2172"/>
                    </a:cubicBezTo>
                    <a:cubicBezTo>
                      <a:pt x="5481" y="2740"/>
                      <a:pt x="6584" y="3225"/>
                      <a:pt x="7386" y="3559"/>
                    </a:cubicBezTo>
                    <a:lnTo>
                      <a:pt x="8338" y="3960"/>
                    </a:lnTo>
                    <a:lnTo>
                      <a:pt x="8589" y="4077"/>
                    </a:lnTo>
                    <a:cubicBezTo>
                      <a:pt x="8622" y="4077"/>
                      <a:pt x="8656" y="4094"/>
                      <a:pt x="8689" y="4094"/>
                    </a:cubicBezTo>
                    <a:cubicBezTo>
                      <a:pt x="8656" y="4077"/>
                      <a:pt x="8622" y="4060"/>
                      <a:pt x="8606" y="4060"/>
                    </a:cubicBezTo>
                    <a:lnTo>
                      <a:pt x="8338" y="3943"/>
                    </a:lnTo>
                    <a:cubicBezTo>
                      <a:pt x="8088" y="3826"/>
                      <a:pt x="7770" y="3693"/>
                      <a:pt x="7403" y="3526"/>
                    </a:cubicBezTo>
                    <a:cubicBezTo>
                      <a:pt x="6617" y="3158"/>
                      <a:pt x="5515" y="2673"/>
                      <a:pt x="4312" y="2105"/>
                    </a:cubicBezTo>
                    <a:cubicBezTo>
                      <a:pt x="3125" y="1537"/>
                      <a:pt x="2039" y="1003"/>
                      <a:pt x="1254" y="618"/>
                    </a:cubicBezTo>
                    <a:cubicBezTo>
                      <a:pt x="903" y="434"/>
                      <a:pt x="586" y="284"/>
                      <a:pt x="335" y="150"/>
                    </a:cubicBezTo>
                    <a:cubicBezTo>
                      <a:pt x="251" y="117"/>
                      <a:pt x="168" y="67"/>
                      <a:pt x="84" y="33"/>
                    </a:cubicBezTo>
                    <a:cubicBezTo>
                      <a:pt x="68" y="17"/>
                      <a:pt x="34" y="0"/>
                      <a:pt x="1"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6" name="Google Shape;1946;p31"/>
              <p:cNvSpPr/>
              <p:nvPr/>
            </p:nvSpPr>
            <p:spPr>
              <a:xfrm>
                <a:off x="6238791" y="4071903"/>
                <a:ext cx="9679" cy="33236"/>
              </a:xfrm>
              <a:custGeom>
                <a:avLst/>
                <a:gdLst/>
                <a:ahLst/>
                <a:cxnLst/>
                <a:rect l="l" t="t" r="r" b="b"/>
                <a:pathLst>
                  <a:path w="302" h="1037" extrusionOk="0">
                    <a:moveTo>
                      <a:pt x="1" y="1"/>
                    </a:moveTo>
                    <a:lnTo>
                      <a:pt x="1" y="1"/>
                    </a:lnTo>
                    <a:cubicBezTo>
                      <a:pt x="168" y="318"/>
                      <a:pt x="201" y="686"/>
                      <a:pt x="118" y="1037"/>
                    </a:cubicBezTo>
                    <a:cubicBezTo>
                      <a:pt x="302" y="703"/>
                      <a:pt x="252" y="285"/>
                      <a:pt x="1"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7" name="Google Shape;1947;p31"/>
              <p:cNvSpPr/>
              <p:nvPr/>
            </p:nvSpPr>
            <p:spPr>
              <a:xfrm>
                <a:off x="6312698" y="4088504"/>
                <a:ext cx="6987" cy="14038"/>
              </a:xfrm>
              <a:custGeom>
                <a:avLst/>
                <a:gdLst/>
                <a:ahLst/>
                <a:cxnLst/>
                <a:rect l="l" t="t" r="r" b="b"/>
                <a:pathLst>
                  <a:path w="218" h="438" extrusionOk="0">
                    <a:moveTo>
                      <a:pt x="17" y="1"/>
                    </a:moveTo>
                    <a:cubicBezTo>
                      <a:pt x="1" y="1"/>
                      <a:pt x="34" y="118"/>
                      <a:pt x="84" y="235"/>
                    </a:cubicBezTo>
                    <a:cubicBezTo>
                      <a:pt x="131" y="343"/>
                      <a:pt x="177" y="437"/>
                      <a:pt x="197" y="437"/>
                    </a:cubicBezTo>
                    <a:cubicBezTo>
                      <a:pt x="199" y="437"/>
                      <a:pt x="200" y="436"/>
                      <a:pt x="201" y="435"/>
                    </a:cubicBezTo>
                    <a:cubicBezTo>
                      <a:pt x="218" y="435"/>
                      <a:pt x="201" y="335"/>
                      <a:pt x="151" y="201"/>
                    </a:cubicBezTo>
                    <a:cubicBezTo>
                      <a:pt x="101" y="84"/>
                      <a:pt x="34" y="1"/>
                      <a:pt x="17"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8" name="Google Shape;1948;p31"/>
              <p:cNvSpPr/>
              <p:nvPr/>
            </p:nvSpPr>
            <p:spPr>
              <a:xfrm>
                <a:off x="6317538" y="4083152"/>
                <a:ext cx="17692" cy="8077"/>
              </a:xfrm>
              <a:custGeom>
                <a:avLst/>
                <a:gdLst/>
                <a:ahLst/>
                <a:cxnLst/>
                <a:rect l="l" t="t" r="r" b="b"/>
                <a:pathLst>
                  <a:path w="552" h="252" extrusionOk="0">
                    <a:moveTo>
                      <a:pt x="0" y="1"/>
                    </a:moveTo>
                    <a:cubicBezTo>
                      <a:pt x="0" y="17"/>
                      <a:pt x="117" y="84"/>
                      <a:pt x="267" y="151"/>
                    </a:cubicBezTo>
                    <a:cubicBezTo>
                      <a:pt x="351" y="201"/>
                      <a:pt x="451" y="235"/>
                      <a:pt x="551" y="251"/>
                    </a:cubicBezTo>
                    <a:cubicBezTo>
                      <a:pt x="551" y="235"/>
                      <a:pt x="434" y="168"/>
                      <a:pt x="284" y="84"/>
                    </a:cubicBezTo>
                    <a:cubicBezTo>
                      <a:pt x="201" y="34"/>
                      <a:pt x="100" y="17"/>
                      <a:pt x="0"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9" name="Google Shape;1949;p31"/>
              <p:cNvSpPr/>
              <p:nvPr/>
            </p:nvSpPr>
            <p:spPr>
              <a:xfrm>
                <a:off x="6322890" y="4073537"/>
                <a:ext cx="20384" cy="8237"/>
              </a:xfrm>
              <a:custGeom>
                <a:avLst/>
                <a:gdLst/>
                <a:ahLst/>
                <a:cxnLst/>
                <a:rect l="l" t="t" r="r" b="b"/>
                <a:pathLst>
                  <a:path w="636" h="257" extrusionOk="0">
                    <a:moveTo>
                      <a:pt x="0" y="0"/>
                    </a:moveTo>
                    <a:lnTo>
                      <a:pt x="0" y="0"/>
                    </a:lnTo>
                    <a:cubicBezTo>
                      <a:pt x="84" y="100"/>
                      <a:pt x="184" y="167"/>
                      <a:pt x="284" y="201"/>
                    </a:cubicBezTo>
                    <a:cubicBezTo>
                      <a:pt x="372" y="238"/>
                      <a:pt x="460" y="257"/>
                      <a:pt x="547" y="257"/>
                    </a:cubicBezTo>
                    <a:cubicBezTo>
                      <a:pt x="577" y="257"/>
                      <a:pt x="606" y="255"/>
                      <a:pt x="635" y="251"/>
                    </a:cubicBezTo>
                    <a:cubicBezTo>
                      <a:pt x="418" y="167"/>
                      <a:pt x="217" y="84"/>
                      <a:pt x="0"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0" name="Google Shape;1950;p31"/>
              <p:cNvSpPr/>
              <p:nvPr/>
            </p:nvSpPr>
            <p:spPr>
              <a:xfrm>
                <a:off x="6276835" y="4059595"/>
                <a:ext cx="27018" cy="28941"/>
              </a:xfrm>
              <a:custGeom>
                <a:avLst/>
                <a:gdLst/>
                <a:ahLst/>
                <a:cxnLst/>
                <a:rect l="l" t="t" r="r" b="b"/>
                <a:pathLst>
                  <a:path w="843" h="903" extrusionOk="0">
                    <a:moveTo>
                      <a:pt x="134" y="67"/>
                    </a:moveTo>
                    <a:cubicBezTo>
                      <a:pt x="284" y="67"/>
                      <a:pt x="435" y="134"/>
                      <a:pt x="535" y="235"/>
                    </a:cubicBezTo>
                    <a:cubicBezTo>
                      <a:pt x="635" y="318"/>
                      <a:pt x="702" y="435"/>
                      <a:pt x="735" y="552"/>
                    </a:cubicBezTo>
                    <a:cubicBezTo>
                      <a:pt x="757" y="628"/>
                      <a:pt x="765" y="705"/>
                      <a:pt x="763" y="781"/>
                    </a:cubicBezTo>
                    <a:lnTo>
                      <a:pt x="763" y="781"/>
                    </a:lnTo>
                    <a:cubicBezTo>
                      <a:pt x="708" y="750"/>
                      <a:pt x="628" y="703"/>
                      <a:pt x="535" y="636"/>
                    </a:cubicBezTo>
                    <a:cubicBezTo>
                      <a:pt x="435" y="569"/>
                      <a:pt x="334" y="485"/>
                      <a:pt x="251" y="385"/>
                    </a:cubicBezTo>
                    <a:cubicBezTo>
                      <a:pt x="184" y="335"/>
                      <a:pt x="134" y="285"/>
                      <a:pt x="100" y="218"/>
                    </a:cubicBezTo>
                    <a:cubicBezTo>
                      <a:pt x="50" y="168"/>
                      <a:pt x="67" y="84"/>
                      <a:pt x="134" y="67"/>
                    </a:cubicBezTo>
                    <a:close/>
                    <a:moveTo>
                      <a:pt x="117" y="1"/>
                    </a:moveTo>
                    <a:cubicBezTo>
                      <a:pt x="67" y="17"/>
                      <a:pt x="17" y="67"/>
                      <a:pt x="0" y="118"/>
                    </a:cubicBezTo>
                    <a:cubicBezTo>
                      <a:pt x="0" y="168"/>
                      <a:pt x="17" y="218"/>
                      <a:pt x="34" y="251"/>
                    </a:cubicBezTo>
                    <a:cubicBezTo>
                      <a:pt x="84" y="318"/>
                      <a:pt x="134" y="385"/>
                      <a:pt x="201" y="435"/>
                    </a:cubicBezTo>
                    <a:cubicBezTo>
                      <a:pt x="301" y="519"/>
                      <a:pt x="401" y="602"/>
                      <a:pt x="518" y="686"/>
                    </a:cubicBezTo>
                    <a:cubicBezTo>
                      <a:pt x="597" y="738"/>
                      <a:pt x="675" y="780"/>
                      <a:pt x="761" y="812"/>
                    </a:cubicBezTo>
                    <a:lnTo>
                      <a:pt x="761" y="812"/>
                    </a:lnTo>
                    <a:cubicBezTo>
                      <a:pt x="760" y="842"/>
                      <a:pt x="756" y="872"/>
                      <a:pt x="752" y="903"/>
                    </a:cubicBezTo>
                    <a:cubicBezTo>
                      <a:pt x="752" y="903"/>
                      <a:pt x="766" y="875"/>
                      <a:pt x="781" y="819"/>
                    </a:cubicBezTo>
                    <a:lnTo>
                      <a:pt x="781" y="819"/>
                    </a:lnTo>
                    <a:cubicBezTo>
                      <a:pt x="799" y="825"/>
                      <a:pt x="817" y="831"/>
                      <a:pt x="836" y="836"/>
                    </a:cubicBezTo>
                    <a:cubicBezTo>
                      <a:pt x="842" y="829"/>
                      <a:pt x="824" y="817"/>
                      <a:pt x="787" y="795"/>
                    </a:cubicBezTo>
                    <a:lnTo>
                      <a:pt x="787" y="795"/>
                    </a:lnTo>
                    <a:cubicBezTo>
                      <a:pt x="802" y="713"/>
                      <a:pt x="802" y="616"/>
                      <a:pt x="785" y="535"/>
                    </a:cubicBezTo>
                    <a:cubicBezTo>
                      <a:pt x="719" y="218"/>
                      <a:pt x="435" y="1"/>
                      <a:pt x="117"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1" name="Google Shape;1951;p31"/>
              <p:cNvSpPr/>
              <p:nvPr/>
            </p:nvSpPr>
            <p:spPr>
              <a:xfrm>
                <a:off x="6300391" y="4069371"/>
                <a:ext cx="23044" cy="16506"/>
              </a:xfrm>
              <a:custGeom>
                <a:avLst/>
                <a:gdLst/>
                <a:ahLst/>
                <a:cxnLst/>
                <a:rect l="l" t="t" r="r" b="b"/>
                <a:pathLst>
                  <a:path w="719" h="515" extrusionOk="0">
                    <a:moveTo>
                      <a:pt x="492" y="1"/>
                    </a:moveTo>
                    <a:cubicBezTo>
                      <a:pt x="418" y="1"/>
                      <a:pt x="345" y="23"/>
                      <a:pt x="284" y="63"/>
                    </a:cubicBezTo>
                    <a:cubicBezTo>
                      <a:pt x="201" y="113"/>
                      <a:pt x="134" y="180"/>
                      <a:pt x="84" y="264"/>
                    </a:cubicBezTo>
                    <a:cubicBezTo>
                      <a:pt x="34" y="331"/>
                      <a:pt x="0" y="414"/>
                      <a:pt x="17" y="514"/>
                    </a:cubicBezTo>
                    <a:lnTo>
                      <a:pt x="17" y="498"/>
                    </a:lnTo>
                    <a:cubicBezTo>
                      <a:pt x="50" y="431"/>
                      <a:pt x="84" y="364"/>
                      <a:pt x="117" y="280"/>
                    </a:cubicBezTo>
                    <a:cubicBezTo>
                      <a:pt x="184" y="214"/>
                      <a:pt x="251" y="163"/>
                      <a:pt x="318" y="113"/>
                    </a:cubicBezTo>
                    <a:cubicBezTo>
                      <a:pt x="372" y="81"/>
                      <a:pt x="433" y="62"/>
                      <a:pt x="496" y="62"/>
                    </a:cubicBezTo>
                    <a:cubicBezTo>
                      <a:pt x="531" y="62"/>
                      <a:pt x="566" y="68"/>
                      <a:pt x="602" y="80"/>
                    </a:cubicBezTo>
                    <a:cubicBezTo>
                      <a:pt x="669" y="130"/>
                      <a:pt x="585" y="247"/>
                      <a:pt x="502" y="297"/>
                    </a:cubicBezTo>
                    <a:cubicBezTo>
                      <a:pt x="435" y="347"/>
                      <a:pt x="368" y="381"/>
                      <a:pt x="284" y="431"/>
                    </a:cubicBezTo>
                    <a:cubicBezTo>
                      <a:pt x="134" y="481"/>
                      <a:pt x="50" y="498"/>
                      <a:pt x="50" y="514"/>
                    </a:cubicBezTo>
                    <a:cubicBezTo>
                      <a:pt x="134" y="514"/>
                      <a:pt x="218" y="498"/>
                      <a:pt x="301" y="464"/>
                    </a:cubicBezTo>
                    <a:cubicBezTo>
                      <a:pt x="385" y="431"/>
                      <a:pt x="468" y="397"/>
                      <a:pt x="552" y="347"/>
                    </a:cubicBezTo>
                    <a:cubicBezTo>
                      <a:pt x="602" y="314"/>
                      <a:pt x="635" y="280"/>
                      <a:pt x="669" y="230"/>
                    </a:cubicBezTo>
                    <a:cubicBezTo>
                      <a:pt x="719" y="163"/>
                      <a:pt x="702" y="80"/>
                      <a:pt x="635" y="30"/>
                    </a:cubicBezTo>
                    <a:cubicBezTo>
                      <a:pt x="589" y="10"/>
                      <a:pt x="540" y="1"/>
                      <a:pt x="492"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2" name="Google Shape;1952;p31"/>
              <p:cNvSpPr/>
              <p:nvPr/>
            </p:nvSpPr>
            <p:spPr>
              <a:xfrm>
                <a:off x="6403753" y="4148053"/>
                <a:ext cx="79804" cy="29390"/>
              </a:xfrm>
              <a:custGeom>
                <a:avLst/>
                <a:gdLst/>
                <a:ahLst/>
                <a:cxnLst/>
                <a:rect l="l" t="t" r="r" b="b"/>
                <a:pathLst>
                  <a:path w="2490" h="917" extrusionOk="0">
                    <a:moveTo>
                      <a:pt x="1496" y="0"/>
                    </a:moveTo>
                    <a:cubicBezTo>
                      <a:pt x="1021" y="0"/>
                      <a:pt x="559" y="194"/>
                      <a:pt x="234" y="566"/>
                    </a:cubicBezTo>
                    <a:cubicBezTo>
                      <a:pt x="150" y="632"/>
                      <a:pt x="100" y="716"/>
                      <a:pt x="34" y="816"/>
                    </a:cubicBezTo>
                    <a:cubicBezTo>
                      <a:pt x="17" y="850"/>
                      <a:pt x="0" y="883"/>
                      <a:pt x="0" y="916"/>
                    </a:cubicBezTo>
                    <a:cubicBezTo>
                      <a:pt x="0" y="916"/>
                      <a:pt x="84" y="783"/>
                      <a:pt x="267" y="599"/>
                    </a:cubicBezTo>
                    <a:cubicBezTo>
                      <a:pt x="599" y="256"/>
                      <a:pt x="1056" y="64"/>
                      <a:pt x="1526" y="64"/>
                    </a:cubicBezTo>
                    <a:cubicBezTo>
                      <a:pt x="1719" y="64"/>
                      <a:pt x="1915" y="96"/>
                      <a:pt x="2105" y="165"/>
                    </a:cubicBezTo>
                    <a:cubicBezTo>
                      <a:pt x="2356" y="248"/>
                      <a:pt x="2490" y="332"/>
                      <a:pt x="2490" y="332"/>
                    </a:cubicBezTo>
                    <a:cubicBezTo>
                      <a:pt x="2473" y="298"/>
                      <a:pt x="2440" y="265"/>
                      <a:pt x="2406" y="248"/>
                    </a:cubicBezTo>
                    <a:cubicBezTo>
                      <a:pt x="2323" y="198"/>
                      <a:pt x="2222" y="148"/>
                      <a:pt x="2122" y="114"/>
                    </a:cubicBezTo>
                    <a:cubicBezTo>
                      <a:pt x="1918" y="38"/>
                      <a:pt x="1706" y="0"/>
                      <a:pt x="1496"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3" name="Google Shape;1953;p31"/>
              <p:cNvSpPr/>
              <p:nvPr/>
            </p:nvSpPr>
            <p:spPr>
              <a:xfrm>
                <a:off x="6468013" y="4082094"/>
                <a:ext cx="31089" cy="68042"/>
              </a:xfrm>
              <a:custGeom>
                <a:avLst/>
                <a:gdLst/>
                <a:ahLst/>
                <a:cxnLst/>
                <a:rect l="l" t="t" r="r" b="b"/>
                <a:pathLst>
                  <a:path w="970" h="2123" extrusionOk="0">
                    <a:moveTo>
                      <a:pt x="969" y="0"/>
                    </a:moveTo>
                    <a:lnTo>
                      <a:pt x="969" y="0"/>
                    </a:lnTo>
                    <a:cubicBezTo>
                      <a:pt x="602" y="685"/>
                      <a:pt x="284" y="1404"/>
                      <a:pt x="0" y="2122"/>
                    </a:cubicBezTo>
                    <a:cubicBezTo>
                      <a:pt x="368" y="1437"/>
                      <a:pt x="685" y="736"/>
                      <a:pt x="969"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4" name="Google Shape;1954;p31"/>
              <p:cNvSpPr/>
              <p:nvPr/>
            </p:nvSpPr>
            <p:spPr>
              <a:xfrm>
                <a:off x="6341608" y="4130266"/>
                <a:ext cx="48235" cy="22018"/>
              </a:xfrm>
              <a:custGeom>
                <a:avLst/>
                <a:gdLst/>
                <a:ahLst/>
                <a:cxnLst/>
                <a:rect l="l" t="t" r="r" b="b"/>
                <a:pathLst>
                  <a:path w="1505" h="687" extrusionOk="0">
                    <a:moveTo>
                      <a:pt x="5" y="0"/>
                    </a:moveTo>
                    <a:cubicBezTo>
                      <a:pt x="3" y="0"/>
                      <a:pt x="2" y="0"/>
                      <a:pt x="1" y="1"/>
                    </a:cubicBezTo>
                    <a:cubicBezTo>
                      <a:pt x="452" y="319"/>
                      <a:pt x="970" y="552"/>
                      <a:pt x="1505" y="686"/>
                    </a:cubicBezTo>
                    <a:cubicBezTo>
                      <a:pt x="1505" y="669"/>
                      <a:pt x="1171" y="536"/>
                      <a:pt x="753" y="352"/>
                    </a:cubicBezTo>
                    <a:cubicBezTo>
                      <a:pt x="353" y="176"/>
                      <a:pt x="45" y="0"/>
                      <a:pt x="5"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5" name="Google Shape;1955;p31"/>
              <p:cNvSpPr/>
              <p:nvPr/>
            </p:nvSpPr>
            <p:spPr>
              <a:xfrm>
                <a:off x="6412855" y="4167476"/>
                <a:ext cx="9134" cy="7371"/>
              </a:xfrm>
              <a:custGeom>
                <a:avLst/>
                <a:gdLst/>
                <a:ahLst/>
                <a:cxnLst/>
                <a:rect l="l" t="t" r="r" b="b"/>
                <a:pathLst>
                  <a:path w="285" h="230" extrusionOk="0">
                    <a:moveTo>
                      <a:pt x="259" y="1"/>
                    </a:moveTo>
                    <a:cubicBezTo>
                      <a:pt x="224" y="1"/>
                      <a:pt x="158" y="19"/>
                      <a:pt x="100" y="77"/>
                    </a:cubicBezTo>
                    <a:cubicBezTo>
                      <a:pt x="17" y="143"/>
                      <a:pt x="0" y="227"/>
                      <a:pt x="17" y="227"/>
                    </a:cubicBezTo>
                    <a:cubicBezTo>
                      <a:pt x="19" y="229"/>
                      <a:pt x="21" y="230"/>
                      <a:pt x="23" y="230"/>
                    </a:cubicBezTo>
                    <a:cubicBezTo>
                      <a:pt x="44" y="230"/>
                      <a:pt x="91" y="171"/>
                      <a:pt x="151" y="127"/>
                    </a:cubicBezTo>
                    <a:cubicBezTo>
                      <a:pt x="217" y="60"/>
                      <a:pt x="284" y="26"/>
                      <a:pt x="284" y="10"/>
                    </a:cubicBezTo>
                    <a:cubicBezTo>
                      <a:pt x="284" y="5"/>
                      <a:pt x="275" y="1"/>
                      <a:pt x="259"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6" name="Google Shape;1956;p31"/>
              <p:cNvSpPr/>
              <p:nvPr/>
            </p:nvSpPr>
            <p:spPr>
              <a:xfrm>
                <a:off x="6431572" y="4157925"/>
                <a:ext cx="9679" cy="3814"/>
              </a:xfrm>
              <a:custGeom>
                <a:avLst/>
                <a:gdLst/>
                <a:ahLst/>
                <a:cxnLst/>
                <a:rect l="l" t="t" r="r" b="b"/>
                <a:pathLst>
                  <a:path w="302" h="119" extrusionOk="0">
                    <a:moveTo>
                      <a:pt x="275" y="0"/>
                    </a:moveTo>
                    <a:cubicBezTo>
                      <a:pt x="246" y="0"/>
                      <a:pt x="199" y="12"/>
                      <a:pt x="151" y="24"/>
                    </a:cubicBezTo>
                    <a:cubicBezTo>
                      <a:pt x="68" y="57"/>
                      <a:pt x="1" y="90"/>
                      <a:pt x="18" y="107"/>
                    </a:cubicBezTo>
                    <a:cubicBezTo>
                      <a:pt x="18" y="114"/>
                      <a:pt x="29" y="118"/>
                      <a:pt x="49" y="118"/>
                    </a:cubicBezTo>
                    <a:cubicBezTo>
                      <a:pt x="76" y="118"/>
                      <a:pt x="119" y="110"/>
                      <a:pt x="168" y="90"/>
                    </a:cubicBezTo>
                    <a:cubicBezTo>
                      <a:pt x="252" y="74"/>
                      <a:pt x="302" y="24"/>
                      <a:pt x="302" y="7"/>
                    </a:cubicBezTo>
                    <a:cubicBezTo>
                      <a:pt x="297" y="2"/>
                      <a:pt x="288" y="0"/>
                      <a:pt x="275"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7" name="Google Shape;1957;p31"/>
              <p:cNvSpPr/>
              <p:nvPr/>
            </p:nvSpPr>
            <p:spPr>
              <a:xfrm>
                <a:off x="6450866" y="4156418"/>
                <a:ext cx="11282" cy="3493"/>
              </a:xfrm>
              <a:custGeom>
                <a:avLst/>
                <a:gdLst/>
                <a:ahLst/>
                <a:cxnLst/>
                <a:rect l="l" t="t" r="r" b="b"/>
                <a:pathLst>
                  <a:path w="352" h="109" extrusionOk="0">
                    <a:moveTo>
                      <a:pt x="138" y="0"/>
                    </a:moveTo>
                    <a:cubicBezTo>
                      <a:pt x="50" y="0"/>
                      <a:pt x="0" y="40"/>
                      <a:pt x="0" y="54"/>
                    </a:cubicBezTo>
                    <a:cubicBezTo>
                      <a:pt x="17" y="71"/>
                      <a:pt x="84" y="71"/>
                      <a:pt x="168" y="71"/>
                    </a:cubicBezTo>
                    <a:cubicBezTo>
                      <a:pt x="235" y="84"/>
                      <a:pt x="303" y="109"/>
                      <a:pt x="326" y="109"/>
                    </a:cubicBezTo>
                    <a:cubicBezTo>
                      <a:pt x="332" y="109"/>
                      <a:pt x="335" y="107"/>
                      <a:pt x="335" y="104"/>
                    </a:cubicBezTo>
                    <a:cubicBezTo>
                      <a:pt x="351" y="87"/>
                      <a:pt x="285" y="21"/>
                      <a:pt x="184" y="4"/>
                    </a:cubicBezTo>
                    <a:cubicBezTo>
                      <a:pt x="168" y="1"/>
                      <a:pt x="153" y="0"/>
                      <a:pt x="138"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8" name="Google Shape;1958;p31"/>
              <p:cNvSpPr/>
              <p:nvPr/>
            </p:nvSpPr>
            <p:spPr>
              <a:xfrm>
                <a:off x="6469615" y="4160809"/>
                <a:ext cx="5929" cy="2179"/>
              </a:xfrm>
              <a:custGeom>
                <a:avLst/>
                <a:gdLst/>
                <a:ahLst/>
                <a:cxnLst/>
                <a:rect l="l" t="t" r="r" b="b"/>
                <a:pathLst>
                  <a:path w="185" h="68" extrusionOk="0">
                    <a:moveTo>
                      <a:pt x="101" y="0"/>
                    </a:moveTo>
                    <a:cubicBezTo>
                      <a:pt x="50" y="0"/>
                      <a:pt x="0" y="17"/>
                      <a:pt x="0" y="34"/>
                    </a:cubicBezTo>
                    <a:cubicBezTo>
                      <a:pt x="0" y="51"/>
                      <a:pt x="50" y="67"/>
                      <a:pt x="101" y="67"/>
                    </a:cubicBezTo>
                    <a:cubicBezTo>
                      <a:pt x="151" y="67"/>
                      <a:pt x="184" y="67"/>
                      <a:pt x="184" y="51"/>
                    </a:cubicBezTo>
                    <a:cubicBezTo>
                      <a:pt x="184" y="17"/>
                      <a:pt x="151" y="0"/>
                      <a:pt x="101"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9" name="Google Shape;1959;p31"/>
              <p:cNvSpPr/>
              <p:nvPr/>
            </p:nvSpPr>
            <p:spPr>
              <a:xfrm>
                <a:off x="7783761" y="2885764"/>
                <a:ext cx="327231" cy="174256"/>
              </a:xfrm>
              <a:custGeom>
                <a:avLst/>
                <a:gdLst/>
                <a:ahLst/>
                <a:cxnLst/>
                <a:rect l="l" t="t" r="r" b="b"/>
                <a:pathLst>
                  <a:path w="10210" h="5437" extrusionOk="0">
                    <a:moveTo>
                      <a:pt x="8316" y="1249"/>
                    </a:moveTo>
                    <a:cubicBezTo>
                      <a:pt x="8590" y="1249"/>
                      <a:pt x="8936" y="1291"/>
                      <a:pt x="9156" y="1471"/>
                    </a:cubicBezTo>
                    <a:cubicBezTo>
                      <a:pt x="9323" y="1638"/>
                      <a:pt x="9424" y="1872"/>
                      <a:pt x="9390" y="2106"/>
                    </a:cubicBezTo>
                    <a:cubicBezTo>
                      <a:pt x="9424" y="2373"/>
                      <a:pt x="9323" y="2640"/>
                      <a:pt x="9106" y="2824"/>
                    </a:cubicBezTo>
                    <a:lnTo>
                      <a:pt x="9123" y="2824"/>
                    </a:lnTo>
                    <a:cubicBezTo>
                      <a:pt x="8912" y="2975"/>
                      <a:pt x="8612" y="3023"/>
                      <a:pt x="8318" y="3023"/>
                    </a:cubicBezTo>
                    <a:cubicBezTo>
                      <a:pt x="8122" y="3023"/>
                      <a:pt x="7930" y="3001"/>
                      <a:pt x="7770" y="2975"/>
                    </a:cubicBezTo>
                    <a:cubicBezTo>
                      <a:pt x="7970" y="2407"/>
                      <a:pt x="8104" y="1838"/>
                      <a:pt x="8154" y="1254"/>
                    </a:cubicBezTo>
                    <a:cubicBezTo>
                      <a:pt x="8203" y="1251"/>
                      <a:pt x="8258" y="1249"/>
                      <a:pt x="8316" y="1249"/>
                    </a:cubicBezTo>
                    <a:close/>
                    <a:moveTo>
                      <a:pt x="251" y="1"/>
                    </a:moveTo>
                    <a:cubicBezTo>
                      <a:pt x="251" y="1"/>
                      <a:pt x="0" y="5247"/>
                      <a:pt x="4027" y="5431"/>
                    </a:cubicBezTo>
                    <a:cubicBezTo>
                      <a:pt x="4113" y="5435"/>
                      <a:pt x="4197" y="5437"/>
                      <a:pt x="4279" y="5437"/>
                    </a:cubicBezTo>
                    <a:cubicBezTo>
                      <a:pt x="5913" y="5437"/>
                      <a:pt x="6879" y="4663"/>
                      <a:pt x="7435" y="3693"/>
                    </a:cubicBezTo>
                    <a:cubicBezTo>
                      <a:pt x="7719" y="3760"/>
                      <a:pt x="8020" y="3810"/>
                      <a:pt x="8338" y="3810"/>
                    </a:cubicBezTo>
                    <a:cubicBezTo>
                      <a:pt x="8362" y="3811"/>
                      <a:pt x="8386" y="3811"/>
                      <a:pt x="8411" y="3811"/>
                    </a:cubicBezTo>
                    <a:cubicBezTo>
                      <a:pt x="8821" y="3811"/>
                      <a:pt x="9227" y="3680"/>
                      <a:pt x="9574" y="3459"/>
                    </a:cubicBezTo>
                    <a:cubicBezTo>
                      <a:pt x="9858" y="3242"/>
                      <a:pt x="10176" y="2858"/>
                      <a:pt x="10176" y="2106"/>
                    </a:cubicBezTo>
                    <a:cubicBezTo>
                      <a:pt x="10209" y="1638"/>
                      <a:pt x="10009" y="1187"/>
                      <a:pt x="9658" y="886"/>
                    </a:cubicBezTo>
                    <a:cubicBezTo>
                      <a:pt x="9278" y="598"/>
                      <a:pt x="8816" y="447"/>
                      <a:pt x="8346" y="447"/>
                    </a:cubicBezTo>
                    <a:cubicBezTo>
                      <a:pt x="8299" y="447"/>
                      <a:pt x="8251" y="449"/>
                      <a:pt x="8204" y="452"/>
                    </a:cubicBezTo>
                    <a:cubicBezTo>
                      <a:pt x="8204" y="184"/>
                      <a:pt x="8187" y="1"/>
                      <a:pt x="8187" y="1"/>
                    </a:cubicBezTo>
                    <a:close/>
                  </a:path>
                </a:pathLst>
              </a:custGeom>
              <a:solidFill>
                <a:srgbClr val="19B5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0" name="Google Shape;1960;p31"/>
              <p:cNvSpPr/>
              <p:nvPr/>
            </p:nvSpPr>
            <p:spPr>
              <a:xfrm>
                <a:off x="7835170" y="2597122"/>
                <a:ext cx="152109" cy="273675"/>
              </a:xfrm>
              <a:custGeom>
                <a:avLst/>
                <a:gdLst/>
                <a:ahLst/>
                <a:cxnLst/>
                <a:rect l="l" t="t" r="r" b="b"/>
                <a:pathLst>
                  <a:path w="4746" h="8539" extrusionOk="0">
                    <a:moveTo>
                      <a:pt x="2256" y="1"/>
                    </a:moveTo>
                    <a:cubicBezTo>
                      <a:pt x="2237" y="16"/>
                      <a:pt x="2218" y="32"/>
                      <a:pt x="2199" y="49"/>
                    </a:cubicBezTo>
                    <a:lnTo>
                      <a:pt x="2199" y="49"/>
                    </a:lnTo>
                    <a:cubicBezTo>
                      <a:pt x="1580" y="475"/>
                      <a:pt x="1276" y="1198"/>
                      <a:pt x="1420" y="1922"/>
                    </a:cubicBezTo>
                    <a:cubicBezTo>
                      <a:pt x="1470" y="2290"/>
                      <a:pt x="1654" y="2607"/>
                      <a:pt x="1905" y="2858"/>
                    </a:cubicBezTo>
                    <a:cubicBezTo>
                      <a:pt x="2156" y="3092"/>
                      <a:pt x="2423" y="3275"/>
                      <a:pt x="2573" y="3526"/>
                    </a:cubicBezTo>
                    <a:cubicBezTo>
                      <a:pt x="2707" y="3777"/>
                      <a:pt x="2707" y="4077"/>
                      <a:pt x="2557" y="4328"/>
                    </a:cubicBezTo>
                    <a:cubicBezTo>
                      <a:pt x="2423" y="4579"/>
                      <a:pt x="2222" y="4779"/>
                      <a:pt x="1988" y="4930"/>
                    </a:cubicBezTo>
                    <a:cubicBezTo>
                      <a:pt x="1537" y="5230"/>
                      <a:pt x="1036" y="5397"/>
                      <a:pt x="635" y="5698"/>
                    </a:cubicBezTo>
                    <a:cubicBezTo>
                      <a:pt x="284" y="5966"/>
                      <a:pt x="50" y="6383"/>
                      <a:pt x="17" y="6834"/>
                    </a:cubicBezTo>
                    <a:cubicBezTo>
                      <a:pt x="0" y="7152"/>
                      <a:pt x="67" y="7486"/>
                      <a:pt x="217" y="7787"/>
                    </a:cubicBezTo>
                    <a:cubicBezTo>
                      <a:pt x="318" y="7971"/>
                      <a:pt x="451" y="8138"/>
                      <a:pt x="602" y="8255"/>
                    </a:cubicBezTo>
                    <a:cubicBezTo>
                      <a:pt x="652" y="8288"/>
                      <a:pt x="702" y="8321"/>
                      <a:pt x="735" y="8355"/>
                    </a:cubicBezTo>
                    <a:cubicBezTo>
                      <a:pt x="769" y="8372"/>
                      <a:pt x="785" y="8372"/>
                      <a:pt x="785" y="8372"/>
                    </a:cubicBezTo>
                    <a:cubicBezTo>
                      <a:pt x="568" y="8204"/>
                      <a:pt x="401" y="8004"/>
                      <a:pt x="284" y="7753"/>
                    </a:cubicBezTo>
                    <a:cubicBezTo>
                      <a:pt x="134" y="7469"/>
                      <a:pt x="84" y="7152"/>
                      <a:pt x="117" y="6834"/>
                    </a:cubicBezTo>
                    <a:cubicBezTo>
                      <a:pt x="151" y="6417"/>
                      <a:pt x="368" y="6032"/>
                      <a:pt x="719" y="5798"/>
                    </a:cubicBezTo>
                    <a:cubicBezTo>
                      <a:pt x="1086" y="5514"/>
                      <a:pt x="1587" y="5364"/>
                      <a:pt x="2072" y="5047"/>
                    </a:cubicBezTo>
                    <a:cubicBezTo>
                      <a:pt x="2323" y="4880"/>
                      <a:pt x="2540" y="4662"/>
                      <a:pt x="2690" y="4395"/>
                    </a:cubicBezTo>
                    <a:cubicBezTo>
                      <a:pt x="2774" y="4261"/>
                      <a:pt x="2807" y="4094"/>
                      <a:pt x="2824" y="3927"/>
                    </a:cubicBezTo>
                    <a:cubicBezTo>
                      <a:pt x="2841" y="3760"/>
                      <a:pt x="2790" y="3593"/>
                      <a:pt x="2707" y="3443"/>
                    </a:cubicBezTo>
                    <a:cubicBezTo>
                      <a:pt x="2540" y="3142"/>
                      <a:pt x="2239" y="2958"/>
                      <a:pt x="2022" y="2741"/>
                    </a:cubicBezTo>
                    <a:cubicBezTo>
                      <a:pt x="1788" y="2507"/>
                      <a:pt x="1638" y="2223"/>
                      <a:pt x="1587" y="1905"/>
                    </a:cubicBezTo>
                    <a:cubicBezTo>
                      <a:pt x="1488" y="1397"/>
                      <a:pt x="1628" y="880"/>
                      <a:pt x="1953" y="496"/>
                    </a:cubicBezTo>
                    <a:lnTo>
                      <a:pt x="1953" y="496"/>
                    </a:lnTo>
                    <a:cubicBezTo>
                      <a:pt x="1937" y="609"/>
                      <a:pt x="1944" y="725"/>
                      <a:pt x="1972" y="836"/>
                    </a:cubicBezTo>
                    <a:cubicBezTo>
                      <a:pt x="2005" y="1037"/>
                      <a:pt x="2089" y="1220"/>
                      <a:pt x="2206" y="1371"/>
                    </a:cubicBezTo>
                    <a:cubicBezTo>
                      <a:pt x="2440" y="1655"/>
                      <a:pt x="2757" y="1872"/>
                      <a:pt x="3091" y="2022"/>
                    </a:cubicBezTo>
                    <a:cubicBezTo>
                      <a:pt x="3409" y="2156"/>
                      <a:pt x="3693" y="2323"/>
                      <a:pt x="3943" y="2557"/>
                    </a:cubicBezTo>
                    <a:cubicBezTo>
                      <a:pt x="4161" y="2774"/>
                      <a:pt x="4328" y="3058"/>
                      <a:pt x="4411" y="3376"/>
                    </a:cubicBezTo>
                    <a:cubicBezTo>
                      <a:pt x="4578" y="3944"/>
                      <a:pt x="4478" y="4562"/>
                      <a:pt x="4127" y="5047"/>
                    </a:cubicBezTo>
                    <a:cubicBezTo>
                      <a:pt x="3776" y="5481"/>
                      <a:pt x="3292" y="5765"/>
                      <a:pt x="3024" y="6199"/>
                    </a:cubicBezTo>
                    <a:cubicBezTo>
                      <a:pt x="2891" y="6417"/>
                      <a:pt x="2824" y="6651"/>
                      <a:pt x="2824" y="6901"/>
                    </a:cubicBezTo>
                    <a:cubicBezTo>
                      <a:pt x="2807" y="7118"/>
                      <a:pt x="2907" y="7336"/>
                      <a:pt x="3075" y="7486"/>
                    </a:cubicBezTo>
                    <a:cubicBezTo>
                      <a:pt x="3225" y="7603"/>
                      <a:pt x="3409" y="7670"/>
                      <a:pt x="3592" y="7720"/>
                    </a:cubicBezTo>
                    <a:cubicBezTo>
                      <a:pt x="3726" y="7753"/>
                      <a:pt x="3877" y="7787"/>
                      <a:pt x="4010" y="7854"/>
                    </a:cubicBezTo>
                    <a:cubicBezTo>
                      <a:pt x="4194" y="7954"/>
                      <a:pt x="4311" y="8138"/>
                      <a:pt x="4328" y="8338"/>
                    </a:cubicBezTo>
                    <a:cubicBezTo>
                      <a:pt x="4328" y="8405"/>
                      <a:pt x="4311" y="8472"/>
                      <a:pt x="4278" y="8539"/>
                    </a:cubicBezTo>
                    <a:cubicBezTo>
                      <a:pt x="4278" y="8539"/>
                      <a:pt x="4294" y="8522"/>
                      <a:pt x="4311" y="8505"/>
                    </a:cubicBezTo>
                    <a:cubicBezTo>
                      <a:pt x="4344" y="8455"/>
                      <a:pt x="4361" y="8388"/>
                      <a:pt x="4361" y="8338"/>
                    </a:cubicBezTo>
                    <a:cubicBezTo>
                      <a:pt x="4361" y="8121"/>
                      <a:pt x="4244" y="7904"/>
                      <a:pt x="4044" y="7803"/>
                    </a:cubicBezTo>
                    <a:cubicBezTo>
                      <a:pt x="3793" y="7653"/>
                      <a:pt x="3425" y="7653"/>
                      <a:pt x="3141" y="7419"/>
                    </a:cubicBezTo>
                    <a:cubicBezTo>
                      <a:pt x="2841" y="7169"/>
                      <a:pt x="2874" y="6667"/>
                      <a:pt x="3125" y="6266"/>
                    </a:cubicBezTo>
                    <a:cubicBezTo>
                      <a:pt x="3375" y="5865"/>
                      <a:pt x="3860" y="5598"/>
                      <a:pt x="4244" y="5147"/>
                    </a:cubicBezTo>
                    <a:cubicBezTo>
                      <a:pt x="4628" y="4612"/>
                      <a:pt x="4745" y="3944"/>
                      <a:pt x="4562" y="3326"/>
                    </a:cubicBezTo>
                    <a:cubicBezTo>
                      <a:pt x="4478" y="2991"/>
                      <a:pt x="4311" y="2691"/>
                      <a:pt x="4060" y="2440"/>
                    </a:cubicBezTo>
                    <a:cubicBezTo>
                      <a:pt x="3793" y="2206"/>
                      <a:pt x="3492" y="2006"/>
                      <a:pt x="3175" y="1872"/>
                    </a:cubicBezTo>
                    <a:cubicBezTo>
                      <a:pt x="2857" y="1738"/>
                      <a:pt x="2573" y="1538"/>
                      <a:pt x="2339" y="1270"/>
                    </a:cubicBezTo>
                    <a:cubicBezTo>
                      <a:pt x="2122" y="1003"/>
                      <a:pt x="2072" y="652"/>
                      <a:pt x="2189" y="335"/>
                    </a:cubicBezTo>
                    <a:cubicBezTo>
                      <a:pt x="2239" y="251"/>
                      <a:pt x="2289" y="201"/>
                      <a:pt x="2356" y="151"/>
                    </a:cubicBezTo>
                    <a:lnTo>
                      <a:pt x="2356" y="151"/>
                    </a:lnTo>
                    <a:cubicBezTo>
                      <a:pt x="2356" y="151"/>
                      <a:pt x="2356" y="151"/>
                      <a:pt x="2356" y="151"/>
                    </a:cubicBezTo>
                    <a:lnTo>
                      <a:pt x="2272" y="1"/>
                    </a:lnTo>
                    <a:cubicBezTo>
                      <a:pt x="2269" y="3"/>
                      <a:pt x="2265" y="6"/>
                      <a:pt x="2261" y="8"/>
                    </a:cubicBezTo>
                    <a:lnTo>
                      <a:pt x="2261" y="8"/>
                    </a:lnTo>
                    <a:lnTo>
                      <a:pt x="2256" y="1"/>
                    </a:ln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1" name="Google Shape;1961;p31"/>
              <p:cNvSpPr/>
              <p:nvPr/>
            </p:nvSpPr>
            <p:spPr>
              <a:xfrm>
                <a:off x="7062957" y="3777908"/>
                <a:ext cx="59998" cy="891118"/>
              </a:xfrm>
              <a:custGeom>
                <a:avLst/>
                <a:gdLst/>
                <a:ahLst/>
                <a:cxnLst/>
                <a:rect l="l" t="t" r="r" b="b"/>
                <a:pathLst>
                  <a:path w="1872" h="27804" extrusionOk="0">
                    <a:moveTo>
                      <a:pt x="1872" y="1"/>
                    </a:moveTo>
                    <a:lnTo>
                      <a:pt x="84" y="68"/>
                    </a:lnTo>
                    <a:lnTo>
                      <a:pt x="0" y="27804"/>
                    </a:lnTo>
                    <a:lnTo>
                      <a:pt x="1237" y="27804"/>
                    </a:lnTo>
                    <a:lnTo>
                      <a:pt x="1872" y="1"/>
                    </a:ln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2" name="Google Shape;1962;p31"/>
              <p:cNvSpPr/>
              <p:nvPr/>
            </p:nvSpPr>
            <p:spPr>
              <a:xfrm>
                <a:off x="6651691" y="3774158"/>
                <a:ext cx="254926" cy="894868"/>
              </a:xfrm>
              <a:custGeom>
                <a:avLst/>
                <a:gdLst/>
                <a:ahLst/>
                <a:cxnLst/>
                <a:rect l="l" t="t" r="r" b="b"/>
                <a:pathLst>
                  <a:path w="7954" h="27921" extrusionOk="0">
                    <a:moveTo>
                      <a:pt x="5982" y="1"/>
                    </a:moveTo>
                    <a:lnTo>
                      <a:pt x="0" y="27921"/>
                    </a:lnTo>
                    <a:lnTo>
                      <a:pt x="1370" y="27921"/>
                    </a:lnTo>
                    <a:lnTo>
                      <a:pt x="7953" y="118"/>
                    </a:lnTo>
                    <a:lnTo>
                      <a:pt x="5982" y="1"/>
                    </a:ln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3" name="Google Shape;1963;p31"/>
              <p:cNvSpPr/>
              <p:nvPr/>
            </p:nvSpPr>
            <p:spPr>
              <a:xfrm>
                <a:off x="6459776" y="2797659"/>
                <a:ext cx="1293506" cy="1004864"/>
              </a:xfrm>
              <a:custGeom>
                <a:avLst/>
                <a:gdLst/>
                <a:ahLst/>
                <a:cxnLst/>
                <a:rect l="l" t="t" r="r" b="b"/>
                <a:pathLst>
                  <a:path w="40359" h="31353" extrusionOk="0">
                    <a:moveTo>
                      <a:pt x="32420" y="1"/>
                    </a:moveTo>
                    <a:cubicBezTo>
                      <a:pt x="21878" y="1"/>
                      <a:pt x="22460" y="14473"/>
                      <a:pt x="19906" y="21179"/>
                    </a:cubicBezTo>
                    <a:cubicBezTo>
                      <a:pt x="17786" y="26748"/>
                      <a:pt x="12045" y="27252"/>
                      <a:pt x="9320" y="27252"/>
                    </a:cubicBezTo>
                    <a:cubicBezTo>
                      <a:pt x="8718" y="27252"/>
                      <a:pt x="8263" y="27227"/>
                      <a:pt x="8027" y="27227"/>
                    </a:cubicBezTo>
                    <a:cubicBezTo>
                      <a:pt x="7930" y="27227"/>
                      <a:pt x="7802" y="27227"/>
                      <a:pt x="7648" y="27227"/>
                    </a:cubicBezTo>
                    <a:cubicBezTo>
                      <a:pt x="5755" y="27227"/>
                      <a:pt x="1" y="27313"/>
                      <a:pt x="2195" y="29600"/>
                    </a:cubicBezTo>
                    <a:cubicBezTo>
                      <a:pt x="3299" y="30758"/>
                      <a:pt x="10011" y="31352"/>
                      <a:pt x="17159" y="31352"/>
                    </a:cubicBezTo>
                    <a:cubicBezTo>
                      <a:pt x="25381" y="31352"/>
                      <a:pt x="34178" y="30566"/>
                      <a:pt x="35679" y="28948"/>
                    </a:cubicBezTo>
                    <a:cubicBezTo>
                      <a:pt x="38486" y="25941"/>
                      <a:pt x="38921" y="17085"/>
                      <a:pt x="39673" y="8330"/>
                    </a:cubicBezTo>
                    <a:cubicBezTo>
                      <a:pt x="40359" y="354"/>
                      <a:pt x="34127" y="6"/>
                      <a:pt x="33034" y="6"/>
                    </a:cubicBezTo>
                    <a:cubicBezTo>
                      <a:pt x="32930" y="6"/>
                      <a:pt x="32872" y="9"/>
                      <a:pt x="32872" y="9"/>
                    </a:cubicBezTo>
                    <a:cubicBezTo>
                      <a:pt x="32719" y="4"/>
                      <a:pt x="32569" y="1"/>
                      <a:pt x="32420"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4" name="Google Shape;1964;p31"/>
              <p:cNvSpPr/>
              <p:nvPr/>
            </p:nvSpPr>
            <p:spPr>
              <a:xfrm>
                <a:off x="6506024" y="2798492"/>
                <a:ext cx="1232226" cy="1005344"/>
              </a:xfrm>
              <a:custGeom>
                <a:avLst/>
                <a:gdLst/>
                <a:ahLst/>
                <a:cxnLst/>
                <a:rect l="l" t="t" r="r" b="b"/>
                <a:pathLst>
                  <a:path w="38447" h="31368" extrusionOk="0">
                    <a:moveTo>
                      <a:pt x="31914" y="0"/>
                    </a:moveTo>
                    <a:lnTo>
                      <a:pt x="31914" y="0"/>
                    </a:lnTo>
                    <a:cubicBezTo>
                      <a:pt x="31914" y="0"/>
                      <a:pt x="37695" y="1187"/>
                      <a:pt x="37144" y="7218"/>
                    </a:cubicBezTo>
                    <a:cubicBezTo>
                      <a:pt x="36609" y="13267"/>
                      <a:pt x="35088" y="23860"/>
                      <a:pt x="32281" y="26550"/>
                    </a:cubicBezTo>
                    <a:cubicBezTo>
                      <a:pt x="29964" y="28785"/>
                      <a:pt x="22064" y="29573"/>
                      <a:pt x="16033" y="29573"/>
                    </a:cubicBezTo>
                    <a:cubicBezTo>
                      <a:pt x="14759" y="29573"/>
                      <a:pt x="13569" y="29538"/>
                      <a:pt x="12532" y="29474"/>
                    </a:cubicBezTo>
                    <a:cubicBezTo>
                      <a:pt x="5615" y="29039"/>
                      <a:pt x="1254" y="27719"/>
                      <a:pt x="1254" y="27719"/>
                    </a:cubicBezTo>
                    <a:cubicBezTo>
                      <a:pt x="1254" y="27719"/>
                      <a:pt x="0" y="28538"/>
                      <a:pt x="368" y="29056"/>
                    </a:cubicBezTo>
                    <a:cubicBezTo>
                      <a:pt x="723" y="29535"/>
                      <a:pt x="3630" y="31368"/>
                      <a:pt x="16954" y="31368"/>
                    </a:cubicBezTo>
                    <a:cubicBezTo>
                      <a:pt x="18053" y="31368"/>
                      <a:pt x="19223" y="31355"/>
                      <a:pt x="20468" y="31328"/>
                    </a:cubicBezTo>
                    <a:cubicBezTo>
                      <a:pt x="36793" y="30978"/>
                      <a:pt x="35657" y="28572"/>
                      <a:pt x="36342" y="25932"/>
                    </a:cubicBezTo>
                    <a:cubicBezTo>
                      <a:pt x="37010" y="23308"/>
                      <a:pt x="38447" y="9273"/>
                      <a:pt x="38246" y="6182"/>
                    </a:cubicBezTo>
                    <a:cubicBezTo>
                      <a:pt x="38046" y="3091"/>
                      <a:pt x="36492" y="535"/>
                      <a:pt x="31914" y="0"/>
                    </a:cubicBezTo>
                    <a:close/>
                  </a:path>
                </a:pathLst>
              </a:custGeom>
              <a:solidFill>
                <a:srgbClr val="045A6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5" name="Google Shape;1965;p31"/>
              <p:cNvSpPr/>
              <p:nvPr/>
            </p:nvSpPr>
            <p:spPr>
              <a:xfrm>
                <a:off x="6779122" y="1961987"/>
                <a:ext cx="599816" cy="586579"/>
              </a:xfrm>
              <a:custGeom>
                <a:avLst/>
                <a:gdLst/>
                <a:ahLst/>
                <a:cxnLst/>
                <a:rect l="l" t="t" r="r" b="b"/>
                <a:pathLst>
                  <a:path w="18715" h="18302" extrusionOk="0">
                    <a:moveTo>
                      <a:pt x="9823" y="1"/>
                    </a:moveTo>
                    <a:cubicBezTo>
                      <a:pt x="9350" y="1"/>
                      <a:pt x="8871" y="77"/>
                      <a:pt x="8405" y="235"/>
                    </a:cubicBezTo>
                    <a:lnTo>
                      <a:pt x="6701" y="1037"/>
                    </a:lnTo>
                    <a:cubicBezTo>
                      <a:pt x="6564" y="978"/>
                      <a:pt x="6424" y="950"/>
                      <a:pt x="6285" y="950"/>
                    </a:cubicBezTo>
                    <a:cubicBezTo>
                      <a:pt x="5645" y="950"/>
                      <a:pt x="5021" y="1525"/>
                      <a:pt x="4746" y="2157"/>
                    </a:cubicBezTo>
                    <a:cubicBezTo>
                      <a:pt x="4429" y="2925"/>
                      <a:pt x="4395" y="3811"/>
                      <a:pt x="4011" y="4546"/>
                    </a:cubicBezTo>
                    <a:cubicBezTo>
                      <a:pt x="3242" y="6117"/>
                      <a:pt x="1104" y="6902"/>
                      <a:pt x="903" y="8640"/>
                    </a:cubicBezTo>
                    <a:cubicBezTo>
                      <a:pt x="736" y="9926"/>
                      <a:pt x="1772" y="11196"/>
                      <a:pt x="1421" y="12449"/>
                    </a:cubicBezTo>
                    <a:cubicBezTo>
                      <a:pt x="1170" y="13285"/>
                      <a:pt x="352" y="13869"/>
                      <a:pt x="185" y="14722"/>
                    </a:cubicBezTo>
                    <a:cubicBezTo>
                      <a:pt x="1" y="15640"/>
                      <a:pt x="652" y="16526"/>
                      <a:pt x="1388" y="17094"/>
                    </a:cubicBezTo>
                    <a:cubicBezTo>
                      <a:pt x="2476" y="17896"/>
                      <a:pt x="3762" y="18302"/>
                      <a:pt x="5053" y="18302"/>
                    </a:cubicBezTo>
                    <a:cubicBezTo>
                      <a:pt x="6102" y="18302"/>
                      <a:pt x="7153" y="18034"/>
                      <a:pt x="8104" y="17495"/>
                    </a:cubicBezTo>
                    <a:cubicBezTo>
                      <a:pt x="9090" y="16910"/>
                      <a:pt x="9959" y="16025"/>
                      <a:pt x="11095" y="15824"/>
                    </a:cubicBezTo>
                    <a:cubicBezTo>
                      <a:pt x="11273" y="15791"/>
                      <a:pt x="11451" y="15775"/>
                      <a:pt x="11629" y="15775"/>
                    </a:cubicBezTo>
                    <a:cubicBezTo>
                      <a:pt x="12418" y="15775"/>
                      <a:pt x="13202" y="16076"/>
                      <a:pt x="13952" y="16376"/>
                    </a:cubicBezTo>
                    <a:cubicBezTo>
                      <a:pt x="14727" y="16685"/>
                      <a:pt x="15536" y="16995"/>
                      <a:pt x="16352" y="16995"/>
                    </a:cubicBezTo>
                    <a:cubicBezTo>
                      <a:pt x="16504" y="16995"/>
                      <a:pt x="16657" y="16984"/>
                      <a:pt x="16810" y="16960"/>
                    </a:cubicBezTo>
                    <a:cubicBezTo>
                      <a:pt x="17795" y="16810"/>
                      <a:pt x="18714" y="15908"/>
                      <a:pt x="18514" y="14939"/>
                    </a:cubicBezTo>
                    <a:cubicBezTo>
                      <a:pt x="18347" y="14120"/>
                      <a:pt x="17461" y="13585"/>
                      <a:pt x="17328" y="12767"/>
                    </a:cubicBezTo>
                    <a:cubicBezTo>
                      <a:pt x="17177" y="11881"/>
                      <a:pt x="17929" y="11096"/>
                      <a:pt x="18079" y="10227"/>
                    </a:cubicBezTo>
                    <a:cubicBezTo>
                      <a:pt x="18247" y="9275"/>
                      <a:pt x="17712" y="8356"/>
                      <a:pt x="17060" y="7654"/>
                    </a:cubicBezTo>
                    <a:cubicBezTo>
                      <a:pt x="16425" y="6952"/>
                      <a:pt x="15640" y="6367"/>
                      <a:pt x="15105" y="5582"/>
                    </a:cubicBezTo>
                    <a:cubicBezTo>
                      <a:pt x="14370" y="4462"/>
                      <a:pt x="14203" y="3042"/>
                      <a:pt x="13468" y="1923"/>
                    </a:cubicBezTo>
                    <a:cubicBezTo>
                      <a:pt x="12627" y="693"/>
                      <a:pt x="11250" y="1"/>
                      <a:pt x="9823"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6" name="Google Shape;1966;p31"/>
              <p:cNvSpPr/>
              <p:nvPr/>
            </p:nvSpPr>
            <p:spPr>
              <a:xfrm>
                <a:off x="6942449" y="1973781"/>
                <a:ext cx="263515" cy="500204"/>
              </a:xfrm>
              <a:custGeom>
                <a:avLst/>
                <a:gdLst/>
                <a:ahLst/>
                <a:cxnLst/>
                <a:rect l="l" t="t" r="r" b="b"/>
                <a:pathLst>
                  <a:path w="8222" h="15607" extrusionOk="0">
                    <a:moveTo>
                      <a:pt x="4462" y="1"/>
                    </a:moveTo>
                    <a:lnTo>
                      <a:pt x="235" y="2023"/>
                    </a:lnTo>
                    <a:cubicBezTo>
                      <a:pt x="235" y="2023"/>
                      <a:pt x="1" y="7436"/>
                      <a:pt x="101" y="9775"/>
                    </a:cubicBezTo>
                    <a:cubicBezTo>
                      <a:pt x="201" y="12115"/>
                      <a:pt x="2507" y="12415"/>
                      <a:pt x="2507" y="12415"/>
                    </a:cubicBezTo>
                    <a:cubicBezTo>
                      <a:pt x="2507" y="12415"/>
                      <a:pt x="2708" y="15005"/>
                      <a:pt x="2591" y="15607"/>
                    </a:cubicBezTo>
                    <a:lnTo>
                      <a:pt x="8222" y="15573"/>
                    </a:lnTo>
                    <a:lnTo>
                      <a:pt x="8155" y="4211"/>
                    </a:lnTo>
                    <a:lnTo>
                      <a:pt x="4462" y="1"/>
                    </a:lnTo>
                    <a:close/>
                  </a:path>
                </a:pathLst>
              </a:custGeom>
              <a:solidFill>
                <a:srgbClr val="FFBE9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7" name="Google Shape;1967;p31"/>
              <p:cNvSpPr/>
              <p:nvPr/>
            </p:nvSpPr>
            <p:spPr>
              <a:xfrm>
                <a:off x="6959596" y="2161755"/>
                <a:ext cx="18781" cy="19326"/>
              </a:xfrm>
              <a:custGeom>
                <a:avLst/>
                <a:gdLst/>
                <a:ahLst/>
                <a:cxnLst/>
                <a:rect l="l" t="t" r="r" b="b"/>
                <a:pathLst>
                  <a:path w="586" h="603" extrusionOk="0">
                    <a:moveTo>
                      <a:pt x="301" y="1"/>
                    </a:moveTo>
                    <a:cubicBezTo>
                      <a:pt x="134" y="1"/>
                      <a:pt x="1" y="134"/>
                      <a:pt x="1" y="301"/>
                    </a:cubicBezTo>
                    <a:cubicBezTo>
                      <a:pt x="1" y="468"/>
                      <a:pt x="134" y="602"/>
                      <a:pt x="285" y="602"/>
                    </a:cubicBezTo>
                    <a:cubicBezTo>
                      <a:pt x="452" y="602"/>
                      <a:pt x="585" y="485"/>
                      <a:pt x="585" y="318"/>
                    </a:cubicBezTo>
                    <a:cubicBezTo>
                      <a:pt x="585" y="151"/>
                      <a:pt x="468" y="17"/>
                      <a:pt x="301"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8" name="Google Shape;1968;p31"/>
              <p:cNvSpPr/>
              <p:nvPr/>
            </p:nvSpPr>
            <p:spPr>
              <a:xfrm>
                <a:off x="6953186" y="2143326"/>
                <a:ext cx="38043" cy="11634"/>
              </a:xfrm>
              <a:custGeom>
                <a:avLst/>
                <a:gdLst/>
                <a:ahLst/>
                <a:cxnLst/>
                <a:rect l="l" t="t" r="r" b="b"/>
                <a:pathLst>
                  <a:path w="1187" h="363" extrusionOk="0">
                    <a:moveTo>
                      <a:pt x="610" y="1"/>
                    </a:moveTo>
                    <a:cubicBezTo>
                      <a:pt x="437" y="1"/>
                      <a:pt x="267" y="59"/>
                      <a:pt x="134" y="175"/>
                    </a:cubicBezTo>
                    <a:cubicBezTo>
                      <a:pt x="34" y="258"/>
                      <a:pt x="0" y="342"/>
                      <a:pt x="17" y="358"/>
                    </a:cubicBezTo>
                    <a:cubicBezTo>
                      <a:pt x="20" y="361"/>
                      <a:pt x="24" y="362"/>
                      <a:pt x="29" y="362"/>
                    </a:cubicBezTo>
                    <a:cubicBezTo>
                      <a:pt x="87" y="362"/>
                      <a:pt x="294" y="207"/>
                      <a:pt x="585" y="191"/>
                    </a:cubicBezTo>
                    <a:cubicBezTo>
                      <a:pt x="600" y="190"/>
                      <a:pt x="615" y="190"/>
                      <a:pt x="630" y="190"/>
                    </a:cubicBezTo>
                    <a:cubicBezTo>
                      <a:pt x="896" y="190"/>
                      <a:pt x="1096" y="313"/>
                      <a:pt x="1156" y="313"/>
                    </a:cubicBezTo>
                    <a:cubicBezTo>
                      <a:pt x="1162" y="313"/>
                      <a:pt x="1167" y="311"/>
                      <a:pt x="1170" y="308"/>
                    </a:cubicBezTo>
                    <a:cubicBezTo>
                      <a:pt x="1186" y="275"/>
                      <a:pt x="1153" y="208"/>
                      <a:pt x="1053" y="141"/>
                    </a:cubicBezTo>
                    <a:cubicBezTo>
                      <a:pt x="919" y="47"/>
                      <a:pt x="764" y="1"/>
                      <a:pt x="610"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9" name="Google Shape;1969;p31"/>
              <p:cNvSpPr/>
              <p:nvPr/>
            </p:nvSpPr>
            <p:spPr>
              <a:xfrm>
                <a:off x="7069367" y="2161755"/>
                <a:ext cx="18781" cy="19326"/>
              </a:xfrm>
              <a:custGeom>
                <a:avLst/>
                <a:gdLst/>
                <a:ahLst/>
                <a:cxnLst/>
                <a:rect l="l" t="t" r="r" b="b"/>
                <a:pathLst>
                  <a:path w="586" h="603" extrusionOk="0">
                    <a:moveTo>
                      <a:pt x="302" y="1"/>
                    </a:moveTo>
                    <a:cubicBezTo>
                      <a:pt x="135" y="1"/>
                      <a:pt x="1" y="134"/>
                      <a:pt x="1" y="301"/>
                    </a:cubicBezTo>
                    <a:cubicBezTo>
                      <a:pt x="1" y="468"/>
                      <a:pt x="135" y="602"/>
                      <a:pt x="285" y="602"/>
                    </a:cubicBezTo>
                    <a:cubicBezTo>
                      <a:pt x="452" y="602"/>
                      <a:pt x="586" y="485"/>
                      <a:pt x="586" y="318"/>
                    </a:cubicBezTo>
                    <a:cubicBezTo>
                      <a:pt x="586" y="151"/>
                      <a:pt x="469" y="17"/>
                      <a:pt x="302"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0" name="Google Shape;1970;p31"/>
              <p:cNvSpPr/>
              <p:nvPr/>
            </p:nvSpPr>
            <p:spPr>
              <a:xfrm>
                <a:off x="7065104" y="2145377"/>
                <a:ext cx="38043" cy="11346"/>
              </a:xfrm>
              <a:custGeom>
                <a:avLst/>
                <a:gdLst/>
                <a:ahLst/>
                <a:cxnLst/>
                <a:rect l="l" t="t" r="r" b="b"/>
                <a:pathLst>
                  <a:path w="1187" h="354" extrusionOk="0">
                    <a:moveTo>
                      <a:pt x="611" y="1"/>
                    </a:moveTo>
                    <a:cubicBezTo>
                      <a:pt x="436" y="1"/>
                      <a:pt x="262" y="60"/>
                      <a:pt x="117" y="177"/>
                    </a:cubicBezTo>
                    <a:cubicBezTo>
                      <a:pt x="34" y="261"/>
                      <a:pt x="0" y="328"/>
                      <a:pt x="17" y="345"/>
                    </a:cubicBezTo>
                    <a:cubicBezTo>
                      <a:pt x="21" y="350"/>
                      <a:pt x="28" y="353"/>
                      <a:pt x="37" y="353"/>
                    </a:cubicBezTo>
                    <a:cubicBezTo>
                      <a:pt x="104" y="353"/>
                      <a:pt x="305" y="209"/>
                      <a:pt x="585" y="194"/>
                    </a:cubicBezTo>
                    <a:cubicBezTo>
                      <a:pt x="600" y="193"/>
                      <a:pt x="615" y="193"/>
                      <a:pt x="630" y="193"/>
                    </a:cubicBezTo>
                    <a:cubicBezTo>
                      <a:pt x="884" y="193"/>
                      <a:pt x="1078" y="304"/>
                      <a:pt x="1147" y="304"/>
                    </a:cubicBezTo>
                    <a:cubicBezTo>
                      <a:pt x="1158" y="304"/>
                      <a:pt x="1165" y="301"/>
                      <a:pt x="1170" y="294"/>
                    </a:cubicBezTo>
                    <a:cubicBezTo>
                      <a:pt x="1187" y="278"/>
                      <a:pt x="1136" y="211"/>
                      <a:pt x="1036" y="127"/>
                    </a:cubicBezTo>
                    <a:cubicBezTo>
                      <a:pt x="906" y="43"/>
                      <a:pt x="758" y="1"/>
                      <a:pt x="611"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1" name="Google Shape;1971;p31"/>
              <p:cNvSpPr/>
              <p:nvPr/>
            </p:nvSpPr>
            <p:spPr>
              <a:xfrm>
                <a:off x="7001357" y="2153165"/>
                <a:ext cx="30576" cy="91086"/>
              </a:xfrm>
              <a:custGeom>
                <a:avLst/>
                <a:gdLst/>
                <a:ahLst/>
                <a:cxnLst/>
                <a:rect l="l" t="t" r="r" b="b"/>
                <a:pathLst>
                  <a:path w="954" h="2842" extrusionOk="0">
                    <a:moveTo>
                      <a:pt x="919" y="1"/>
                    </a:moveTo>
                    <a:cubicBezTo>
                      <a:pt x="880" y="1"/>
                      <a:pt x="599" y="747"/>
                      <a:pt x="285" y="1689"/>
                    </a:cubicBezTo>
                    <a:cubicBezTo>
                      <a:pt x="201" y="1923"/>
                      <a:pt x="135" y="2140"/>
                      <a:pt x="68" y="2357"/>
                    </a:cubicBezTo>
                    <a:cubicBezTo>
                      <a:pt x="18" y="2457"/>
                      <a:pt x="1" y="2591"/>
                      <a:pt x="34" y="2691"/>
                    </a:cubicBezTo>
                    <a:cubicBezTo>
                      <a:pt x="51" y="2758"/>
                      <a:pt x="101" y="2808"/>
                      <a:pt x="168" y="2825"/>
                    </a:cubicBezTo>
                    <a:cubicBezTo>
                      <a:pt x="201" y="2825"/>
                      <a:pt x="252" y="2842"/>
                      <a:pt x="302" y="2842"/>
                    </a:cubicBezTo>
                    <a:cubicBezTo>
                      <a:pt x="469" y="2842"/>
                      <a:pt x="653" y="2842"/>
                      <a:pt x="820" y="2808"/>
                    </a:cubicBezTo>
                    <a:cubicBezTo>
                      <a:pt x="653" y="2758"/>
                      <a:pt x="485" y="2741"/>
                      <a:pt x="302" y="2741"/>
                    </a:cubicBezTo>
                    <a:cubicBezTo>
                      <a:pt x="218" y="2725"/>
                      <a:pt x="151" y="2708"/>
                      <a:pt x="135" y="2658"/>
                    </a:cubicBezTo>
                    <a:cubicBezTo>
                      <a:pt x="135" y="2574"/>
                      <a:pt x="151" y="2474"/>
                      <a:pt x="185" y="2407"/>
                    </a:cubicBezTo>
                    <a:lnTo>
                      <a:pt x="419" y="1739"/>
                    </a:lnTo>
                    <a:cubicBezTo>
                      <a:pt x="719" y="787"/>
                      <a:pt x="953" y="18"/>
                      <a:pt x="920" y="1"/>
                    </a:cubicBezTo>
                    <a:cubicBezTo>
                      <a:pt x="919" y="1"/>
                      <a:pt x="919" y="1"/>
                      <a:pt x="919"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2" name="Google Shape;1972;p31"/>
              <p:cNvSpPr/>
              <p:nvPr/>
            </p:nvSpPr>
            <p:spPr>
              <a:xfrm>
                <a:off x="7022798" y="2339536"/>
                <a:ext cx="97496" cy="50607"/>
              </a:xfrm>
              <a:custGeom>
                <a:avLst/>
                <a:gdLst/>
                <a:ahLst/>
                <a:cxnLst/>
                <a:rect l="l" t="t" r="r" b="b"/>
                <a:pathLst>
                  <a:path w="3042" h="1579" extrusionOk="0">
                    <a:moveTo>
                      <a:pt x="3041" y="1"/>
                    </a:moveTo>
                    <a:lnTo>
                      <a:pt x="3041" y="1"/>
                    </a:lnTo>
                    <a:cubicBezTo>
                      <a:pt x="2139" y="619"/>
                      <a:pt x="1086" y="970"/>
                      <a:pt x="0" y="1003"/>
                    </a:cubicBezTo>
                    <a:lnTo>
                      <a:pt x="34" y="1571"/>
                    </a:lnTo>
                    <a:cubicBezTo>
                      <a:pt x="120" y="1576"/>
                      <a:pt x="204" y="1579"/>
                      <a:pt x="286" y="1579"/>
                    </a:cubicBezTo>
                    <a:cubicBezTo>
                      <a:pt x="2376" y="1579"/>
                      <a:pt x="3041" y="1"/>
                      <a:pt x="3041" y="1"/>
                    </a:cubicBezTo>
                    <a:close/>
                  </a:path>
                </a:pathLst>
              </a:custGeom>
              <a:solidFill>
                <a:srgbClr val="EB996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3" name="Google Shape;1973;p31"/>
              <p:cNvSpPr/>
              <p:nvPr/>
            </p:nvSpPr>
            <p:spPr>
              <a:xfrm>
                <a:off x="7030811" y="2254059"/>
                <a:ext cx="31633" cy="22659"/>
              </a:xfrm>
              <a:custGeom>
                <a:avLst/>
                <a:gdLst/>
                <a:ahLst/>
                <a:cxnLst/>
                <a:rect l="l" t="t" r="r" b="b"/>
                <a:pathLst>
                  <a:path w="987" h="707" extrusionOk="0">
                    <a:moveTo>
                      <a:pt x="565" y="0"/>
                    </a:moveTo>
                    <a:cubicBezTo>
                      <a:pt x="501" y="0"/>
                      <a:pt x="440" y="14"/>
                      <a:pt x="385" y="45"/>
                    </a:cubicBezTo>
                    <a:cubicBezTo>
                      <a:pt x="185" y="128"/>
                      <a:pt x="51" y="295"/>
                      <a:pt x="18" y="496"/>
                    </a:cubicBezTo>
                    <a:lnTo>
                      <a:pt x="1" y="512"/>
                    </a:lnTo>
                    <a:cubicBezTo>
                      <a:pt x="1" y="546"/>
                      <a:pt x="18" y="596"/>
                      <a:pt x="51" y="613"/>
                    </a:cubicBezTo>
                    <a:cubicBezTo>
                      <a:pt x="101" y="646"/>
                      <a:pt x="135" y="663"/>
                      <a:pt x="185" y="663"/>
                    </a:cubicBezTo>
                    <a:cubicBezTo>
                      <a:pt x="280" y="695"/>
                      <a:pt x="375" y="706"/>
                      <a:pt x="475" y="706"/>
                    </a:cubicBezTo>
                    <a:cubicBezTo>
                      <a:pt x="532" y="706"/>
                      <a:pt x="591" y="702"/>
                      <a:pt x="652" y="696"/>
                    </a:cubicBezTo>
                    <a:cubicBezTo>
                      <a:pt x="803" y="663"/>
                      <a:pt x="937" y="546"/>
                      <a:pt x="970" y="395"/>
                    </a:cubicBezTo>
                    <a:cubicBezTo>
                      <a:pt x="987" y="245"/>
                      <a:pt x="903" y="111"/>
                      <a:pt x="786" y="45"/>
                    </a:cubicBezTo>
                    <a:cubicBezTo>
                      <a:pt x="715" y="18"/>
                      <a:pt x="638" y="0"/>
                      <a:pt x="565" y="0"/>
                    </a:cubicBezTo>
                    <a:close/>
                  </a:path>
                </a:pathLst>
              </a:custGeom>
              <a:solidFill>
                <a:srgbClr val="EB996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4" name="Google Shape;1974;p31"/>
              <p:cNvSpPr/>
              <p:nvPr/>
            </p:nvSpPr>
            <p:spPr>
              <a:xfrm>
                <a:off x="7024401" y="2243097"/>
                <a:ext cx="33717" cy="31697"/>
              </a:xfrm>
              <a:custGeom>
                <a:avLst/>
                <a:gdLst/>
                <a:ahLst/>
                <a:cxnLst/>
                <a:rect l="l" t="t" r="r" b="b"/>
                <a:pathLst>
                  <a:path w="1052" h="989" extrusionOk="0">
                    <a:moveTo>
                      <a:pt x="993" y="0"/>
                    </a:moveTo>
                    <a:cubicBezTo>
                      <a:pt x="991" y="0"/>
                      <a:pt x="989" y="1"/>
                      <a:pt x="986" y="2"/>
                    </a:cubicBezTo>
                    <a:cubicBezTo>
                      <a:pt x="985" y="2"/>
                      <a:pt x="985" y="2"/>
                      <a:pt x="984" y="2"/>
                    </a:cubicBezTo>
                    <a:cubicBezTo>
                      <a:pt x="953" y="2"/>
                      <a:pt x="946" y="359"/>
                      <a:pt x="669" y="637"/>
                    </a:cubicBezTo>
                    <a:cubicBezTo>
                      <a:pt x="368" y="905"/>
                      <a:pt x="0" y="871"/>
                      <a:pt x="0" y="921"/>
                    </a:cubicBezTo>
                    <a:cubicBezTo>
                      <a:pt x="0" y="955"/>
                      <a:pt x="84" y="988"/>
                      <a:pt x="234" y="988"/>
                    </a:cubicBezTo>
                    <a:cubicBezTo>
                      <a:pt x="652" y="971"/>
                      <a:pt x="1003" y="654"/>
                      <a:pt x="1036" y="236"/>
                    </a:cubicBezTo>
                    <a:cubicBezTo>
                      <a:pt x="1052" y="97"/>
                      <a:pt x="1024" y="0"/>
                      <a:pt x="993"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5" name="Google Shape;1975;p31"/>
              <p:cNvSpPr/>
              <p:nvPr/>
            </p:nvSpPr>
            <p:spPr>
              <a:xfrm>
                <a:off x="6940334" y="1961634"/>
                <a:ext cx="313834" cy="304122"/>
              </a:xfrm>
              <a:custGeom>
                <a:avLst/>
                <a:gdLst/>
                <a:ahLst/>
                <a:cxnLst/>
                <a:rect l="l" t="t" r="r" b="b"/>
                <a:pathLst>
                  <a:path w="9792" h="9489" extrusionOk="0">
                    <a:moveTo>
                      <a:pt x="58" y="2388"/>
                    </a:moveTo>
                    <a:cubicBezTo>
                      <a:pt x="36" y="2464"/>
                      <a:pt x="16" y="2541"/>
                      <a:pt x="0" y="2619"/>
                    </a:cubicBezTo>
                    <a:lnTo>
                      <a:pt x="58" y="2388"/>
                    </a:lnTo>
                    <a:close/>
                    <a:moveTo>
                      <a:pt x="3765" y="1"/>
                    </a:moveTo>
                    <a:cubicBezTo>
                      <a:pt x="3641" y="1"/>
                      <a:pt x="3517" y="5"/>
                      <a:pt x="3392" y="12"/>
                    </a:cubicBezTo>
                    <a:cubicBezTo>
                      <a:pt x="2573" y="46"/>
                      <a:pt x="1771" y="330"/>
                      <a:pt x="1120" y="814"/>
                    </a:cubicBezTo>
                    <a:cubicBezTo>
                      <a:pt x="667" y="1174"/>
                      <a:pt x="320" y="1650"/>
                      <a:pt x="122" y="2192"/>
                    </a:cubicBezTo>
                    <a:lnTo>
                      <a:pt x="122" y="2192"/>
                    </a:lnTo>
                    <a:cubicBezTo>
                      <a:pt x="120" y="2178"/>
                      <a:pt x="119" y="2165"/>
                      <a:pt x="117" y="2151"/>
                    </a:cubicBezTo>
                    <a:lnTo>
                      <a:pt x="58" y="2388"/>
                    </a:lnTo>
                    <a:lnTo>
                      <a:pt x="58" y="2388"/>
                    </a:lnTo>
                    <a:cubicBezTo>
                      <a:pt x="77" y="2322"/>
                      <a:pt x="99" y="2256"/>
                      <a:pt x="122" y="2192"/>
                    </a:cubicBezTo>
                    <a:lnTo>
                      <a:pt x="122" y="2192"/>
                    </a:lnTo>
                    <a:cubicBezTo>
                      <a:pt x="308" y="3575"/>
                      <a:pt x="1501" y="4607"/>
                      <a:pt x="2891" y="4607"/>
                    </a:cubicBezTo>
                    <a:lnTo>
                      <a:pt x="2256" y="3204"/>
                    </a:lnTo>
                    <a:lnTo>
                      <a:pt x="2256" y="3204"/>
                    </a:lnTo>
                    <a:cubicBezTo>
                      <a:pt x="2824" y="3872"/>
                      <a:pt x="3409" y="4540"/>
                      <a:pt x="4194" y="4941"/>
                    </a:cubicBezTo>
                    <a:cubicBezTo>
                      <a:pt x="4561" y="5125"/>
                      <a:pt x="4986" y="5232"/>
                      <a:pt x="5400" y="5232"/>
                    </a:cubicBezTo>
                    <a:cubicBezTo>
                      <a:pt x="5853" y="5232"/>
                      <a:pt x="6293" y="5104"/>
                      <a:pt x="6633" y="4808"/>
                    </a:cubicBezTo>
                    <a:cubicBezTo>
                      <a:pt x="6851" y="5376"/>
                      <a:pt x="6851" y="6011"/>
                      <a:pt x="7051" y="6595"/>
                    </a:cubicBezTo>
                    <a:cubicBezTo>
                      <a:pt x="7248" y="7170"/>
                      <a:pt x="7687" y="9488"/>
                      <a:pt x="8289" y="9488"/>
                    </a:cubicBezTo>
                    <a:cubicBezTo>
                      <a:pt x="8300" y="9488"/>
                      <a:pt x="8310" y="9487"/>
                      <a:pt x="8321" y="9486"/>
                    </a:cubicBezTo>
                    <a:cubicBezTo>
                      <a:pt x="8872" y="9402"/>
                      <a:pt x="9273" y="6980"/>
                      <a:pt x="9407" y="6445"/>
                    </a:cubicBezTo>
                    <a:cubicBezTo>
                      <a:pt x="9791" y="4941"/>
                      <a:pt x="9307" y="3270"/>
                      <a:pt x="8304" y="2084"/>
                    </a:cubicBezTo>
                    <a:cubicBezTo>
                      <a:pt x="7166" y="759"/>
                      <a:pt x="5503" y="1"/>
                      <a:pt x="3765"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6" name="Google Shape;1976;p31"/>
              <p:cNvSpPr/>
              <p:nvPr/>
            </p:nvSpPr>
            <p:spPr>
              <a:xfrm>
                <a:off x="6767873" y="1993620"/>
                <a:ext cx="207812" cy="375402"/>
              </a:xfrm>
              <a:custGeom>
                <a:avLst/>
                <a:gdLst/>
                <a:ahLst/>
                <a:cxnLst/>
                <a:rect l="l" t="t" r="r" b="b"/>
                <a:pathLst>
                  <a:path w="6484" h="11713" extrusionOk="0">
                    <a:moveTo>
                      <a:pt x="6484" y="0"/>
                    </a:moveTo>
                    <a:cubicBezTo>
                      <a:pt x="6350" y="150"/>
                      <a:pt x="6200" y="301"/>
                      <a:pt x="6033" y="418"/>
                    </a:cubicBezTo>
                    <a:cubicBezTo>
                      <a:pt x="5832" y="551"/>
                      <a:pt x="5615" y="668"/>
                      <a:pt x="5398" y="769"/>
                    </a:cubicBezTo>
                    <a:cubicBezTo>
                      <a:pt x="5130" y="869"/>
                      <a:pt x="4830" y="986"/>
                      <a:pt x="4496" y="1153"/>
                    </a:cubicBezTo>
                    <a:cubicBezTo>
                      <a:pt x="3694" y="1571"/>
                      <a:pt x="3242" y="2440"/>
                      <a:pt x="3359" y="3342"/>
                    </a:cubicBezTo>
                    <a:cubicBezTo>
                      <a:pt x="3409" y="3826"/>
                      <a:pt x="3610" y="4311"/>
                      <a:pt x="3560" y="4795"/>
                    </a:cubicBezTo>
                    <a:cubicBezTo>
                      <a:pt x="3560" y="5046"/>
                      <a:pt x="3460" y="5280"/>
                      <a:pt x="3309" y="5481"/>
                    </a:cubicBezTo>
                    <a:cubicBezTo>
                      <a:pt x="3125" y="5648"/>
                      <a:pt x="2875" y="5765"/>
                      <a:pt x="2624" y="5798"/>
                    </a:cubicBezTo>
                    <a:cubicBezTo>
                      <a:pt x="2090" y="5898"/>
                      <a:pt x="1588" y="6166"/>
                      <a:pt x="1171" y="6533"/>
                    </a:cubicBezTo>
                    <a:cubicBezTo>
                      <a:pt x="786" y="6884"/>
                      <a:pt x="502" y="7302"/>
                      <a:pt x="318" y="7786"/>
                    </a:cubicBezTo>
                    <a:cubicBezTo>
                      <a:pt x="1" y="8622"/>
                      <a:pt x="84" y="9541"/>
                      <a:pt x="536" y="10293"/>
                    </a:cubicBezTo>
                    <a:cubicBezTo>
                      <a:pt x="820" y="10811"/>
                      <a:pt x="1237" y="11212"/>
                      <a:pt x="1755" y="11496"/>
                    </a:cubicBezTo>
                    <a:cubicBezTo>
                      <a:pt x="1889" y="11579"/>
                      <a:pt x="2039" y="11629"/>
                      <a:pt x="2190" y="11679"/>
                    </a:cubicBezTo>
                    <a:cubicBezTo>
                      <a:pt x="2240" y="11696"/>
                      <a:pt x="2290" y="11713"/>
                      <a:pt x="2340" y="11713"/>
                    </a:cubicBezTo>
                    <a:cubicBezTo>
                      <a:pt x="2357" y="11696"/>
                      <a:pt x="2140" y="11646"/>
                      <a:pt x="1789" y="11429"/>
                    </a:cubicBezTo>
                    <a:cubicBezTo>
                      <a:pt x="1304" y="11145"/>
                      <a:pt x="903" y="10727"/>
                      <a:pt x="636" y="10226"/>
                    </a:cubicBezTo>
                    <a:cubicBezTo>
                      <a:pt x="218" y="9507"/>
                      <a:pt x="168" y="8622"/>
                      <a:pt x="469" y="7853"/>
                    </a:cubicBezTo>
                    <a:cubicBezTo>
                      <a:pt x="836" y="6884"/>
                      <a:pt x="1655" y="6182"/>
                      <a:pt x="2674" y="5965"/>
                    </a:cubicBezTo>
                    <a:cubicBezTo>
                      <a:pt x="2958" y="5915"/>
                      <a:pt x="3226" y="5798"/>
                      <a:pt x="3426" y="5597"/>
                    </a:cubicBezTo>
                    <a:cubicBezTo>
                      <a:pt x="3610" y="5364"/>
                      <a:pt x="3727" y="5096"/>
                      <a:pt x="3727" y="4812"/>
                    </a:cubicBezTo>
                    <a:cubicBezTo>
                      <a:pt x="3777" y="4261"/>
                      <a:pt x="3560" y="3776"/>
                      <a:pt x="3510" y="3325"/>
                    </a:cubicBezTo>
                    <a:cubicBezTo>
                      <a:pt x="3460" y="2891"/>
                      <a:pt x="3543" y="2440"/>
                      <a:pt x="3760" y="2055"/>
                    </a:cubicBezTo>
                    <a:cubicBezTo>
                      <a:pt x="3944" y="1721"/>
                      <a:pt x="4228" y="1454"/>
                      <a:pt x="4562" y="1270"/>
                    </a:cubicBezTo>
                    <a:cubicBezTo>
                      <a:pt x="4863" y="1086"/>
                      <a:pt x="5181" y="969"/>
                      <a:pt x="5431" y="852"/>
                    </a:cubicBezTo>
                    <a:cubicBezTo>
                      <a:pt x="5665" y="752"/>
                      <a:pt x="5882" y="635"/>
                      <a:pt x="6083" y="485"/>
                    </a:cubicBezTo>
                    <a:cubicBezTo>
                      <a:pt x="6200" y="384"/>
                      <a:pt x="6317" y="267"/>
                      <a:pt x="6400" y="134"/>
                    </a:cubicBezTo>
                    <a:cubicBezTo>
                      <a:pt x="6434" y="100"/>
                      <a:pt x="6467" y="50"/>
                      <a:pt x="6484"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7" name="Google Shape;1977;p31"/>
              <p:cNvSpPr/>
              <p:nvPr/>
            </p:nvSpPr>
            <p:spPr>
              <a:xfrm>
                <a:off x="7203272" y="2032689"/>
                <a:ext cx="192813" cy="435399"/>
              </a:xfrm>
              <a:custGeom>
                <a:avLst/>
                <a:gdLst/>
                <a:ahLst/>
                <a:cxnLst/>
                <a:rect l="l" t="t" r="r" b="b"/>
                <a:pathLst>
                  <a:path w="6016" h="13585" extrusionOk="0">
                    <a:moveTo>
                      <a:pt x="17" y="1"/>
                    </a:moveTo>
                    <a:cubicBezTo>
                      <a:pt x="0" y="68"/>
                      <a:pt x="0" y="118"/>
                      <a:pt x="0" y="185"/>
                    </a:cubicBezTo>
                    <a:cubicBezTo>
                      <a:pt x="17" y="352"/>
                      <a:pt x="50" y="519"/>
                      <a:pt x="84" y="669"/>
                    </a:cubicBezTo>
                    <a:cubicBezTo>
                      <a:pt x="284" y="1271"/>
                      <a:pt x="618" y="1789"/>
                      <a:pt x="1086" y="2206"/>
                    </a:cubicBezTo>
                    <a:cubicBezTo>
                      <a:pt x="1637" y="2758"/>
                      <a:pt x="2439" y="3242"/>
                      <a:pt x="3208" y="3877"/>
                    </a:cubicBezTo>
                    <a:cubicBezTo>
                      <a:pt x="3609" y="4211"/>
                      <a:pt x="3960" y="4612"/>
                      <a:pt x="4211" y="5080"/>
                    </a:cubicBezTo>
                    <a:cubicBezTo>
                      <a:pt x="4478" y="5565"/>
                      <a:pt x="4578" y="6133"/>
                      <a:pt x="4461" y="6668"/>
                    </a:cubicBezTo>
                    <a:cubicBezTo>
                      <a:pt x="4328" y="7219"/>
                      <a:pt x="3943" y="7720"/>
                      <a:pt x="3977" y="8322"/>
                    </a:cubicBezTo>
                    <a:cubicBezTo>
                      <a:pt x="3993" y="8906"/>
                      <a:pt x="4328" y="9424"/>
                      <a:pt x="4829" y="9692"/>
                    </a:cubicBezTo>
                    <a:cubicBezTo>
                      <a:pt x="5046" y="9792"/>
                      <a:pt x="5247" y="9942"/>
                      <a:pt x="5430" y="10093"/>
                    </a:cubicBezTo>
                    <a:cubicBezTo>
                      <a:pt x="5581" y="10243"/>
                      <a:pt x="5698" y="10444"/>
                      <a:pt x="5764" y="10661"/>
                    </a:cubicBezTo>
                    <a:cubicBezTo>
                      <a:pt x="5865" y="11045"/>
                      <a:pt x="5848" y="11463"/>
                      <a:pt x="5698" y="11847"/>
                    </a:cubicBezTo>
                    <a:cubicBezTo>
                      <a:pt x="5447" y="12399"/>
                      <a:pt x="5046" y="12866"/>
                      <a:pt x="4545" y="13201"/>
                    </a:cubicBezTo>
                    <a:cubicBezTo>
                      <a:pt x="4194" y="13451"/>
                      <a:pt x="3993" y="13568"/>
                      <a:pt x="3993" y="13585"/>
                    </a:cubicBezTo>
                    <a:cubicBezTo>
                      <a:pt x="4060" y="13551"/>
                      <a:pt x="4110" y="13535"/>
                      <a:pt x="4160" y="13501"/>
                    </a:cubicBezTo>
                    <a:cubicBezTo>
                      <a:pt x="4261" y="13451"/>
                      <a:pt x="4394" y="13368"/>
                      <a:pt x="4578" y="13251"/>
                    </a:cubicBezTo>
                    <a:cubicBezTo>
                      <a:pt x="4812" y="13100"/>
                      <a:pt x="5013" y="12933"/>
                      <a:pt x="5196" y="12749"/>
                    </a:cubicBezTo>
                    <a:cubicBezTo>
                      <a:pt x="5464" y="12516"/>
                      <a:pt x="5664" y="12215"/>
                      <a:pt x="5815" y="11897"/>
                    </a:cubicBezTo>
                    <a:cubicBezTo>
                      <a:pt x="5982" y="11496"/>
                      <a:pt x="6015" y="11045"/>
                      <a:pt x="5898" y="10611"/>
                    </a:cubicBezTo>
                    <a:cubicBezTo>
                      <a:pt x="5831" y="10377"/>
                      <a:pt x="5714" y="10160"/>
                      <a:pt x="5531" y="9976"/>
                    </a:cubicBezTo>
                    <a:cubicBezTo>
                      <a:pt x="5347" y="9809"/>
                      <a:pt x="5130" y="9675"/>
                      <a:pt x="4912" y="9558"/>
                    </a:cubicBezTo>
                    <a:cubicBezTo>
                      <a:pt x="4461" y="9307"/>
                      <a:pt x="4160" y="8840"/>
                      <a:pt x="4144" y="8322"/>
                    </a:cubicBezTo>
                    <a:cubicBezTo>
                      <a:pt x="4110" y="7787"/>
                      <a:pt x="4478" y="7302"/>
                      <a:pt x="4628" y="6718"/>
                    </a:cubicBezTo>
                    <a:cubicBezTo>
                      <a:pt x="4762" y="6133"/>
                      <a:pt x="4662" y="5515"/>
                      <a:pt x="4361" y="4997"/>
                    </a:cubicBezTo>
                    <a:cubicBezTo>
                      <a:pt x="4094" y="4529"/>
                      <a:pt x="3743" y="4094"/>
                      <a:pt x="3308" y="3760"/>
                    </a:cubicBezTo>
                    <a:cubicBezTo>
                      <a:pt x="2523" y="3109"/>
                      <a:pt x="1721" y="2657"/>
                      <a:pt x="1170" y="2123"/>
                    </a:cubicBezTo>
                    <a:cubicBezTo>
                      <a:pt x="718" y="1722"/>
                      <a:pt x="368" y="1221"/>
                      <a:pt x="150" y="652"/>
                    </a:cubicBezTo>
                    <a:cubicBezTo>
                      <a:pt x="84" y="435"/>
                      <a:pt x="50" y="218"/>
                      <a:pt x="17"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8" name="Google Shape;1978;p31"/>
              <p:cNvSpPr/>
              <p:nvPr/>
            </p:nvSpPr>
            <p:spPr>
              <a:xfrm>
                <a:off x="6937097" y="2036792"/>
                <a:ext cx="30576" cy="87497"/>
              </a:xfrm>
              <a:custGeom>
                <a:avLst/>
                <a:gdLst/>
                <a:ahLst/>
                <a:cxnLst/>
                <a:rect l="l" t="t" r="r" b="b"/>
                <a:pathLst>
                  <a:path w="954" h="2730" extrusionOk="0">
                    <a:moveTo>
                      <a:pt x="779" y="1"/>
                    </a:moveTo>
                    <a:cubicBezTo>
                      <a:pt x="679" y="1"/>
                      <a:pt x="596" y="102"/>
                      <a:pt x="552" y="190"/>
                    </a:cubicBezTo>
                    <a:cubicBezTo>
                      <a:pt x="135" y="976"/>
                      <a:pt x="1" y="1861"/>
                      <a:pt x="135" y="2730"/>
                    </a:cubicBezTo>
                    <a:lnTo>
                      <a:pt x="218" y="2663"/>
                    </a:lnTo>
                    <a:lnTo>
                      <a:pt x="135" y="2613"/>
                    </a:lnTo>
                    <a:cubicBezTo>
                      <a:pt x="469" y="2346"/>
                      <a:pt x="686" y="1961"/>
                      <a:pt x="786" y="1560"/>
                    </a:cubicBezTo>
                    <a:cubicBezTo>
                      <a:pt x="886" y="1143"/>
                      <a:pt x="937" y="725"/>
                      <a:pt x="937" y="307"/>
                    </a:cubicBezTo>
                    <a:cubicBezTo>
                      <a:pt x="953" y="190"/>
                      <a:pt x="937" y="23"/>
                      <a:pt x="820" y="7"/>
                    </a:cubicBezTo>
                    <a:cubicBezTo>
                      <a:pt x="806" y="3"/>
                      <a:pt x="792" y="1"/>
                      <a:pt x="779"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9" name="Google Shape;1979;p31"/>
              <p:cNvSpPr/>
              <p:nvPr/>
            </p:nvSpPr>
            <p:spPr>
              <a:xfrm>
                <a:off x="6655441" y="2453378"/>
                <a:ext cx="856825" cy="895092"/>
              </a:xfrm>
              <a:custGeom>
                <a:avLst/>
                <a:gdLst/>
                <a:ahLst/>
                <a:cxnLst/>
                <a:rect l="l" t="t" r="r" b="b"/>
                <a:pathLst>
                  <a:path w="26734" h="27928" extrusionOk="0">
                    <a:moveTo>
                      <a:pt x="11462" y="0"/>
                    </a:moveTo>
                    <a:cubicBezTo>
                      <a:pt x="10160" y="0"/>
                      <a:pt x="7551" y="281"/>
                      <a:pt x="5748" y="2314"/>
                    </a:cubicBezTo>
                    <a:cubicBezTo>
                      <a:pt x="3175" y="5221"/>
                      <a:pt x="0" y="8646"/>
                      <a:pt x="0" y="8646"/>
                    </a:cubicBezTo>
                    <a:lnTo>
                      <a:pt x="2423" y="14728"/>
                    </a:lnTo>
                    <a:lnTo>
                      <a:pt x="8137" y="10016"/>
                    </a:lnTo>
                    <a:lnTo>
                      <a:pt x="8137" y="10016"/>
                    </a:lnTo>
                    <a:cubicBezTo>
                      <a:pt x="7669" y="10852"/>
                      <a:pt x="7402" y="11787"/>
                      <a:pt x="7385" y="12756"/>
                    </a:cubicBezTo>
                    <a:cubicBezTo>
                      <a:pt x="7385" y="14360"/>
                      <a:pt x="9056" y="15112"/>
                      <a:pt x="9056" y="15112"/>
                    </a:cubicBezTo>
                    <a:lnTo>
                      <a:pt x="9574" y="20008"/>
                    </a:lnTo>
                    <a:lnTo>
                      <a:pt x="7870" y="27928"/>
                    </a:lnTo>
                    <a:lnTo>
                      <a:pt x="25631" y="27209"/>
                    </a:lnTo>
                    <a:cubicBezTo>
                      <a:pt x="25330" y="24569"/>
                      <a:pt x="24445" y="22013"/>
                      <a:pt x="23008" y="19757"/>
                    </a:cubicBezTo>
                    <a:lnTo>
                      <a:pt x="23342" y="11470"/>
                    </a:lnTo>
                    <a:lnTo>
                      <a:pt x="26734" y="11470"/>
                    </a:lnTo>
                    <a:lnTo>
                      <a:pt x="25531" y="5421"/>
                    </a:lnTo>
                    <a:cubicBezTo>
                      <a:pt x="24645" y="476"/>
                      <a:pt x="17711" y="141"/>
                      <a:pt x="17711" y="141"/>
                    </a:cubicBezTo>
                    <a:lnTo>
                      <a:pt x="12264" y="41"/>
                    </a:lnTo>
                    <a:cubicBezTo>
                      <a:pt x="12264" y="41"/>
                      <a:pt x="11958" y="0"/>
                      <a:pt x="11462" y="0"/>
                    </a:cubicBezTo>
                    <a:close/>
                  </a:path>
                </a:pathLst>
              </a:custGeom>
              <a:solidFill>
                <a:srgbClr val="19B5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0" name="Google Shape;1980;p31"/>
              <p:cNvSpPr/>
              <p:nvPr/>
            </p:nvSpPr>
            <p:spPr>
              <a:xfrm>
                <a:off x="7267532" y="2603564"/>
                <a:ext cx="57850" cy="318096"/>
              </a:xfrm>
              <a:custGeom>
                <a:avLst/>
                <a:gdLst/>
                <a:ahLst/>
                <a:cxnLst/>
                <a:rect l="l" t="t" r="r" b="b"/>
                <a:pathLst>
                  <a:path w="1805" h="9925" extrusionOk="0">
                    <a:moveTo>
                      <a:pt x="17" y="0"/>
                    </a:moveTo>
                    <a:cubicBezTo>
                      <a:pt x="0" y="134"/>
                      <a:pt x="17" y="267"/>
                      <a:pt x="33" y="401"/>
                    </a:cubicBezTo>
                    <a:cubicBezTo>
                      <a:pt x="67" y="652"/>
                      <a:pt x="117" y="1019"/>
                      <a:pt x="184" y="1470"/>
                    </a:cubicBezTo>
                    <a:cubicBezTo>
                      <a:pt x="334" y="2373"/>
                      <a:pt x="551" y="3626"/>
                      <a:pt x="819" y="4979"/>
                    </a:cubicBezTo>
                    <a:lnTo>
                      <a:pt x="1487" y="8488"/>
                    </a:lnTo>
                    <a:lnTo>
                      <a:pt x="1704" y="9541"/>
                    </a:lnTo>
                    <a:cubicBezTo>
                      <a:pt x="1721" y="9674"/>
                      <a:pt x="1754" y="9808"/>
                      <a:pt x="1788" y="9925"/>
                    </a:cubicBezTo>
                    <a:cubicBezTo>
                      <a:pt x="1805" y="9791"/>
                      <a:pt x="1788" y="9658"/>
                      <a:pt x="1771" y="9541"/>
                    </a:cubicBezTo>
                    <a:cubicBezTo>
                      <a:pt x="1738" y="9273"/>
                      <a:pt x="1688" y="8922"/>
                      <a:pt x="1621" y="8471"/>
                    </a:cubicBezTo>
                    <a:cubicBezTo>
                      <a:pt x="1470" y="7569"/>
                      <a:pt x="1253" y="6316"/>
                      <a:pt x="986" y="4946"/>
                    </a:cubicBezTo>
                    <a:lnTo>
                      <a:pt x="318" y="1454"/>
                    </a:lnTo>
                    <a:lnTo>
                      <a:pt x="100" y="401"/>
                    </a:lnTo>
                    <a:cubicBezTo>
                      <a:pt x="84" y="267"/>
                      <a:pt x="50" y="134"/>
                      <a:pt x="17"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1" name="Google Shape;1981;p31"/>
              <p:cNvSpPr/>
              <p:nvPr/>
            </p:nvSpPr>
            <p:spPr>
              <a:xfrm>
                <a:off x="7304999" y="2808107"/>
                <a:ext cx="209960" cy="5929"/>
              </a:xfrm>
              <a:custGeom>
                <a:avLst/>
                <a:gdLst/>
                <a:ahLst/>
                <a:cxnLst/>
                <a:rect l="l" t="t" r="r" b="b"/>
                <a:pathLst>
                  <a:path w="6551" h="185" extrusionOk="0">
                    <a:moveTo>
                      <a:pt x="3276" y="1"/>
                    </a:moveTo>
                    <a:cubicBezTo>
                      <a:pt x="1454" y="17"/>
                      <a:pt x="1" y="51"/>
                      <a:pt x="1" y="101"/>
                    </a:cubicBezTo>
                    <a:cubicBezTo>
                      <a:pt x="1" y="151"/>
                      <a:pt x="1454" y="185"/>
                      <a:pt x="3276" y="185"/>
                    </a:cubicBezTo>
                    <a:cubicBezTo>
                      <a:pt x="5097" y="168"/>
                      <a:pt x="6550" y="134"/>
                      <a:pt x="6550" y="84"/>
                    </a:cubicBezTo>
                    <a:cubicBezTo>
                      <a:pt x="6550" y="34"/>
                      <a:pt x="5080" y="1"/>
                      <a:pt x="3276"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2" name="Google Shape;1982;p31"/>
              <p:cNvSpPr/>
              <p:nvPr/>
            </p:nvSpPr>
            <p:spPr>
              <a:xfrm>
                <a:off x="6603488" y="2814004"/>
                <a:ext cx="975185" cy="343961"/>
              </a:xfrm>
              <a:custGeom>
                <a:avLst/>
                <a:gdLst/>
                <a:ahLst/>
                <a:cxnLst/>
                <a:rect l="l" t="t" r="r" b="b"/>
                <a:pathLst>
                  <a:path w="30427" h="10732" extrusionOk="0">
                    <a:moveTo>
                      <a:pt x="22006" y="1"/>
                    </a:moveTo>
                    <a:cubicBezTo>
                      <a:pt x="22006" y="1"/>
                      <a:pt x="22791" y="3676"/>
                      <a:pt x="22624" y="4529"/>
                    </a:cubicBezTo>
                    <a:cubicBezTo>
                      <a:pt x="22473" y="5280"/>
                      <a:pt x="10276" y="5765"/>
                      <a:pt x="7102" y="5815"/>
                    </a:cubicBezTo>
                    <a:cubicBezTo>
                      <a:pt x="7055" y="5781"/>
                      <a:pt x="7002" y="5771"/>
                      <a:pt x="6945" y="5771"/>
                    </a:cubicBezTo>
                    <a:cubicBezTo>
                      <a:pt x="6856" y="5771"/>
                      <a:pt x="6758" y="5796"/>
                      <a:pt x="6657" y="5796"/>
                    </a:cubicBezTo>
                    <a:cubicBezTo>
                      <a:pt x="6565" y="5796"/>
                      <a:pt x="6472" y="5775"/>
                      <a:pt x="6383" y="5698"/>
                    </a:cubicBezTo>
                    <a:cubicBezTo>
                      <a:pt x="6166" y="5514"/>
                      <a:pt x="5999" y="5280"/>
                      <a:pt x="5848" y="5030"/>
                    </a:cubicBezTo>
                    <a:cubicBezTo>
                      <a:pt x="5665" y="4729"/>
                      <a:pt x="5514" y="4395"/>
                      <a:pt x="5414" y="4044"/>
                    </a:cubicBezTo>
                    <a:cubicBezTo>
                      <a:pt x="5374" y="3856"/>
                      <a:pt x="5218" y="3750"/>
                      <a:pt x="5069" y="3750"/>
                    </a:cubicBezTo>
                    <a:cubicBezTo>
                      <a:pt x="4966" y="3750"/>
                      <a:pt x="4867" y="3801"/>
                      <a:pt x="4812" y="3910"/>
                    </a:cubicBezTo>
                    <a:cubicBezTo>
                      <a:pt x="4679" y="4178"/>
                      <a:pt x="4829" y="5097"/>
                      <a:pt x="5431" y="5966"/>
                    </a:cubicBezTo>
                    <a:cubicBezTo>
                      <a:pt x="5706" y="6363"/>
                      <a:pt x="5523" y="6484"/>
                      <a:pt x="5188" y="6484"/>
                    </a:cubicBezTo>
                    <a:cubicBezTo>
                      <a:pt x="4793" y="6484"/>
                      <a:pt x="4185" y="6314"/>
                      <a:pt x="3877" y="6233"/>
                    </a:cubicBezTo>
                    <a:cubicBezTo>
                      <a:pt x="3382" y="6106"/>
                      <a:pt x="2001" y="5799"/>
                      <a:pt x="1477" y="5799"/>
                    </a:cubicBezTo>
                    <a:cubicBezTo>
                      <a:pt x="1382" y="5799"/>
                      <a:pt x="1315" y="5809"/>
                      <a:pt x="1287" y="5832"/>
                    </a:cubicBezTo>
                    <a:cubicBezTo>
                      <a:pt x="1020" y="6049"/>
                      <a:pt x="1187" y="6383"/>
                      <a:pt x="1772" y="6517"/>
                    </a:cubicBezTo>
                    <a:cubicBezTo>
                      <a:pt x="2356" y="6667"/>
                      <a:pt x="4077" y="7219"/>
                      <a:pt x="3977" y="7519"/>
                    </a:cubicBezTo>
                    <a:cubicBezTo>
                      <a:pt x="3961" y="7570"/>
                      <a:pt x="3873" y="7591"/>
                      <a:pt x="3736" y="7591"/>
                    </a:cubicBezTo>
                    <a:cubicBezTo>
                      <a:pt x="3018" y="7591"/>
                      <a:pt x="953" y="7001"/>
                      <a:pt x="953" y="7001"/>
                    </a:cubicBezTo>
                    <a:cubicBezTo>
                      <a:pt x="953" y="7001"/>
                      <a:pt x="723" y="6893"/>
                      <a:pt x="516" y="6893"/>
                    </a:cubicBezTo>
                    <a:cubicBezTo>
                      <a:pt x="388" y="6893"/>
                      <a:pt x="269" y="6934"/>
                      <a:pt x="218" y="7068"/>
                    </a:cubicBezTo>
                    <a:cubicBezTo>
                      <a:pt x="0" y="7703"/>
                      <a:pt x="3192" y="8355"/>
                      <a:pt x="3493" y="8405"/>
                    </a:cubicBezTo>
                    <a:cubicBezTo>
                      <a:pt x="3695" y="8452"/>
                      <a:pt x="3636" y="8744"/>
                      <a:pt x="3439" y="8744"/>
                    </a:cubicBezTo>
                    <a:cubicBezTo>
                      <a:pt x="3424" y="8744"/>
                      <a:pt x="3408" y="8743"/>
                      <a:pt x="3392" y="8739"/>
                    </a:cubicBezTo>
                    <a:cubicBezTo>
                      <a:pt x="3223" y="8703"/>
                      <a:pt x="1768" y="8244"/>
                      <a:pt x="894" y="8244"/>
                    </a:cubicBezTo>
                    <a:cubicBezTo>
                      <a:pt x="563" y="8244"/>
                      <a:pt x="315" y="8310"/>
                      <a:pt x="251" y="8488"/>
                    </a:cubicBezTo>
                    <a:cubicBezTo>
                      <a:pt x="84" y="8990"/>
                      <a:pt x="2874" y="9040"/>
                      <a:pt x="3342" y="9541"/>
                    </a:cubicBezTo>
                    <a:cubicBezTo>
                      <a:pt x="3463" y="9671"/>
                      <a:pt x="3367" y="9712"/>
                      <a:pt x="3159" y="9712"/>
                    </a:cubicBezTo>
                    <a:cubicBezTo>
                      <a:pt x="2798" y="9712"/>
                      <a:pt x="2098" y="9588"/>
                      <a:pt x="1606" y="9588"/>
                    </a:cubicBezTo>
                    <a:cubicBezTo>
                      <a:pt x="1324" y="9588"/>
                      <a:pt x="1110" y="9629"/>
                      <a:pt x="1070" y="9758"/>
                    </a:cubicBezTo>
                    <a:cubicBezTo>
                      <a:pt x="1020" y="9925"/>
                      <a:pt x="2089" y="10009"/>
                      <a:pt x="3626" y="10226"/>
                    </a:cubicBezTo>
                    <a:cubicBezTo>
                      <a:pt x="4677" y="10371"/>
                      <a:pt x="6364" y="10403"/>
                      <a:pt x="7459" y="10403"/>
                    </a:cubicBezTo>
                    <a:cubicBezTo>
                      <a:pt x="7879" y="10403"/>
                      <a:pt x="8212" y="10398"/>
                      <a:pt x="8388" y="10393"/>
                    </a:cubicBezTo>
                    <a:cubicBezTo>
                      <a:pt x="11070" y="10544"/>
                      <a:pt x="18836" y="10732"/>
                      <a:pt x="23694" y="10732"/>
                    </a:cubicBezTo>
                    <a:cubicBezTo>
                      <a:pt x="25313" y="10732"/>
                      <a:pt x="26609" y="10711"/>
                      <a:pt x="27286" y="10661"/>
                    </a:cubicBezTo>
                    <a:cubicBezTo>
                      <a:pt x="30427" y="10443"/>
                      <a:pt x="29240" y="6367"/>
                      <a:pt x="29123" y="5381"/>
                    </a:cubicBezTo>
                    <a:cubicBezTo>
                      <a:pt x="28773" y="2473"/>
                      <a:pt x="28305" y="1"/>
                      <a:pt x="28305" y="1"/>
                    </a:cubicBezTo>
                    <a:close/>
                  </a:path>
                </a:pathLst>
              </a:custGeom>
              <a:solidFill>
                <a:srgbClr val="FFBE9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3" name="Google Shape;1983;p31"/>
              <p:cNvSpPr/>
              <p:nvPr/>
            </p:nvSpPr>
            <p:spPr>
              <a:xfrm>
                <a:off x="6896393" y="2649075"/>
                <a:ext cx="32178" cy="177269"/>
              </a:xfrm>
              <a:custGeom>
                <a:avLst/>
                <a:gdLst/>
                <a:ahLst/>
                <a:cxnLst/>
                <a:rect l="l" t="t" r="r" b="b"/>
                <a:pathLst>
                  <a:path w="1004" h="5531" extrusionOk="0">
                    <a:moveTo>
                      <a:pt x="385" y="0"/>
                    </a:moveTo>
                    <a:cubicBezTo>
                      <a:pt x="385" y="268"/>
                      <a:pt x="419" y="552"/>
                      <a:pt x="486" y="836"/>
                    </a:cubicBezTo>
                    <a:lnTo>
                      <a:pt x="636" y="1738"/>
                    </a:lnTo>
                    <a:lnTo>
                      <a:pt x="736" y="2256"/>
                    </a:lnTo>
                    <a:cubicBezTo>
                      <a:pt x="786" y="2440"/>
                      <a:pt x="820" y="2640"/>
                      <a:pt x="820" y="2824"/>
                    </a:cubicBezTo>
                    <a:cubicBezTo>
                      <a:pt x="836" y="2908"/>
                      <a:pt x="820" y="2991"/>
                      <a:pt x="786" y="3075"/>
                    </a:cubicBezTo>
                    <a:cubicBezTo>
                      <a:pt x="770" y="3158"/>
                      <a:pt x="719" y="3242"/>
                      <a:pt x="686" y="3342"/>
                    </a:cubicBezTo>
                    <a:cubicBezTo>
                      <a:pt x="603" y="3509"/>
                      <a:pt x="536" y="3676"/>
                      <a:pt x="486" y="3843"/>
                    </a:cubicBezTo>
                    <a:cubicBezTo>
                      <a:pt x="369" y="4177"/>
                      <a:pt x="285" y="4462"/>
                      <a:pt x="202" y="4712"/>
                    </a:cubicBezTo>
                    <a:cubicBezTo>
                      <a:pt x="118" y="4979"/>
                      <a:pt x="34" y="5247"/>
                      <a:pt x="1" y="5531"/>
                    </a:cubicBezTo>
                    <a:cubicBezTo>
                      <a:pt x="135" y="5280"/>
                      <a:pt x="252" y="5030"/>
                      <a:pt x="318" y="4762"/>
                    </a:cubicBezTo>
                    <a:lnTo>
                      <a:pt x="636" y="3893"/>
                    </a:lnTo>
                    <a:cubicBezTo>
                      <a:pt x="703" y="3743"/>
                      <a:pt x="770" y="3576"/>
                      <a:pt x="836" y="3409"/>
                    </a:cubicBezTo>
                    <a:cubicBezTo>
                      <a:pt x="870" y="3325"/>
                      <a:pt x="920" y="3242"/>
                      <a:pt x="953" y="3142"/>
                    </a:cubicBezTo>
                    <a:cubicBezTo>
                      <a:pt x="987" y="3025"/>
                      <a:pt x="1004" y="2924"/>
                      <a:pt x="1004" y="2824"/>
                    </a:cubicBezTo>
                    <a:cubicBezTo>
                      <a:pt x="987" y="2624"/>
                      <a:pt x="953" y="2423"/>
                      <a:pt x="903" y="2223"/>
                    </a:cubicBezTo>
                    <a:lnTo>
                      <a:pt x="803" y="1705"/>
                    </a:lnTo>
                    <a:lnTo>
                      <a:pt x="603" y="802"/>
                    </a:lnTo>
                    <a:cubicBezTo>
                      <a:pt x="569" y="535"/>
                      <a:pt x="486" y="251"/>
                      <a:pt x="385"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4" name="Google Shape;1984;p31"/>
              <p:cNvSpPr/>
              <p:nvPr/>
            </p:nvSpPr>
            <p:spPr>
              <a:xfrm>
                <a:off x="7119717" y="2091084"/>
                <a:ext cx="204062" cy="423829"/>
              </a:xfrm>
              <a:custGeom>
                <a:avLst/>
                <a:gdLst/>
                <a:ahLst/>
                <a:cxnLst/>
                <a:rect l="l" t="t" r="r" b="b"/>
                <a:pathLst>
                  <a:path w="6367" h="13224" extrusionOk="0">
                    <a:moveTo>
                      <a:pt x="351" y="0"/>
                    </a:moveTo>
                    <a:lnTo>
                      <a:pt x="351" y="0"/>
                    </a:lnTo>
                    <a:cubicBezTo>
                      <a:pt x="836" y="618"/>
                      <a:pt x="1354" y="1337"/>
                      <a:pt x="1270" y="2122"/>
                    </a:cubicBezTo>
                    <a:cubicBezTo>
                      <a:pt x="1187" y="2807"/>
                      <a:pt x="635" y="3425"/>
                      <a:pt x="719" y="4110"/>
                    </a:cubicBezTo>
                    <a:cubicBezTo>
                      <a:pt x="836" y="4896"/>
                      <a:pt x="1738" y="5414"/>
                      <a:pt x="1788" y="6216"/>
                    </a:cubicBezTo>
                    <a:cubicBezTo>
                      <a:pt x="1822" y="6867"/>
                      <a:pt x="1254" y="7385"/>
                      <a:pt x="853" y="7903"/>
                    </a:cubicBezTo>
                    <a:cubicBezTo>
                      <a:pt x="268" y="8672"/>
                      <a:pt x="0" y="9641"/>
                      <a:pt x="117" y="10593"/>
                    </a:cubicBezTo>
                    <a:cubicBezTo>
                      <a:pt x="251" y="11546"/>
                      <a:pt x="819" y="12398"/>
                      <a:pt x="1655" y="12882"/>
                    </a:cubicBezTo>
                    <a:cubicBezTo>
                      <a:pt x="2069" y="13110"/>
                      <a:pt x="2528" y="13223"/>
                      <a:pt x="2987" y="13223"/>
                    </a:cubicBezTo>
                    <a:cubicBezTo>
                      <a:pt x="3472" y="13223"/>
                      <a:pt x="3958" y="13098"/>
                      <a:pt x="4395" y="12849"/>
                    </a:cubicBezTo>
                    <a:cubicBezTo>
                      <a:pt x="5147" y="12398"/>
                      <a:pt x="5598" y="11579"/>
                      <a:pt x="5899" y="10744"/>
                    </a:cubicBezTo>
                    <a:cubicBezTo>
                      <a:pt x="6266" y="9658"/>
                      <a:pt x="6366" y="8371"/>
                      <a:pt x="5732" y="7435"/>
                    </a:cubicBezTo>
                    <a:cubicBezTo>
                      <a:pt x="5464" y="7051"/>
                      <a:pt x="5080" y="6717"/>
                      <a:pt x="4996" y="6266"/>
                    </a:cubicBezTo>
                    <a:cubicBezTo>
                      <a:pt x="4896" y="5681"/>
                      <a:pt x="5297" y="5130"/>
                      <a:pt x="5364" y="4545"/>
                    </a:cubicBezTo>
                    <a:cubicBezTo>
                      <a:pt x="5464" y="3759"/>
                      <a:pt x="4913" y="3041"/>
                      <a:pt x="4311" y="2540"/>
                    </a:cubicBezTo>
                    <a:cubicBezTo>
                      <a:pt x="3710" y="2022"/>
                      <a:pt x="3008" y="1604"/>
                      <a:pt x="2557" y="952"/>
                    </a:cubicBezTo>
                    <a:lnTo>
                      <a:pt x="351" y="0"/>
                    </a:ln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5" name="Google Shape;1985;p31"/>
              <p:cNvSpPr/>
              <p:nvPr/>
            </p:nvSpPr>
            <p:spPr>
              <a:xfrm>
                <a:off x="7274487" y="2656030"/>
                <a:ext cx="59453" cy="315981"/>
              </a:xfrm>
              <a:custGeom>
                <a:avLst/>
                <a:gdLst/>
                <a:ahLst/>
                <a:cxnLst/>
                <a:rect l="l" t="t" r="r" b="b"/>
                <a:pathLst>
                  <a:path w="1855" h="9859" extrusionOk="0">
                    <a:moveTo>
                      <a:pt x="0" y="1"/>
                    </a:moveTo>
                    <a:lnTo>
                      <a:pt x="0" y="1"/>
                    </a:lnTo>
                    <a:cubicBezTo>
                      <a:pt x="217" y="3376"/>
                      <a:pt x="351" y="6483"/>
                      <a:pt x="418" y="9859"/>
                    </a:cubicBezTo>
                    <a:cubicBezTo>
                      <a:pt x="919" y="9808"/>
                      <a:pt x="1387" y="9708"/>
                      <a:pt x="1688" y="9458"/>
                    </a:cubicBezTo>
                    <a:cubicBezTo>
                      <a:pt x="1855" y="8021"/>
                      <a:pt x="769" y="3643"/>
                      <a:pt x="0" y="1"/>
                    </a:cubicBezTo>
                    <a:close/>
                  </a:path>
                </a:pathLst>
              </a:custGeom>
              <a:solidFill>
                <a:srgbClr val="263238">
                  <a:alpha val="3137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6" name="Google Shape;1986;p31"/>
              <p:cNvSpPr/>
              <p:nvPr/>
            </p:nvSpPr>
            <p:spPr>
              <a:xfrm>
                <a:off x="7009946" y="2560104"/>
                <a:ext cx="16634" cy="46697"/>
              </a:xfrm>
              <a:custGeom>
                <a:avLst/>
                <a:gdLst/>
                <a:ahLst/>
                <a:cxnLst/>
                <a:rect l="l" t="t" r="r" b="b"/>
                <a:pathLst>
                  <a:path w="519" h="1457" extrusionOk="0">
                    <a:moveTo>
                      <a:pt x="462" y="0"/>
                    </a:moveTo>
                    <a:cubicBezTo>
                      <a:pt x="416" y="0"/>
                      <a:pt x="245" y="291"/>
                      <a:pt x="134" y="688"/>
                    </a:cubicBezTo>
                    <a:cubicBezTo>
                      <a:pt x="17" y="1089"/>
                      <a:pt x="0" y="1440"/>
                      <a:pt x="50" y="1456"/>
                    </a:cubicBezTo>
                    <a:cubicBezTo>
                      <a:pt x="100" y="1456"/>
                      <a:pt x="184" y="1139"/>
                      <a:pt x="301" y="738"/>
                    </a:cubicBezTo>
                    <a:cubicBezTo>
                      <a:pt x="418" y="337"/>
                      <a:pt x="518" y="19"/>
                      <a:pt x="468" y="3"/>
                    </a:cubicBezTo>
                    <a:cubicBezTo>
                      <a:pt x="466" y="1"/>
                      <a:pt x="464" y="0"/>
                      <a:pt x="462" y="0"/>
                    </a:cubicBezTo>
                    <a:close/>
                  </a:path>
                </a:pathLst>
              </a:custGeom>
              <a:solidFill>
                <a:srgbClr val="FAFA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7" name="Google Shape;1987;p31"/>
              <p:cNvSpPr/>
              <p:nvPr/>
            </p:nvSpPr>
            <p:spPr>
              <a:xfrm>
                <a:off x="6869086" y="2581033"/>
                <a:ext cx="28973" cy="25416"/>
              </a:xfrm>
              <a:custGeom>
                <a:avLst/>
                <a:gdLst/>
                <a:ahLst/>
                <a:cxnLst/>
                <a:rect l="l" t="t" r="r" b="b"/>
                <a:pathLst>
                  <a:path w="904" h="793" extrusionOk="0">
                    <a:moveTo>
                      <a:pt x="57" y="0"/>
                    </a:moveTo>
                    <a:cubicBezTo>
                      <a:pt x="54" y="0"/>
                      <a:pt x="53" y="1"/>
                      <a:pt x="51" y="1"/>
                    </a:cubicBezTo>
                    <a:cubicBezTo>
                      <a:pt x="1" y="35"/>
                      <a:pt x="135" y="269"/>
                      <a:pt x="368" y="486"/>
                    </a:cubicBezTo>
                    <a:cubicBezTo>
                      <a:pt x="576" y="679"/>
                      <a:pt x="783" y="792"/>
                      <a:pt x="851" y="792"/>
                    </a:cubicBezTo>
                    <a:cubicBezTo>
                      <a:pt x="860" y="792"/>
                      <a:pt x="866" y="790"/>
                      <a:pt x="870" y="787"/>
                    </a:cubicBezTo>
                    <a:cubicBezTo>
                      <a:pt x="903" y="753"/>
                      <a:pt x="719" y="569"/>
                      <a:pt x="485" y="352"/>
                    </a:cubicBezTo>
                    <a:cubicBezTo>
                      <a:pt x="278" y="161"/>
                      <a:pt x="102" y="0"/>
                      <a:pt x="57" y="0"/>
                    </a:cubicBezTo>
                    <a:close/>
                  </a:path>
                </a:pathLst>
              </a:custGeom>
              <a:solidFill>
                <a:srgbClr val="FAFA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8" name="Google Shape;1988;p31"/>
              <p:cNvSpPr/>
              <p:nvPr/>
            </p:nvSpPr>
            <p:spPr>
              <a:xfrm>
                <a:off x="6873381" y="2706348"/>
                <a:ext cx="15576" cy="39165"/>
              </a:xfrm>
              <a:custGeom>
                <a:avLst/>
                <a:gdLst/>
                <a:ahLst/>
                <a:cxnLst/>
                <a:rect l="l" t="t" r="r" b="b"/>
                <a:pathLst>
                  <a:path w="486" h="1222" extrusionOk="0">
                    <a:moveTo>
                      <a:pt x="431" y="0"/>
                    </a:moveTo>
                    <a:cubicBezTo>
                      <a:pt x="391" y="0"/>
                      <a:pt x="231" y="246"/>
                      <a:pt x="117" y="586"/>
                    </a:cubicBezTo>
                    <a:cubicBezTo>
                      <a:pt x="17" y="920"/>
                      <a:pt x="1" y="1221"/>
                      <a:pt x="51" y="1221"/>
                    </a:cubicBezTo>
                    <a:cubicBezTo>
                      <a:pt x="52" y="1221"/>
                      <a:pt x="54" y="1222"/>
                      <a:pt x="55" y="1222"/>
                    </a:cubicBezTo>
                    <a:cubicBezTo>
                      <a:pt x="106" y="1222"/>
                      <a:pt x="188" y="960"/>
                      <a:pt x="301" y="636"/>
                    </a:cubicBezTo>
                    <a:cubicBezTo>
                      <a:pt x="402" y="302"/>
                      <a:pt x="485" y="18"/>
                      <a:pt x="435" y="1"/>
                    </a:cubicBezTo>
                    <a:cubicBezTo>
                      <a:pt x="434" y="1"/>
                      <a:pt x="433" y="0"/>
                      <a:pt x="431" y="0"/>
                    </a:cubicBezTo>
                    <a:close/>
                  </a:path>
                </a:pathLst>
              </a:custGeom>
              <a:solidFill>
                <a:srgbClr val="FAFA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9" name="Google Shape;1989;p31"/>
              <p:cNvSpPr/>
              <p:nvPr/>
            </p:nvSpPr>
            <p:spPr>
              <a:xfrm>
                <a:off x="6936039" y="2498376"/>
                <a:ext cx="36441" cy="5737"/>
              </a:xfrm>
              <a:custGeom>
                <a:avLst/>
                <a:gdLst/>
                <a:ahLst/>
                <a:cxnLst/>
                <a:rect l="l" t="t" r="r" b="b"/>
                <a:pathLst>
                  <a:path w="1137" h="179" extrusionOk="0">
                    <a:moveTo>
                      <a:pt x="791" y="1"/>
                    </a:moveTo>
                    <a:cubicBezTo>
                      <a:pt x="723" y="1"/>
                      <a:pt x="648" y="3"/>
                      <a:pt x="569" y="7"/>
                    </a:cubicBezTo>
                    <a:cubicBezTo>
                      <a:pt x="251" y="7"/>
                      <a:pt x="0" y="57"/>
                      <a:pt x="0" y="107"/>
                    </a:cubicBezTo>
                    <a:cubicBezTo>
                      <a:pt x="0" y="149"/>
                      <a:pt x="170" y="179"/>
                      <a:pt x="407" y="179"/>
                    </a:cubicBezTo>
                    <a:cubicBezTo>
                      <a:pt x="458" y="179"/>
                      <a:pt x="512" y="177"/>
                      <a:pt x="569" y="174"/>
                    </a:cubicBezTo>
                    <a:cubicBezTo>
                      <a:pt x="886" y="158"/>
                      <a:pt x="1137" y="107"/>
                      <a:pt x="1137" y="57"/>
                    </a:cubicBezTo>
                    <a:cubicBezTo>
                      <a:pt x="1137" y="20"/>
                      <a:pt x="996" y="1"/>
                      <a:pt x="791" y="1"/>
                    </a:cubicBezTo>
                    <a:close/>
                  </a:path>
                </a:pathLst>
              </a:custGeom>
              <a:solidFill>
                <a:srgbClr val="FAFA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0" name="Google Shape;1990;p31"/>
              <p:cNvSpPr/>
              <p:nvPr/>
            </p:nvSpPr>
            <p:spPr>
              <a:xfrm>
                <a:off x="6970845" y="2670484"/>
                <a:ext cx="22531" cy="40319"/>
              </a:xfrm>
              <a:custGeom>
                <a:avLst/>
                <a:gdLst/>
                <a:ahLst/>
                <a:cxnLst/>
                <a:rect l="l" t="t" r="r" b="b"/>
                <a:pathLst>
                  <a:path w="703" h="1258" extrusionOk="0">
                    <a:moveTo>
                      <a:pt x="51" y="1"/>
                    </a:moveTo>
                    <a:lnTo>
                      <a:pt x="51" y="1"/>
                    </a:lnTo>
                    <a:cubicBezTo>
                      <a:pt x="17" y="17"/>
                      <a:pt x="0" y="352"/>
                      <a:pt x="184" y="719"/>
                    </a:cubicBezTo>
                    <a:cubicBezTo>
                      <a:pt x="355" y="1060"/>
                      <a:pt x="612" y="1257"/>
                      <a:pt x="661" y="1257"/>
                    </a:cubicBezTo>
                    <a:cubicBezTo>
                      <a:pt x="665" y="1257"/>
                      <a:pt x="668" y="1256"/>
                      <a:pt x="669" y="1254"/>
                    </a:cubicBezTo>
                    <a:cubicBezTo>
                      <a:pt x="702" y="1220"/>
                      <a:pt x="518" y="986"/>
                      <a:pt x="351" y="636"/>
                    </a:cubicBezTo>
                    <a:cubicBezTo>
                      <a:pt x="168" y="301"/>
                      <a:pt x="101" y="1"/>
                      <a:pt x="51" y="1"/>
                    </a:cubicBezTo>
                    <a:close/>
                  </a:path>
                </a:pathLst>
              </a:custGeom>
              <a:solidFill>
                <a:srgbClr val="FAFA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1" name="Google Shape;1991;p31"/>
              <p:cNvSpPr/>
              <p:nvPr/>
            </p:nvSpPr>
            <p:spPr>
              <a:xfrm>
                <a:off x="7146479" y="2665549"/>
                <a:ext cx="38588" cy="31890"/>
              </a:xfrm>
              <a:custGeom>
                <a:avLst/>
                <a:gdLst/>
                <a:ahLst/>
                <a:cxnLst/>
                <a:rect l="l" t="t" r="r" b="b"/>
                <a:pathLst>
                  <a:path w="1204" h="995" extrusionOk="0">
                    <a:moveTo>
                      <a:pt x="1159" y="1"/>
                    </a:moveTo>
                    <a:cubicBezTo>
                      <a:pt x="1098" y="1"/>
                      <a:pt x="847" y="192"/>
                      <a:pt x="552" y="455"/>
                    </a:cubicBezTo>
                    <a:cubicBezTo>
                      <a:pt x="235" y="723"/>
                      <a:pt x="1" y="957"/>
                      <a:pt x="18" y="990"/>
                    </a:cubicBezTo>
                    <a:cubicBezTo>
                      <a:pt x="20" y="993"/>
                      <a:pt x="25" y="994"/>
                      <a:pt x="32" y="994"/>
                    </a:cubicBezTo>
                    <a:cubicBezTo>
                      <a:pt x="102" y="994"/>
                      <a:pt x="379" y="834"/>
                      <a:pt x="669" y="589"/>
                    </a:cubicBezTo>
                    <a:cubicBezTo>
                      <a:pt x="987" y="305"/>
                      <a:pt x="1204" y="38"/>
                      <a:pt x="1171" y="4"/>
                    </a:cubicBezTo>
                    <a:cubicBezTo>
                      <a:pt x="1168" y="2"/>
                      <a:pt x="1164" y="1"/>
                      <a:pt x="1159" y="1"/>
                    </a:cubicBezTo>
                    <a:close/>
                  </a:path>
                </a:pathLst>
              </a:custGeom>
              <a:solidFill>
                <a:srgbClr val="FAFA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2" name="Google Shape;1992;p31"/>
              <p:cNvSpPr/>
              <p:nvPr/>
            </p:nvSpPr>
            <p:spPr>
              <a:xfrm>
                <a:off x="7058117" y="2635518"/>
                <a:ext cx="32178" cy="22884"/>
              </a:xfrm>
              <a:custGeom>
                <a:avLst/>
                <a:gdLst/>
                <a:ahLst/>
                <a:cxnLst/>
                <a:rect l="l" t="t" r="r" b="b"/>
                <a:pathLst>
                  <a:path w="1004" h="714" extrusionOk="0">
                    <a:moveTo>
                      <a:pt x="953" y="0"/>
                    </a:moveTo>
                    <a:cubicBezTo>
                      <a:pt x="888" y="0"/>
                      <a:pt x="677" y="125"/>
                      <a:pt x="452" y="290"/>
                    </a:cubicBezTo>
                    <a:cubicBezTo>
                      <a:pt x="185" y="490"/>
                      <a:pt x="1" y="674"/>
                      <a:pt x="34" y="707"/>
                    </a:cubicBezTo>
                    <a:cubicBezTo>
                      <a:pt x="38" y="711"/>
                      <a:pt x="45" y="713"/>
                      <a:pt x="53" y="713"/>
                    </a:cubicBezTo>
                    <a:cubicBezTo>
                      <a:pt x="121" y="713"/>
                      <a:pt x="330" y="601"/>
                      <a:pt x="552" y="423"/>
                    </a:cubicBezTo>
                    <a:cubicBezTo>
                      <a:pt x="820" y="240"/>
                      <a:pt x="1004" y="56"/>
                      <a:pt x="970" y="6"/>
                    </a:cubicBezTo>
                    <a:cubicBezTo>
                      <a:pt x="967" y="2"/>
                      <a:pt x="961" y="0"/>
                      <a:pt x="953" y="0"/>
                    </a:cubicBezTo>
                    <a:close/>
                  </a:path>
                </a:pathLst>
              </a:custGeom>
              <a:solidFill>
                <a:srgbClr val="FAFA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3" name="Google Shape;1993;p31"/>
              <p:cNvSpPr/>
              <p:nvPr/>
            </p:nvSpPr>
            <p:spPr>
              <a:xfrm>
                <a:off x="7095616" y="2524753"/>
                <a:ext cx="40736" cy="34005"/>
              </a:xfrm>
              <a:custGeom>
                <a:avLst/>
                <a:gdLst/>
                <a:ahLst/>
                <a:cxnLst/>
                <a:rect l="l" t="t" r="r" b="b"/>
                <a:pathLst>
                  <a:path w="1271" h="1061" extrusionOk="0">
                    <a:moveTo>
                      <a:pt x="42" y="0"/>
                    </a:moveTo>
                    <a:cubicBezTo>
                      <a:pt x="39" y="0"/>
                      <a:pt x="36" y="1"/>
                      <a:pt x="34" y="3"/>
                    </a:cubicBezTo>
                    <a:cubicBezTo>
                      <a:pt x="1" y="36"/>
                      <a:pt x="184" y="354"/>
                      <a:pt x="535" y="655"/>
                    </a:cubicBezTo>
                    <a:cubicBezTo>
                      <a:pt x="851" y="925"/>
                      <a:pt x="1167" y="1061"/>
                      <a:pt x="1239" y="1061"/>
                    </a:cubicBezTo>
                    <a:cubicBezTo>
                      <a:pt x="1247" y="1061"/>
                      <a:pt x="1252" y="1059"/>
                      <a:pt x="1254" y="1056"/>
                    </a:cubicBezTo>
                    <a:cubicBezTo>
                      <a:pt x="1270" y="1005"/>
                      <a:pt x="986" y="805"/>
                      <a:pt x="652" y="521"/>
                    </a:cubicBezTo>
                    <a:cubicBezTo>
                      <a:pt x="337" y="253"/>
                      <a:pt x="96" y="0"/>
                      <a:pt x="42" y="0"/>
                    </a:cubicBezTo>
                    <a:close/>
                  </a:path>
                </a:pathLst>
              </a:custGeom>
              <a:solidFill>
                <a:srgbClr val="FAFA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4" name="Google Shape;1994;p31"/>
              <p:cNvSpPr/>
              <p:nvPr/>
            </p:nvSpPr>
            <p:spPr>
              <a:xfrm>
                <a:off x="7212887" y="2527894"/>
                <a:ext cx="32691" cy="23909"/>
              </a:xfrm>
              <a:custGeom>
                <a:avLst/>
                <a:gdLst/>
                <a:ahLst/>
                <a:cxnLst/>
                <a:rect l="l" t="t" r="r" b="b"/>
                <a:pathLst>
                  <a:path w="1020" h="746" extrusionOk="0">
                    <a:moveTo>
                      <a:pt x="974" y="0"/>
                    </a:moveTo>
                    <a:cubicBezTo>
                      <a:pt x="918" y="0"/>
                      <a:pt x="692" y="126"/>
                      <a:pt x="452" y="306"/>
                    </a:cubicBezTo>
                    <a:cubicBezTo>
                      <a:pt x="201" y="506"/>
                      <a:pt x="1" y="707"/>
                      <a:pt x="34" y="740"/>
                    </a:cubicBezTo>
                    <a:cubicBezTo>
                      <a:pt x="38" y="744"/>
                      <a:pt x="43" y="746"/>
                      <a:pt x="51" y="746"/>
                    </a:cubicBezTo>
                    <a:cubicBezTo>
                      <a:pt x="116" y="746"/>
                      <a:pt x="329" y="619"/>
                      <a:pt x="569" y="440"/>
                    </a:cubicBezTo>
                    <a:cubicBezTo>
                      <a:pt x="836" y="239"/>
                      <a:pt x="1020" y="55"/>
                      <a:pt x="987" y="5"/>
                    </a:cubicBezTo>
                    <a:cubicBezTo>
                      <a:pt x="985" y="2"/>
                      <a:pt x="981" y="0"/>
                      <a:pt x="974" y="0"/>
                    </a:cubicBezTo>
                    <a:close/>
                  </a:path>
                </a:pathLst>
              </a:custGeom>
              <a:solidFill>
                <a:srgbClr val="FAFA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5" name="Google Shape;1995;p31"/>
              <p:cNvSpPr/>
              <p:nvPr/>
            </p:nvSpPr>
            <p:spPr>
              <a:xfrm>
                <a:off x="7334452" y="2525907"/>
                <a:ext cx="12884" cy="45575"/>
              </a:xfrm>
              <a:custGeom>
                <a:avLst/>
                <a:gdLst/>
                <a:ahLst/>
                <a:cxnLst/>
                <a:rect l="l" t="t" r="r" b="b"/>
                <a:pathLst>
                  <a:path w="402" h="1422" extrusionOk="0">
                    <a:moveTo>
                      <a:pt x="318" y="0"/>
                    </a:moveTo>
                    <a:cubicBezTo>
                      <a:pt x="285" y="0"/>
                      <a:pt x="218" y="318"/>
                      <a:pt x="151" y="702"/>
                    </a:cubicBezTo>
                    <a:cubicBezTo>
                      <a:pt x="67" y="1086"/>
                      <a:pt x="1" y="1404"/>
                      <a:pt x="34" y="1421"/>
                    </a:cubicBezTo>
                    <a:cubicBezTo>
                      <a:pt x="35" y="1421"/>
                      <a:pt x="37" y="1421"/>
                      <a:pt x="38" y="1421"/>
                    </a:cubicBezTo>
                    <a:cubicBezTo>
                      <a:pt x="92" y="1421"/>
                      <a:pt x="237" y="1126"/>
                      <a:pt x="318" y="736"/>
                    </a:cubicBezTo>
                    <a:cubicBezTo>
                      <a:pt x="402" y="335"/>
                      <a:pt x="368" y="0"/>
                      <a:pt x="318" y="0"/>
                    </a:cubicBezTo>
                    <a:close/>
                  </a:path>
                </a:pathLst>
              </a:custGeom>
              <a:solidFill>
                <a:srgbClr val="FAFA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6" name="Google Shape;1996;p31"/>
              <p:cNvSpPr/>
              <p:nvPr/>
            </p:nvSpPr>
            <p:spPr>
              <a:xfrm>
                <a:off x="7310896" y="2638691"/>
                <a:ext cx="41793" cy="36761"/>
              </a:xfrm>
              <a:custGeom>
                <a:avLst/>
                <a:gdLst/>
                <a:ahLst/>
                <a:cxnLst/>
                <a:rect l="l" t="t" r="r" b="b"/>
                <a:pathLst>
                  <a:path w="1304" h="1147" extrusionOk="0">
                    <a:moveTo>
                      <a:pt x="49" y="0"/>
                    </a:moveTo>
                    <a:cubicBezTo>
                      <a:pt x="42" y="0"/>
                      <a:pt x="37" y="2"/>
                      <a:pt x="34" y="7"/>
                    </a:cubicBezTo>
                    <a:cubicBezTo>
                      <a:pt x="0" y="40"/>
                      <a:pt x="251" y="324"/>
                      <a:pt x="602" y="642"/>
                    </a:cubicBezTo>
                    <a:cubicBezTo>
                      <a:pt x="915" y="923"/>
                      <a:pt x="1213" y="1146"/>
                      <a:pt x="1263" y="1146"/>
                    </a:cubicBezTo>
                    <a:cubicBezTo>
                      <a:pt x="1267" y="1146"/>
                      <a:pt x="1269" y="1145"/>
                      <a:pt x="1270" y="1143"/>
                    </a:cubicBezTo>
                    <a:cubicBezTo>
                      <a:pt x="1304" y="1110"/>
                      <a:pt x="1053" y="826"/>
                      <a:pt x="719" y="508"/>
                    </a:cubicBezTo>
                    <a:cubicBezTo>
                      <a:pt x="400" y="220"/>
                      <a:pt x="123" y="0"/>
                      <a:pt x="49" y="0"/>
                    </a:cubicBezTo>
                    <a:close/>
                  </a:path>
                </a:pathLst>
              </a:custGeom>
              <a:solidFill>
                <a:srgbClr val="FAFA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7" name="Google Shape;1997;p31"/>
              <p:cNvSpPr/>
              <p:nvPr/>
            </p:nvSpPr>
            <p:spPr>
              <a:xfrm>
                <a:off x="7326953" y="2737341"/>
                <a:ext cx="31088" cy="38236"/>
              </a:xfrm>
              <a:custGeom>
                <a:avLst/>
                <a:gdLst/>
                <a:ahLst/>
                <a:cxnLst/>
                <a:rect l="l" t="t" r="r" b="b"/>
                <a:pathLst>
                  <a:path w="970" h="1193" extrusionOk="0">
                    <a:moveTo>
                      <a:pt x="42" y="0"/>
                    </a:moveTo>
                    <a:cubicBezTo>
                      <a:pt x="39" y="0"/>
                      <a:pt x="36" y="1"/>
                      <a:pt x="34" y="3"/>
                    </a:cubicBezTo>
                    <a:cubicBezTo>
                      <a:pt x="1" y="37"/>
                      <a:pt x="168" y="321"/>
                      <a:pt x="402" y="638"/>
                    </a:cubicBezTo>
                    <a:cubicBezTo>
                      <a:pt x="637" y="952"/>
                      <a:pt x="858" y="1193"/>
                      <a:pt x="912" y="1193"/>
                    </a:cubicBezTo>
                    <a:cubicBezTo>
                      <a:pt x="915" y="1193"/>
                      <a:pt x="918" y="1192"/>
                      <a:pt x="920" y="1190"/>
                    </a:cubicBezTo>
                    <a:cubicBezTo>
                      <a:pt x="970" y="1156"/>
                      <a:pt x="803" y="872"/>
                      <a:pt x="552" y="538"/>
                    </a:cubicBezTo>
                    <a:cubicBezTo>
                      <a:pt x="317" y="240"/>
                      <a:pt x="96" y="0"/>
                      <a:pt x="42" y="0"/>
                    </a:cubicBezTo>
                    <a:close/>
                  </a:path>
                </a:pathLst>
              </a:custGeom>
              <a:solidFill>
                <a:srgbClr val="FAFA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8" name="Google Shape;1998;p31"/>
              <p:cNvSpPr/>
              <p:nvPr/>
            </p:nvSpPr>
            <p:spPr>
              <a:xfrm>
                <a:off x="7218239" y="2772179"/>
                <a:ext cx="40191" cy="56857"/>
              </a:xfrm>
              <a:custGeom>
                <a:avLst/>
                <a:gdLst/>
                <a:ahLst/>
                <a:cxnLst/>
                <a:rect l="l" t="t" r="r" b="b"/>
                <a:pathLst>
                  <a:path w="1254" h="1774" extrusionOk="0">
                    <a:moveTo>
                      <a:pt x="1214" y="0"/>
                    </a:moveTo>
                    <a:cubicBezTo>
                      <a:pt x="1155" y="0"/>
                      <a:pt x="821" y="326"/>
                      <a:pt x="502" y="804"/>
                    </a:cubicBezTo>
                    <a:cubicBezTo>
                      <a:pt x="168" y="1289"/>
                      <a:pt x="1" y="1740"/>
                      <a:pt x="34" y="1773"/>
                    </a:cubicBezTo>
                    <a:cubicBezTo>
                      <a:pt x="35" y="1774"/>
                      <a:pt x="36" y="1774"/>
                      <a:pt x="38" y="1774"/>
                    </a:cubicBezTo>
                    <a:cubicBezTo>
                      <a:pt x="95" y="1774"/>
                      <a:pt x="341" y="1379"/>
                      <a:pt x="652" y="905"/>
                    </a:cubicBezTo>
                    <a:cubicBezTo>
                      <a:pt x="970" y="420"/>
                      <a:pt x="1254" y="36"/>
                      <a:pt x="1221" y="2"/>
                    </a:cubicBezTo>
                    <a:cubicBezTo>
                      <a:pt x="1219" y="1"/>
                      <a:pt x="1217" y="0"/>
                      <a:pt x="1214" y="0"/>
                    </a:cubicBezTo>
                    <a:close/>
                  </a:path>
                </a:pathLst>
              </a:custGeom>
              <a:solidFill>
                <a:srgbClr val="FAFA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9" name="Google Shape;1999;p31"/>
              <p:cNvSpPr/>
              <p:nvPr/>
            </p:nvSpPr>
            <p:spPr>
              <a:xfrm>
                <a:off x="7094013" y="2766314"/>
                <a:ext cx="28428" cy="52562"/>
              </a:xfrm>
              <a:custGeom>
                <a:avLst/>
                <a:gdLst/>
                <a:ahLst/>
                <a:cxnLst/>
                <a:rect l="l" t="t" r="r" b="b"/>
                <a:pathLst>
                  <a:path w="887" h="1640" extrusionOk="0">
                    <a:moveTo>
                      <a:pt x="53" y="1"/>
                    </a:moveTo>
                    <a:cubicBezTo>
                      <a:pt x="52" y="1"/>
                      <a:pt x="51" y="1"/>
                      <a:pt x="51" y="2"/>
                    </a:cubicBezTo>
                    <a:cubicBezTo>
                      <a:pt x="0" y="35"/>
                      <a:pt x="151" y="419"/>
                      <a:pt x="368" y="870"/>
                    </a:cubicBezTo>
                    <a:cubicBezTo>
                      <a:pt x="580" y="1295"/>
                      <a:pt x="793" y="1640"/>
                      <a:pt x="833" y="1640"/>
                    </a:cubicBezTo>
                    <a:cubicBezTo>
                      <a:pt x="834" y="1640"/>
                      <a:pt x="835" y="1639"/>
                      <a:pt x="836" y="1639"/>
                    </a:cubicBezTo>
                    <a:cubicBezTo>
                      <a:pt x="886" y="1622"/>
                      <a:pt x="736" y="1238"/>
                      <a:pt x="518" y="787"/>
                    </a:cubicBezTo>
                    <a:cubicBezTo>
                      <a:pt x="306" y="346"/>
                      <a:pt x="94" y="1"/>
                      <a:pt x="53" y="1"/>
                    </a:cubicBezTo>
                    <a:close/>
                  </a:path>
                </a:pathLst>
              </a:custGeom>
              <a:solidFill>
                <a:srgbClr val="FAFA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0" name="Google Shape;2000;p31"/>
              <p:cNvSpPr/>
              <p:nvPr/>
            </p:nvSpPr>
            <p:spPr>
              <a:xfrm>
                <a:off x="6946744" y="2789806"/>
                <a:ext cx="50895" cy="43075"/>
              </a:xfrm>
              <a:custGeom>
                <a:avLst/>
                <a:gdLst/>
                <a:ahLst/>
                <a:cxnLst/>
                <a:rect l="l" t="t" r="r" b="b"/>
                <a:pathLst>
                  <a:path w="1588" h="1344" extrusionOk="0">
                    <a:moveTo>
                      <a:pt x="1548" y="1"/>
                    </a:moveTo>
                    <a:cubicBezTo>
                      <a:pt x="1496" y="1"/>
                      <a:pt x="1146" y="258"/>
                      <a:pt x="736" y="605"/>
                    </a:cubicBezTo>
                    <a:cubicBezTo>
                      <a:pt x="318" y="973"/>
                      <a:pt x="1" y="1307"/>
                      <a:pt x="34" y="1340"/>
                    </a:cubicBezTo>
                    <a:cubicBezTo>
                      <a:pt x="36" y="1342"/>
                      <a:pt x="39" y="1343"/>
                      <a:pt x="43" y="1343"/>
                    </a:cubicBezTo>
                    <a:cubicBezTo>
                      <a:pt x="109" y="1343"/>
                      <a:pt x="459" y="1086"/>
                      <a:pt x="853" y="739"/>
                    </a:cubicBezTo>
                    <a:cubicBezTo>
                      <a:pt x="1287" y="371"/>
                      <a:pt x="1588" y="37"/>
                      <a:pt x="1555" y="4"/>
                    </a:cubicBezTo>
                    <a:cubicBezTo>
                      <a:pt x="1554" y="2"/>
                      <a:pt x="1551" y="1"/>
                      <a:pt x="1548" y="1"/>
                    </a:cubicBezTo>
                    <a:close/>
                  </a:path>
                </a:pathLst>
              </a:custGeom>
              <a:solidFill>
                <a:srgbClr val="FAFA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1" name="Google Shape;2001;p31"/>
              <p:cNvSpPr/>
              <p:nvPr/>
            </p:nvSpPr>
            <p:spPr>
              <a:xfrm>
                <a:off x="7000844" y="2881918"/>
                <a:ext cx="44453" cy="43043"/>
              </a:xfrm>
              <a:custGeom>
                <a:avLst/>
                <a:gdLst/>
                <a:ahLst/>
                <a:cxnLst/>
                <a:rect l="l" t="t" r="r" b="b"/>
                <a:pathLst>
                  <a:path w="1387" h="1343" extrusionOk="0">
                    <a:moveTo>
                      <a:pt x="28" y="0"/>
                    </a:moveTo>
                    <a:cubicBezTo>
                      <a:pt x="23" y="0"/>
                      <a:pt x="19" y="1"/>
                      <a:pt x="17" y="4"/>
                    </a:cubicBezTo>
                    <a:cubicBezTo>
                      <a:pt x="0" y="54"/>
                      <a:pt x="301" y="321"/>
                      <a:pt x="669" y="689"/>
                    </a:cubicBezTo>
                    <a:cubicBezTo>
                      <a:pt x="1002" y="1038"/>
                      <a:pt x="1276" y="1343"/>
                      <a:pt x="1345" y="1343"/>
                    </a:cubicBezTo>
                    <a:cubicBezTo>
                      <a:pt x="1348" y="1343"/>
                      <a:pt x="1351" y="1342"/>
                      <a:pt x="1354" y="1340"/>
                    </a:cubicBezTo>
                    <a:cubicBezTo>
                      <a:pt x="1387" y="1307"/>
                      <a:pt x="1153" y="939"/>
                      <a:pt x="785" y="572"/>
                    </a:cubicBezTo>
                    <a:cubicBezTo>
                      <a:pt x="443" y="213"/>
                      <a:pt x="100" y="0"/>
                      <a:pt x="28" y="0"/>
                    </a:cubicBezTo>
                    <a:close/>
                  </a:path>
                </a:pathLst>
              </a:custGeom>
              <a:solidFill>
                <a:srgbClr val="FAFA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2" name="Google Shape;2002;p31"/>
              <p:cNvSpPr/>
              <p:nvPr/>
            </p:nvSpPr>
            <p:spPr>
              <a:xfrm>
                <a:off x="7129365" y="2879258"/>
                <a:ext cx="31088" cy="49934"/>
              </a:xfrm>
              <a:custGeom>
                <a:avLst/>
                <a:gdLst/>
                <a:ahLst/>
                <a:cxnLst/>
                <a:rect l="l" t="t" r="r" b="b"/>
                <a:pathLst>
                  <a:path w="970" h="1558" extrusionOk="0">
                    <a:moveTo>
                      <a:pt x="928" y="0"/>
                    </a:moveTo>
                    <a:cubicBezTo>
                      <a:pt x="871" y="0"/>
                      <a:pt x="588" y="277"/>
                      <a:pt x="351" y="688"/>
                    </a:cubicBezTo>
                    <a:cubicBezTo>
                      <a:pt x="100" y="1139"/>
                      <a:pt x="0" y="1540"/>
                      <a:pt x="50" y="1557"/>
                    </a:cubicBezTo>
                    <a:cubicBezTo>
                      <a:pt x="51" y="1557"/>
                      <a:pt x="53" y="1557"/>
                      <a:pt x="54" y="1557"/>
                    </a:cubicBezTo>
                    <a:cubicBezTo>
                      <a:pt x="107" y="1557"/>
                      <a:pt x="256" y="1196"/>
                      <a:pt x="501" y="772"/>
                    </a:cubicBezTo>
                    <a:cubicBezTo>
                      <a:pt x="735" y="354"/>
                      <a:pt x="969" y="36"/>
                      <a:pt x="936" y="3"/>
                    </a:cubicBezTo>
                    <a:cubicBezTo>
                      <a:pt x="934" y="1"/>
                      <a:pt x="932" y="0"/>
                      <a:pt x="928" y="0"/>
                    </a:cubicBezTo>
                    <a:close/>
                  </a:path>
                </a:pathLst>
              </a:custGeom>
              <a:solidFill>
                <a:srgbClr val="FAFA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3" name="Google Shape;2003;p31"/>
              <p:cNvSpPr/>
              <p:nvPr/>
            </p:nvSpPr>
            <p:spPr>
              <a:xfrm>
                <a:off x="7201637" y="2900667"/>
                <a:ext cx="51985" cy="41985"/>
              </a:xfrm>
              <a:custGeom>
                <a:avLst/>
                <a:gdLst/>
                <a:ahLst/>
                <a:cxnLst/>
                <a:rect l="l" t="t" r="r" b="b"/>
                <a:pathLst>
                  <a:path w="1622" h="1310" extrusionOk="0">
                    <a:moveTo>
                      <a:pt x="43" y="1"/>
                    </a:moveTo>
                    <a:cubicBezTo>
                      <a:pt x="39" y="1"/>
                      <a:pt x="36" y="1"/>
                      <a:pt x="34" y="3"/>
                    </a:cubicBezTo>
                    <a:cubicBezTo>
                      <a:pt x="1" y="53"/>
                      <a:pt x="335" y="371"/>
                      <a:pt x="753" y="722"/>
                    </a:cubicBezTo>
                    <a:cubicBezTo>
                      <a:pt x="1161" y="1067"/>
                      <a:pt x="1511" y="1310"/>
                      <a:pt x="1579" y="1310"/>
                    </a:cubicBezTo>
                    <a:cubicBezTo>
                      <a:pt x="1583" y="1310"/>
                      <a:pt x="1586" y="1309"/>
                      <a:pt x="1588" y="1307"/>
                    </a:cubicBezTo>
                    <a:cubicBezTo>
                      <a:pt x="1622" y="1273"/>
                      <a:pt x="1304" y="956"/>
                      <a:pt x="870" y="588"/>
                    </a:cubicBezTo>
                    <a:cubicBezTo>
                      <a:pt x="460" y="257"/>
                      <a:pt x="110" y="1"/>
                      <a:pt x="43" y="1"/>
                    </a:cubicBezTo>
                    <a:close/>
                  </a:path>
                </a:pathLst>
              </a:custGeom>
              <a:solidFill>
                <a:srgbClr val="FAFA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4" name="Google Shape;2004;p31"/>
              <p:cNvSpPr/>
              <p:nvPr/>
            </p:nvSpPr>
            <p:spPr>
              <a:xfrm>
                <a:off x="7200580" y="2592186"/>
                <a:ext cx="42338" cy="29935"/>
              </a:xfrm>
              <a:custGeom>
                <a:avLst/>
                <a:gdLst/>
                <a:ahLst/>
                <a:cxnLst/>
                <a:rect l="l" t="t" r="r" b="b"/>
                <a:pathLst>
                  <a:path w="1321" h="934" extrusionOk="0">
                    <a:moveTo>
                      <a:pt x="44" y="1"/>
                    </a:moveTo>
                    <a:cubicBezTo>
                      <a:pt x="40" y="1"/>
                      <a:pt x="36" y="2"/>
                      <a:pt x="34" y="4"/>
                    </a:cubicBezTo>
                    <a:cubicBezTo>
                      <a:pt x="0" y="38"/>
                      <a:pt x="234" y="322"/>
                      <a:pt x="585" y="589"/>
                    </a:cubicBezTo>
                    <a:cubicBezTo>
                      <a:pt x="887" y="805"/>
                      <a:pt x="1176" y="934"/>
                      <a:pt x="1262" y="934"/>
                    </a:cubicBezTo>
                    <a:cubicBezTo>
                      <a:pt x="1276" y="934"/>
                      <a:pt x="1285" y="930"/>
                      <a:pt x="1287" y="923"/>
                    </a:cubicBezTo>
                    <a:cubicBezTo>
                      <a:pt x="1320" y="890"/>
                      <a:pt x="1020" y="689"/>
                      <a:pt x="686" y="439"/>
                    </a:cubicBezTo>
                    <a:cubicBezTo>
                      <a:pt x="359" y="205"/>
                      <a:pt x="104" y="1"/>
                      <a:pt x="44" y="1"/>
                    </a:cubicBezTo>
                    <a:close/>
                  </a:path>
                </a:pathLst>
              </a:custGeom>
              <a:solidFill>
                <a:srgbClr val="FAFA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5" name="Google Shape;2005;p31"/>
              <p:cNvSpPr/>
              <p:nvPr/>
            </p:nvSpPr>
            <p:spPr>
              <a:xfrm>
                <a:off x="7028695" y="3174182"/>
                <a:ext cx="37499" cy="27146"/>
              </a:xfrm>
              <a:custGeom>
                <a:avLst/>
                <a:gdLst/>
                <a:ahLst/>
                <a:cxnLst/>
                <a:rect l="l" t="t" r="r" b="b"/>
                <a:pathLst>
                  <a:path w="1170" h="847" extrusionOk="0">
                    <a:moveTo>
                      <a:pt x="1129" y="0"/>
                    </a:moveTo>
                    <a:cubicBezTo>
                      <a:pt x="1047" y="0"/>
                      <a:pt x="774" y="90"/>
                      <a:pt x="501" y="291"/>
                    </a:cubicBezTo>
                    <a:cubicBezTo>
                      <a:pt x="167" y="525"/>
                      <a:pt x="0" y="809"/>
                      <a:pt x="33" y="843"/>
                    </a:cubicBezTo>
                    <a:cubicBezTo>
                      <a:pt x="36" y="845"/>
                      <a:pt x="39" y="846"/>
                      <a:pt x="43" y="846"/>
                    </a:cubicBezTo>
                    <a:cubicBezTo>
                      <a:pt x="99" y="846"/>
                      <a:pt x="321" y="643"/>
                      <a:pt x="602" y="425"/>
                    </a:cubicBezTo>
                    <a:cubicBezTo>
                      <a:pt x="902" y="208"/>
                      <a:pt x="1170" y="58"/>
                      <a:pt x="1153" y="7"/>
                    </a:cubicBezTo>
                    <a:cubicBezTo>
                      <a:pt x="1151" y="3"/>
                      <a:pt x="1142" y="0"/>
                      <a:pt x="1129" y="0"/>
                    </a:cubicBezTo>
                    <a:close/>
                  </a:path>
                </a:pathLst>
              </a:custGeom>
              <a:solidFill>
                <a:srgbClr val="FAFA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6" name="Google Shape;2006;p31"/>
              <p:cNvSpPr/>
              <p:nvPr/>
            </p:nvSpPr>
            <p:spPr>
              <a:xfrm>
                <a:off x="7177023" y="3179727"/>
                <a:ext cx="20384" cy="48267"/>
              </a:xfrm>
              <a:custGeom>
                <a:avLst/>
                <a:gdLst/>
                <a:ahLst/>
                <a:cxnLst/>
                <a:rect l="l" t="t" r="r" b="b"/>
                <a:pathLst>
                  <a:path w="636" h="1506" extrusionOk="0">
                    <a:moveTo>
                      <a:pt x="53" y="1"/>
                    </a:moveTo>
                    <a:cubicBezTo>
                      <a:pt x="52" y="1"/>
                      <a:pt x="51" y="1"/>
                      <a:pt x="50" y="1"/>
                    </a:cubicBezTo>
                    <a:cubicBezTo>
                      <a:pt x="0" y="18"/>
                      <a:pt x="84" y="369"/>
                      <a:pt x="234" y="787"/>
                    </a:cubicBezTo>
                    <a:cubicBezTo>
                      <a:pt x="381" y="1194"/>
                      <a:pt x="543" y="1506"/>
                      <a:pt x="598" y="1506"/>
                    </a:cubicBezTo>
                    <a:cubicBezTo>
                      <a:pt x="599" y="1506"/>
                      <a:pt x="601" y="1506"/>
                      <a:pt x="602" y="1505"/>
                    </a:cubicBezTo>
                    <a:cubicBezTo>
                      <a:pt x="635" y="1489"/>
                      <a:pt x="552" y="1138"/>
                      <a:pt x="401" y="720"/>
                    </a:cubicBezTo>
                    <a:cubicBezTo>
                      <a:pt x="255" y="313"/>
                      <a:pt x="92" y="1"/>
                      <a:pt x="53" y="1"/>
                    </a:cubicBezTo>
                    <a:close/>
                  </a:path>
                </a:pathLst>
              </a:custGeom>
              <a:solidFill>
                <a:srgbClr val="FAFA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7" name="Google Shape;2007;p31"/>
              <p:cNvSpPr/>
              <p:nvPr/>
            </p:nvSpPr>
            <p:spPr>
              <a:xfrm>
                <a:off x="7292691" y="3181265"/>
                <a:ext cx="36441" cy="35576"/>
              </a:xfrm>
              <a:custGeom>
                <a:avLst/>
                <a:gdLst/>
                <a:ahLst/>
                <a:cxnLst/>
                <a:rect l="l" t="t" r="r" b="b"/>
                <a:pathLst>
                  <a:path w="1137" h="1110" extrusionOk="0">
                    <a:moveTo>
                      <a:pt x="1090" y="0"/>
                    </a:moveTo>
                    <a:cubicBezTo>
                      <a:pt x="1019" y="0"/>
                      <a:pt x="782" y="209"/>
                      <a:pt x="502" y="505"/>
                    </a:cubicBezTo>
                    <a:cubicBezTo>
                      <a:pt x="201" y="806"/>
                      <a:pt x="0" y="1073"/>
                      <a:pt x="34" y="1106"/>
                    </a:cubicBezTo>
                    <a:cubicBezTo>
                      <a:pt x="36" y="1109"/>
                      <a:pt x="39" y="1110"/>
                      <a:pt x="44" y="1110"/>
                    </a:cubicBezTo>
                    <a:cubicBezTo>
                      <a:pt x="104" y="1110"/>
                      <a:pt x="355" y="902"/>
                      <a:pt x="635" y="622"/>
                    </a:cubicBezTo>
                    <a:cubicBezTo>
                      <a:pt x="919" y="321"/>
                      <a:pt x="1137" y="37"/>
                      <a:pt x="1103" y="4"/>
                    </a:cubicBezTo>
                    <a:cubicBezTo>
                      <a:pt x="1100" y="1"/>
                      <a:pt x="1095" y="0"/>
                      <a:pt x="1090" y="0"/>
                    </a:cubicBezTo>
                    <a:close/>
                  </a:path>
                </a:pathLst>
              </a:custGeom>
              <a:solidFill>
                <a:srgbClr val="FAFA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8" name="Google Shape;2008;p31"/>
              <p:cNvSpPr/>
              <p:nvPr/>
            </p:nvSpPr>
            <p:spPr>
              <a:xfrm>
                <a:off x="6945141" y="3150305"/>
                <a:ext cx="507704" cy="63747"/>
              </a:xfrm>
              <a:custGeom>
                <a:avLst/>
                <a:gdLst/>
                <a:ahLst/>
                <a:cxnLst/>
                <a:rect l="l" t="t" r="r" b="b"/>
                <a:pathLst>
                  <a:path w="15841" h="1989" extrusionOk="0">
                    <a:moveTo>
                      <a:pt x="151" y="1"/>
                    </a:moveTo>
                    <a:lnTo>
                      <a:pt x="0" y="719"/>
                    </a:lnTo>
                    <a:lnTo>
                      <a:pt x="15840" y="1989"/>
                    </a:lnTo>
                    <a:lnTo>
                      <a:pt x="15172" y="234"/>
                    </a:lnTo>
                    <a:lnTo>
                      <a:pt x="151" y="1"/>
                    </a:lnTo>
                    <a:close/>
                  </a:path>
                </a:pathLst>
              </a:custGeom>
              <a:solidFill>
                <a:srgbClr val="263238">
                  <a:alpha val="3137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9" name="Google Shape;2009;p31"/>
              <p:cNvSpPr/>
              <p:nvPr/>
            </p:nvSpPr>
            <p:spPr>
              <a:xfrm>
                <a:off x="5326840" y="3068898"/>
                <a:ext cx="2992444" cy="1600128"/>
              </a:xfrm>
              <a:custGeom>
                <a:avLst/>
                <a:gdLst/>
                <a:ahLst/>
                <a:cxnLst/>
                <a:rect l="l" t="t" r="r" b="b"/>
                <a:pathLst>
                  <a:path w="93368" h="49926" extrusionOk="0">
                    <a:moveTo>
                      <a:pt x="0" y="1"/>
                    </a:moveTo>
                    <a:lnTo>
                      <a:pt x="0" y="2490"/>
                    </a:lnTo>
                    <a:lnTo>
                      <a:pt x="4996" y="2490"/>
                    </a:lnTo>
                    <a:lnTo>
                      <a:pt x="2423" y="49842"/>
                    </a:lnTo>
                    <a:lnTo>
                      <a:pt x="3843" y="49926"/>
                    </a:lnTo>
                    <a:lnTo>
                      <a:pt x="6416" y="2490"/>
                    </a:lnTo>
                    <a:lnTo>
                      <a:pt x="88272" y="2490"/>
                    </a:lnTo>
                    <a:lnTo>
                      <a:pt x="90460" y="49876"/>
                    </a:lnTo>
                    <a:lnTo>
                      <a:pt x="91897" y="49876"/>
                    </a:lnTo>
                    <a:lnTo>
                      <a:pt x="89692" y="2490"/>
                    </a:lnTo>
                    <a:lnTo>
                      <a:pt x="93368" y="2490"/>
                    </a:lnTo>
                    <a:lnTo>
                      <a:pt x="93368" y="1"/>
                    </a:ln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0" name="Google Shape;2010;p31"/>
              <p:cNvSpPr/>
              <p:nvPr/>
            </p:nvSpPr>
            <p:spPr>
              <a:xfrm>
                <a:off x="6199722" y="2596577"/>
                <a:ext cx="917335" cy="485205"/>
              </a:xfrm>
              <a:custGeom>
                <a:avLst/>
                <a:gdLst/>
                <a:ahLst/>
                <a:cxnLst/>
                <a:rect l="l" t="t" r="r" b="b"/>
                <a:pathLst>
                  <a:path w="28622" h="15139" extrusionOk="0">
                    <a:moveTo>
                      <a:pt x="14603" y="1"/>
                    </a:moveTo>
                    <a:lnTo>
                      <a:pt x="0" y="18"/>
                    </a:lnTo>
                    <a:lnTo>
                      <a:pt x="5180" y="15139"/>
                    </a:lnTo>
                    <a:lnTo>
                      <a:pt x="28622" y="15139"/>
                    </a:lnTo>
                    <a:lnTo>
                      <a:pt x="28438" y="14354"/>
                    </a:lnTo>
                    <a:lnTo>
                      <a:pt x="18964" y="14069"/>
                    </a:lnTo>
                    <a:lnTo>
                      <a:pt x="14603" y="1"/>
                    </a:ln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1" name="Google Shape;2011;p31"/>
              <p:cNvSpPr/>
              <p:nvPr/>
            </p:nvSpPr>
            <p:spPr>
              <a:xfrm>
                <a:off x="6471763" y="2795511"/>
                <a:ext cx="65895" cy="73427"/>
              </a:xfrm>
              <a:custGeom>
                <a:avLst/>
                <a:gdLst/>
                <a:ahLst/>
                <a:cxnLst/>
                <a:rect l="l" t="t" r="r" b="b"/>
                <a:pathLst>
                  <a:path w="2056" h="2291" extrusionOk="0">
                    <a:moveTo>
                      <a:pt x="925" y="0"/>
                    </a:moveTo>
                    <a:cubicBezTo>
                      <a:pt x="862" y="0"/>
                      <a:pt x="798" y="9"/>
                      <a:pt x="735" y="26"/>
                    </a:cubicBezTo>
                    <a:cubicBezTo>
                      <a:pt x="251" y="143"/>
                      <a:pt x="0" y="761"/>
                      <a:pt x="150" y="1380"/>
                    </a:cubicBezTo>
                    <a:cubicBezTo>
                      <a:pt x="281" y="1917"/>
                      <a:pt x="690" y="2291"/>
                      <a:pt x="1114" y="2291"/>
                    </a:cubicBezTo>
                    <a:cubicBezTo>
                      <a:pt x="1177" y="2291"/>
                      <a:pt x="1240" y="2283"/>
                      <a:pt x="1303" y="2265"/>
                    </a:cubicBezTo>
                    <a:cubicBezTo>
                      <a:pt x="1788" y="2131"/>
                      <a:pt x="2055" y="1530"/>
                      <a:pt x="1888" y="912"/>
                    </a:cubicBezTo>
                    <a:cubicBezTo>
                      <a:pt x="1757" y="374"/>
                      <a:pt x="1348" y="0"/>
                      <a:pt x="925"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2" name="Google Shape;2012;p31"/>
              <p:cNvSpPr/>
              <p:nvPr/>
            </p:nvSpPr>
            <p:spPr>
              <a:xfrm>
                <a:off x="6600796" y="4512109"/>
                <a:ext cx="336878" cy="154128"/>
              </a:xfrm>
              <a:custGeom>
                <a:avLst/>
                <a:gdLst/>
                <a:ahLst/>
                <a:cxnLst/>
                <a:rect l="l" t="t" r="r" b="b"/>
                <a:pathLst>
                  <a:path w="10511" h="4809" extrusionOk="0">
                    <a:moveTo>
                      <a:pt x="10377" y="0"/>
                    </a:moveTo>
                    <a:lnTo>
                      <a:pt x="4713" y="151"/>
                    </a:lnTo>
                    <a:lnTo>
                      <a:pt x="4780" y="3175"/>
                    </a:lnTo>
                    <a:cubicBezTo>
                      <a:pt x="4780" y="3175"/>
                      <a:pt x="1" y="4378"/>
                      <a:pt x="1170" y="4712"/>
                    </a:cubicBezTo>
                    <a:cubicBezTo>
                      <a:pt x="1428" y="4781"/>
                      <a:pt x="2003" y="4809"/>
                      <a:pt x="2748" y="4809"/>
                    </a:cubicBezTo>
                    <a:cubicBezTo>
                      <a:pt x="5054" y="4809"/>
                      <a:pt x="8985" y="4546"/>
                      <a:pt x="10160" y="4445"/>
                    </a:cubicBezTo>
                    <a:lnTo>
                      <a:pt x="10511" y="4411"/>
                    </a:lnTo>
                    <a:lnTo>
                      <a:pt x="10377" y="0"/>
                    </a:lnTo>
                    <a:close/>
                  </a:path>
                </a:pathLst>
              </a:custGeom>
              <a:solidFill>
                <a:srgbClr val="19B5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3" name="Google Shape;2013;p31"/>
              <p:cNvSpPr/>
              <p:nvPr/>
            </p:nvSpPr>
            <p:spPr>
              <a:xfrm>
                <a:off x="6871779" y="4600407"/>
                <a:ext cx="65350" cy="53652"/>
              </a:xfrm>
              <a:custGeom>
                <a:avLst/>
                <a:gdLst/>
                <a:ahLst/>
                <a:cxnLst/>
                <a:rect l="l" t="t" r="r" b="b"/>
                <a:pathLst>
                  <a:path w="2039" h="1674" extrusionOk="0">
                    <a:moveTo>
                      <a:pt x="1933" y="1"/>
                    </a:moveTo>
                    <a:cubicBezTo>
                      <a:pt x="1474" y="1"/>
                      <a:pt x="1035" y="152"/>
                      <a:pt x="685" y="453"/>
                    </a:cubicBezTo>
                    <a:cubicBezTo>
                      <a:pt x="318" y="754"/>
                      <a:pt x="67" y="1188"/>
                      <a:pt x="0" y="1673"/>
                    </a:cubicBezTo>
                    <a:lnTo>
                      <a:pt x="2039" y="1573"/>
                    </a:lnTo>
                    <a:lnTo>
                      <a:pt x="2005" y="2"/>
                    </a:lnTo>
                    <a:cubicBezTo>
                      <a:pt x="1981" y="1"/>
                      <a:pt x="1957" y="1"/>
                      <a:pt x="1933"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4" name="Google Shape;2014;p31"/>
              <p:cNvSpPr/>
              <p:nvPr/>
            </p:nvSpPr>
            <p:spPr>
              <a:xfrm>
                <a:off x="6625442" y="4635277"/>
                <a:ext cx="312231" cy="30223"/>
              </a:xfrm>
              <a:custGeom>
                <a:avLst/>
                <a:gdLst/>
                <a:ahLst/>
                <a:cxnLst/>
                <a:rect l="l" t="t" r="r" b="b"/>
                <a:pathLst>
                  <a:path w="9742" h="943" extrusionOk="0">
                    <a:moveTo>
                      <a:pt x="1671" y="0"/>
                    </a:moveTo>
                    <a:cubicBezTo>
                      <a:pt x="1671" y="0"/>
                      <a:pt x="0" y="535"/>
                      <a:pt x="218" y="802"/>
                    </a:cubicBezTo>
                    <a:cubicBezTo>
                      <a:pt x="292" y="900"/>
                      <a:pt x="1105" y="942"/>
                      <a:pt x="2255" y="942"/>
                    </a:cubicBezTo>
                    <a:cubicBezTo>
                      <a:pt x="4451" y="942"/>
                      <a:pt x="7877" y="788"/>
                      <a:pt x="9742" y="568"/>
                    </a:cubicBezTo>
                    <a:lnTo>
                      <a:pt x="9725" y="451"/>
                    </a:lnTo>
                    <a:lnTo>
                      <a:pt x="2189" y="719"/>
                    </a:lnTo>
                    <a:cubicBezTo>
                      <a:pt x="2189" y="719"/>
                      <a:pt x="2005" y="17"/>
                      <a:pt x="1671"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5" name="Google Shape;2015;p31"/>
              <p:cNvSpPr/>
              <p:nvPr/>
            </p:nvSpPr>
            <p:spPr>
              <a:xfrm>
                <a:off x="6632397" y="4649187"/>
                <a:ext cx="307968" cy="9871"/>
              </a:xfrm>
              <a:custGeom>
                <a:avLst/>
                <a:gdLst/>
                <a:ahLst/>
                <a:cxnLst/>
                <a:rect l="l" t="t" r="r" b="b"/>
                <a:pathLst>
                  <a:path w="9609" h="308" extrusionOk="0">
                    <a:moveTo>
                      <a:pt x="9508" y="1"/>
                    </a:moveTo>
                    <a:cubicBezTo>
                      <a:pt x="9424" y="17"/>
                      <a:pt x="9324" y="17"/>
                      <a:pt x="9224" y="17"/>
                    </a:cubicBezTo>
                    <a:cubicBezTo>
                      <a:pt x="8940" y="34"/>
                      <a:pt x="8606" y="51"/>
                      <a:pt x="8188" y="67"/>
                    </a:cubicBezTo>
                    <a:cubicBezTo>
                      <a:pt x="7319" y="118"/>
                      <a:pt x="6133" y="168"/>
                      <a:pt x="4796" y="201"/>
                    </a:cubicBezTo>
                    <a:cubicBezTo>
                      <a:pt x="3476" y="235"/>
                      <a:pt x="2273" y="251"/>
                      <a:pt x="1404" y="268"/>
                    </a:cubicBezTo>
                    <a:lnTo>
                      <a:pt x="101" y="268"/>
                    </a:lnTo>
                    <a:cubicBezTo>
                      <a:pt x="68" y="268"/>
                      <a:pt x="34" y="268"/>
                      <a:pt x="1" y="285"/>
                    </a:cubicBezTo>
                    <a:lnTo>
                      <a:pt x="101" y="285"/>
                    </a:lnTo>
                    <a:cubicBezTo>
                      <a:pt x="184" y="285"/>
                      <a:pt x="268" y="285"/>
                      <a:pt x="368" y="301"/>
                    </a:cubicBezTo>
                    <a:lnTo>
                      <a:pt x="1404" y="301"/>
                    </a:lnTo>
                    <a:cubicBezTo>
                      <a:pt x="1637" y="306"/>
                      <a:pt x="1894" y="308"/>
                      <a:pt x="2170" y="308"/>
                    </a:cubicBezTo>
                    <a:cubicBezTo>
                      <a:pt x="2926" y="308"/>
                      <a:pt x="3830" y="292"/>
                      <a:pt x="4796" y="268"/>
                    </a:cubicBezTo>
                    <a:cubicBezTo>
                      <a:pt x="6133" y="235"/>
                      <a:pt x="7336" y="168"/>
                      <a:pt x="8205" y="118"/>
                    </a:cubicBezTo>
                    <a:lnTo>
                      <a:pt x="9224" y="51"/>
                    </a:lnTo>
                    <a:cubicBezTo>
                      <a:pt x="9324" y="34"/>
                      <a:pt x="9424" y="34"/>
                      <a:pt x="9508" y="17"/>
                    </a:cubicBezTo>
                    <a:cubicBezTo>
                      <a:pt x="9541" y="17"/>
                      <a:pt x="9575" y="17"/>
                      <a:pt x="9608"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6" name="Google Shape;2016;p31"/>
              <p:cNvSpPr/>
              <p:nvPr/>
            </p:nvSpPr>
            <p:spPr>
              <a:xfrm>
                <a:off x="6677908" y="4633130"/>
                <a:ext cx="18236" cy="27883"/>
              </a:xfrm>
              <a:custGeom>
                <a:avLst/>
                <a:gdLst/>
                <a:ahLst/>
                <a:cxnLst/>
                <a:rect l="l" t="t" r="r" b="b"/>
                <a:pathLst>
                  <a:path w="569" h="870" extrusionOk="0">
                    <a:moveTo>
                      <a:pt x="1" y="0"/>
                    </a:moveTo>
                    <a:cubicBezTo>
                      <a:pt x="285" y="218"/>
                      <a:pt x="485" y="518"/>
                      <a:pt x="552" y="869"/>
                    </a:cubicBezTo>
                    <a:cubicBezTo>
                      <a:pt x="569" y="502"/>
                      <a:pt x="352" y="151"/>
                      <a:pt x="1"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7" name="Google Shape;2017;p31"/>
              <p:cNvSpPr/>
              <p:nvPr/>
            </p:nvSpPr>
            <p:spPr>
              <a:xfrm>
                <a:off x="6737906" y="4617554"/>
                <a:ext cx="11282" cy="15064"/>
              </a:xfrm>
              <a:custGeom>
                <a:avLst/>
                <a:gdLst/>
                <a:ahLst/>
                <a:cxnLst/>
                <a:rect l="l" t="t" r="r" b="b"/>
                <a:pathLst>
                  <a:path w="352" h="470" extrusionOk="0">
                    <a:moveTo>
                      <a:pt x="22" y="0"/>
                    </a:moveTo>
                    <a:cubicBezTo>
                      <a:pt x="20" y="0"/>
                      <a:pt x="18" y="1"/>
                      <a:pt x="17" y="2"/>
                    </a:cubicBezTo>
                    <a:cubicBezTo>
                      <a:pt x="0" y="19"/>
                      <a:pt x="67" y="119"/>
                      <a:pt x="151" y="252"/>
                    </a:cubicBezTo>
                    <a:cubicBezTo>
                      <a:pt x="234" y="386"/>
                      <a:pt x="318" y="470"/>
                      <a:pt x="334" y="470"/>
                    </a:cubicBezTo>
                    <a:cubicBezTo>
                      <a:pt x="351" y="453"/>
                      <a:pt x="301" y="336"/>
                      <a:pt x="201" y="219"/>
                    </a:cubicBezTo>
                    <a:cubicBezTo>
                      <a:pt x="123" y="95"/>
                      <a:pt x="46" y="0"/>
                      <a:pt x="22"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8" name="Google Shape;2018;p31"/>
              <p:cNvSpPr/>
              <p:nvPr/>
            </p:nvSpPr>
            <p:spPr>
              <a:xfrm>
                <a:off x="6751271" y="4614317"/>
                <a:ext cx="12371" cy="10288"/>
              </a:xfrm>
              <a:custGeom>
                <a:avLst/>
                <a:gdLst/>
                <a:ahLst/>
                <a:cxnLst/>
                <a:rect l="l" t="t" r="r" b="b"/>
                <a:pathLst>
                  <a:path w="386" h="321" extrusionOk="0">
                    <a:moveTo>
                      <a:pt x="9" y="0"/>
                    </a:moveTo>
                    <a:cubicBezTo>
                      <a:pt x="5" y="0"/>
                      <a:pt x="3" y="1"/>
                      <a:pt x="1" y="3"/>
                    </a:cubicBezTo>
                    <a:cubicBezTo>
                      <a:pt x="1" y="19"/>
                      <a:pt x="68" y="103"/>
                      <a:pt x="168" y="186"/>
                    </a:cubicBezTo>
                    <a:cubicBezTo>
                      <a:pt x="268" y="270"/>
                      <a:pt x="352" y="320"/>
                      <a:pt x="369" y="320"/>
                    </a:cubicBezTo>
                    <a:cubicBezTo>
                      <a:pt x="385" y="303"/>
                      <a:pt x="318" y="220"/>
                      <a:pt x="218" y="136"/>
                    </a:cubicBezTo>
                    <a:cubicBezTo>
                      <a:pt x="128" y="61"/>
                      <a:pt x="39" y="0"/>
                      <a:pt x="9"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9" name="Google Shape;2019;p31"/>
              <p:cNvSpPr/>
              <p:nvPr/>
            </p:nvSpPr>
            <p:spPr>
              <a:xfrm>
                <a:off x="6753418" y="4594574"/>
                <a:ext cx="21474" cy="3782"/>
              </a:xfrm>
              <a:custGeom>
                <a:avLst/>
                <a:gdLst/>
                <a:ahLst/>
                <a:cxnLst/>
                <a:rect l="l" t="t" r="r" b="b"/>
                <a:pathLst>
                  <a:path w="670" h="118" extrusionOk="0">
                    <a:moveTo>
                      <a:pt x="669" y="0"/>
                    </a:moveTo>
                    <a:cubicBezTo>
                      <a:pt x="552" y="17"/>
                      <a:pt x="435" y="17"/>
                      <a:pt x="335" y="51"/>
                    </a:cubicBezTo>
                    <a:cubicBezTo>
                      <a:pt x="218" y="51"/>
                      <a:pt x="101" y="51"/>
                      <a:pt x="1" y="84"/>
                    </a:cubicBezTo>
                    <a:cubicBezTo>
                      <a:pt x="75" y="107"/>
                      <a:pt x="154" y="118"/>
                      <a:pt x="233" y="118"/>
                    </a:cubicBezTo>
                    <a:cubicBezTo>
                      <a:pt x="384" y="118"/>
                      <a:pt x="537" y="77"/>
                      <a:pt x="669"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0" name="Google Shape;2020;p31"/>
              <p:cNvSpPr/>
              <p:nvPr/>
            </p:nvSpPr>
            <p:spPr>
              <a:xfrm>
                <a:off x="6707362" y="4601240"/>
                <a:ext cx="34838" cy="19070"/>
              </a:xfrm>
              <a:custGeom>
                <a:avLst/>
                <a:gdLst/>
                <a:ahLst/>
                <a:cxnLst/>
                <a:rect l="l" t="t" r="r" b="b"/>
                <a:pathLst>
                  <a:path w="1087" h="595" extrusionOk="0">
                    <a:moveTo>
                      <a:pt x="366" y="64"/>
                    </a:moveTo>
                    <a:cubicBezTo>
                      <a:pt x="425" y="64"/>
                      <a:pt x="483" y="73"/>
                      <a:pt x="536" y="93"/>
                    </a:cubicBezTo>
                    <a:cubicBezTo>
                      <a:pt x="669" y="127"/>
                      <a:pt x="769" y="193"/>
                      <a:pt x="853" y="277"/>
                    </a:cubicBezTo>
                    <a:cubicBezTo>
                      <a:pt x="907" y="342"/>
                      <a:pt x="947" y="406"/>
                      <a:pt x="982" y="475"/>
                    </a:cubicBezTo>
                    <a:lnTo>
                      <a:pt x="982" y="475"/>
                    </a:lnTo>
                    <a:cubicBezTo>
                      <a:pt x="917" y="469"/>
                      <a:pt x="826" y="460"/>
                      <a:pt x="719" y="444"/>
                    </a:cubicBezTo>
                    <a:cubicBezTo>
                      <a:pt x="602" y="427"/>
                      <a:pt x="469" y="394"/>
                      <a:pt x="352" y="360"/>
                    </a:cubicBezTo>
                    <a:cubicBezTo>
                      <a:pt x="268" y="344"/>
                      <a:pt x="201" y="310"/>
                      <a:pt x="135" y="277"/>
                    </a:cubicBezTo>
                    <a:cubicBezTo>
                      <a:pt x="68" y="244"/>
                      <a:pt x="51" y="177"/>
                      <a:pt x="101" y="127"/>
                    </a:cubicBezTo>
                    <a:cubicBezTo>
                      <a:pt x="182" y="86"/>
                      <a:pt x="275" y="64"/>
                      <a:pt x="366" y="64"/>
                    </a:cubicBezTo>
                    <a:close/>
                    <a:moveTo>
                      <a:pt x="370" y="1"/>
                    </a:moveTo>
                    <a:cubicBezTo>
                      <a:pt x="268" y="1"/>
                      <a:pt x="165" y="25"/>
                      <a:pt x="68" y="76"/>
                    </a:cubicBezTo>
                    <a:cubicBezTo>
                      <a:pt x="18" y="110"/>
                      <a:pt x="1" y="177"/>
                      <a:pt x="18" y="227"/>
                    </a:cubicBezTo>
                    <a:cubicBezTo>
                      <a:pt x="34" y="277"/>
                      <a:pt x="68" y="310"/>
                      <a:pt x="101" y="327"/>
                    </a:cubicBezTo>
                    <a:cubicBezTo>
                      <a:pt x="168" y="377"/>
                      <a:pt x="252" y="394"/>
                      <a:pt x="335" y="427"/>
                    </a:cubicBezTo>
                    <a:cubicBezTo>
                      <a:pt x="452" y="461"/>
                      <a:pt x="586" y="477"/>
                      <a:pt x="719" y="494"/>
                    </a:cubicBezTo>
                    <a:cubicBezTo>
                      <a:pt x="778" y="503"/>
                      <a:pt x="840" y="507"/>
                      <a:pt x="903" y="507"/>
                    </a:cubicBezTo>
                    <a:cubicBezTo>
                      <a:pt x="934" y="507"/>
                      <a:pt x="965" y="506"/>
                      <a:pt x="996" y="504"/>
                    </a:cubicBezTo>
                    <a:lnTo>
                      <a:pt x="996" y="504"/>
                    </a:lnTo>
                    <a:cubicBezTo>
                      <a:pt x="1010" y="533"/>
                      <a:pt x="1023" y="563"/>
                      <a:pt x="1037" y="594"/>
                    </a:cubicBezTo>
                    <a:cubicBezTo>
                      <a:pt x="1037" y="563"/>
                      <a:pt x="1037" y="532"/>
                      <a:pt x="1023" y="501"/>
                    </a:cubicBezTo>
                    <a:lnTo>
                      <a:pt x="1023" y="501"/>
                    </a:lnTo>
                    <a:cubicBezTo>
                      <a:pt x="1045" y="500"/>
                      <a:pt x="1066" y="497"/>
                      <a:pt x="1087" y="494"/>
                    </a:cubicBezTo>
                    <a:cubicBezTo>
                      <a:pt x="1087" y="487"/>
                      <a:pt x="1061" y="483"/>
                      <a:pt x="1015" y="478"/>
                    </a:cubicBezTo>
                    <a:lnTo>
                      <a:pt x="1015" y="478"/>
                    </a:lnTo>
                    <a:cubicBezTo>
                      <a:pt x="983" y="387"/>
                      <a:pt x="950" y="323"/>
                      <a:pt x="886" y="244"/>
                    </a:cubicBezTo>
                    <a:cubicBezTo>
                      <a:pt x="755" y="90"/>
                      <a:pt x="565" y="1"/>
                      <a:pt x="370"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1" name="Google Shape;2021;p31"/>
              <p:cNvSpPr/>
              <p:nvPr/>
            </p:nvSpPr>
            <p:spPr>
              <a:xfrm>
                <a:off x="6736816" y="4594574"/>
                <a:ext cx="17179" cy="23044"/>
              </a:xfrm>
              <a:custGeom>
                <a:avLst/>
                <a:gdLst/>
                <a:ahLst/>
                <a:cxnLst/>
                <a:rect l="l" t="t" r="r" b="b"/>
                <a:pathLst>
                  <a:path w="536" h="719" extrusionOk="0">
                    <a:moveTo>
                      <a:pt x="419" y="0"/>
                    </a:moveTo>
                    <a:cubicBezTo>
                      <a:pt x="285" y="17"/>
                      <a:pt x="168" y="84"/>
                      <a:pt x="118" y="201"/>
                    </a:cubicBezTo>
                    <a:cubicBezTo>
                      <a:pt x="68" y="284"/>
                      <a:pt x="34" y="368"/>
                      <a:pt x="18" y="468"/>
                    </a:cubicBezTo>
                    <a:cubicBezTo>
                      <a:pt x="1" y="552"/>
                      <a:pt x="18" y="635"/>
                      <a:pt x="68" y="719"/>
                    </a:cubicBezTo>
                    <a:cubicBezTo>
                      <a:pt x="68" y="635"/>
                      <a:pt x="68" y="552"/>
                      <a:pt x="68" y="468"/>
                    </a:cubicBezTo>
                    <a:cubicBezTo>
                      <a:pt x="84" y="385"/>
                      <a:pt x="118" y="301"/>
                      <a:pt x="168" y="234"/>
                    </a:cubicBezTo>
                    <a:cubicBezTo>
                      <a:pt x="218" y="151"/>
                      <a:pt x="302" y="67"/>
                      <a:pt x="402" y="67"/>
                    </a:cubicBezTo>
                    <a:cubicBezTo>
                      <a:pt x="485" y="84"/>
                      <a:pt x="469" y="218"/>
                      <a:pt x="419" y="301"/>
                    </a:cubicBezTo>
                    <a:cubicBezTo>
                      <a:pt x="368" y="385"/>
                      <a:pt x="318" y="452"/>
                      <a:pt x="268" y="518"/>
                    </a:cubicBezTo>
                    <a:cubicBezTo>
                      <a:pt x="168" y="635"/>
                      <a:pt x="101" y="702"/>
                      <a:pt x="101" y="702"/>
                    </a:cubicBezTo>
                    <a:cubicBezTo>
                      <a:pt x="185" y="669"/>
                      <a:pt x="251" y="619"/>
                      <a:pt x="302" y="552"/>
                    </a:cubicBezTo>
                    <a:cubicBezTo>
                      <a:pt x="368" y="485"/>
                      <a:pt x="419" y="418"/>
                      <a:pt x="469" y="335"/>
                    </a:cubicBezTo>
                    <a:cubicBezTo>
                      <a:pt x="502" y="284"/>
                      <a:pt x="519" y="218"/>
                      <a:pt x="519" y="167"/>
                    </a:cubicBezTo>
                    <a:cubicBezTo>
                      <a:pt x="536" y="84"/>
                      <a:pt x="485" y="17"/>
                      <a:pt x="419"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2" name="Google Shape;2022;p31"/>
              <p:cNvSpPr/>
              <p:nvPr/>
            </p:nvSpPr>
            <p:spPr>
              <a:xfrm>
                <a:off x="6871779" y="4598997"/>
                <a:ext cx="63235" cy="53972"/>
              </a:xfrm>
              <a:custGeom>
                <a:avLst/>
                <a:gdLst/>
                <a:ahLst/>
                <a:cxnLst/>
                <a:rect l="l" t="t" r="r" b="b"/>
                <a:pathLst>
                  <a:path w="1973" h="1684" extrusionOk="0">
                    <a:moveTo>
                      <a:pt x="1705" y="0"/>
                    </a:moveTo>
                    <a:cubicBezTo>
                      <a:pt x="1655" y="0"/>
                      <a:pt x="1604" y="4"/>
                      <a:pt x="1554" y="13"/>
                    </a:cubicBezTo>
                    <a:cubicBezTo>
                      <a:pt x="836" y="80"/>
                      <a:pt x="251" y="581"/>
                      <a:pt x="51" y="1266"/>
                    </a:cubicBezTo>
                    <a:cubicBezTo>
                      <a:pt x="34" y="1366"/>
                      <a:pt x="17" y="1466"/>
                      <a:pt x="0" y="1567"/>
                    </a:cubicBezTo>
                    <a:cubicBezTo>
                      <a:pt x="0" y="1600"/>
                      <a:pt x="0" y="1650"/>
                      <a:pt x="0" y="1684"/>
                    </a:cubicBezTo>
                    <a:cubicBezTo>
                      <a:pt x="17" y="1684"/>
                      <a:pt x="17" y="1517"/>
                      <a:pt x="101" y="1283"/>
                    </a:cubicBezTo>
                    <a:cubicBezTo>
                      <a:pt x="318" y="631"/>
                      <a:pt x="869" y="146"/>
                      <a:pt x="1554" y="46"/>
                    </a:cubicBezTo>
                    <a:cubicBezTo>
                      <a:pt x="1647" y="34"/>
                      <a:pt x="1728" y="31"/>
                      <a:pt x="1794" y="31"/>
                    </a:cubicBezTo>
                    <a:cubicBezTo>
                      <a:pt x="1865" y="31"/>
                      <a:pt x="1918" y="34"/>
                      <a:pt x="1947" y="34"/>
                    </a:cubicBezTo>
                    <a:cubicBezTo>
                      <a:pt x="1963" y="34"/>
                      <a:pt x="1972" y="33"/>
                      <a:pt x="1972" y="29"/>
                    </a:cubicBezTo>
                    <a:cubicBezTo>
                      <a:pt x="1939" y="13"/>
                      <a:pt x="1905" y="13"/>
                      <a:pt x="1855" y="13"/>
                    </a:cubicBezTo>
                    <a:cubicBezTo>
                      <a:pt x="1805" y="4"/>
                      <a:pt x="1755" y="0"/>
                      <a:pt x="1705"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3" name="Google Shape;2023;p31"/>
              <p:cNvSpPr/>
              <p:nvPr/>
            </p:nvSpPr>
            <p:spPr>
              <a:xfrm>
                <a:off x="6913540" y="4524961"/>
                <a:ext cx="4327" cy="74452"/>
              </a:xfrm>
              <a:custGeom>
                <a:avLst/>
                <a:gdLst/>
                <a:ahLst/>
                <a:cxnLst/>
                <a:rect l="l" t="t" r="r" b="b"/>
                <a:pathLst>
                  <a:path w="135" h="2323" extrusionOk="0">
                    <a:moveTo>
                      <a:pt x="17" y="0"/>
                    </a:moveTo>
                    <a:lnTo>
                      <a:pt x="17" y="0"/>
                    </a:lnTo>
                    <a:cubicBezTo>
                      <a:pt x="1" y="385"/>
                      <a:pt x="1" y="769"/>
                      <a:pt x="34" y="1170"/>
                    </a:cubicBezTo>
                    <a:cubicBezTo>
                      <a:pt x="34" y="1554"/>
                      <a:pt x="68" y="1938"/>
                      <a:pt x="118" y="2323"/>
                    </a:cubicBezTo>
                    <a:cubicBezTo>
                      <a:pt x="134" y="1554"/>
                      <a:pt x="101" y="769"/>
                      <a:pt x="17"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4" name="Google Shape;2024;p31"/>
              <p:cNvSpPr/>
              <p:nvPr/>
            </p:nvSpPr>
            <p:spPr>
              <a:xfrm>
                <a:off x="6795724" y="4636720"/>
                <a:ext cx="53043" cy="3590"/>
              </a:xfrm>
              <a:custGeom>
                <a:avLst/>
                <a:gdLst/>
                <a:ahLst/>
                <a:cxnLst/>
                <a:rect l="l" t="t" r="r" b="b"/>
                <a:pathLst>
                  <a:path w="1655" h="112" extrusionOk="0">
                    <a:moveTo>
                      <a:pt x="1609" y="1"/>
                    </a:moveTo>
                    <a:cubicBezTo>
                      <a:pt x="1495" y="1"/>
                      <a:pt x="1184" y="25"/>
                      <a:pt x="820" y="39"/>
                    </a:cubicBezTo>
                    <a:cubicBezTo>
                      <a:pt x="368" y="55"/>
                      <a:pt x="1" y="55"/>
                      <a:pt x="1" y="72"/>
                    </a:cubicBezTo>
                    <a:cubicBezTo>
                      <a:pt x="213" y="98"/>
                      <a:pt x="426" y="111"/>
                      <a:pt x="638" y="111"/>
                    </a:cubicBezTo>
                    <a:cubicBezTo>
                      <a:pt x="977" y="111"/>
                      <a:pt x="1316" y="77"/>
                      <a:pt x="1655" y="5"/>
                    </a:cubicBezTo>
                    <a:cubicBezTo>
                      <a:pt x="1652" y="2"/>
                      <a:pt x="1636" y="1"/>
                      <a:pt x="1609"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5" name="Google Shape;2025;p31"/>
              <p:cNvSpPr/>
              <p:nvPr/>
            </p:nvSpPr>
            <p:spPr>
              <a:xfrm>
                <a:off x="6878734" y="4635694"/>
                <a:ext cx="5929" cy="10865"/>
              </a:xfrm>
              <a:custGeom>
                <a:avLst/>
                <a:gdLst/>
                <a:ahLst/>
                <a:cxnLst/>
                <a:rect l="l" t="t" r="r" b="b"/>
                <a:pathLst>
                  <a:path w="185" h="339" extrusionOk="0">
                    <a:moveTo>
                      <a:pt x="159" y="1"/>
                    </a:moveTo>
                    <a:cubicBezTo>
                      <a:pt x="134" y="1"/>
                      <a:pt x="78" y="50"/>
                      <a:pt x="34" y="138"/>
                    </a:cubicBezTo>
                    <a:cubicBezTo>
                      <a:pt x="1" y="238"/>
                      <a:pt x="17" y="338"/>
                      <a:pt x="34" y="338"/>
                    </a:cubicBezTo>
                    <a:cubicBezTo>
                      <a:pt x="51" y="338"/>
                      <a:pt x="67" y="255"/>
                      <a:pt x="101" y="171"/>
                    </a:cubicBezTo>
                    <a:cubicBezTo>
                      <a:pt x="134" y="87"/>
                      <a:pt x="184" y="21"/>
                      <a:pt x="168" y="4"/>
                    </a:cubicBezTo>
                    <a:cubicBezTo>
                      <a:pt x="166" y="2"/>
                      <a:pt x="163" y="1"/>
                      <a:pt x="159"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6" name="Google Shape;2026;p31"/>
              <p:cNvSpPr/>
              <p:nvPr/>
            </p:nvSpPr>
            <p:spPr>
              <a:xfrm>
                <a:off x="6889983" y="4618676"/>
                <a:ext cx="7532" cy="7532"/>
              </a:xfrm>
              <a:custGeom>
                <a:avLst/>
                <a:gdLst/>
                <a:ahLst/>
                <a:cxnLst/>
                <a:rect l="l" t="t" r="r" b="b"/>
                <a:pathLst>
                  <a:path w="235" h="235" extrusionOk="0">
                    <a:moveTo>
                      <a:pt x="218" y="0"/>
                    </a:moveTo>
                    <a:cubicBezTo>
                      <a:pt x="201" y="0"/>
                      <a:pt x="151" y="34"/>
                      <a:pt x="84" y="101"/>
                    </a:cubicBezTo>
                    <a:cubicBezTo>
                      <a:pt x="34" y="151"/>
                      <a:pt x="0" y="217"/>
                      <a:pt x="17" y="234"/>
                    </a:cubicBezTo>
                    <a:cubicBezTo>
                      <a:pt x="34" y="234"/>
                      <a:pt x="84" y="201"/>
                      <a:pt x="134" y="134"/>
                    </a:cubicBezTo>
                    <a:cubicBezTo>
                      <a:pt x="201" y="84"/>
                      <a:pt x="234" y="17"/>
                      <a:pt x="218"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7" name="Google Shape;2027;p31"/>
              <p:cNvSpPr/>
              <p:nvPr/>
            </p:nvSpPr>
            <p:spPr>
              <a:xfrm>
                <a:off x="6905527" y="4609637"/>
                <a:ext cx="10576" cy="4872"/>
              </a:xfrm>
              <a:custGeom>
                <a:avLst/>
                <a:gdLst/>
                <a:ahLst/>
                <a:cxnLst/>
                <a:rect l="l" t="t" r="r" b="b"/>
                <a:pathLst>
                  <a:path w="330" h="152" extrusionOk="0">
                    <a:moveTo>
                      <a:pt x="231" y="1"/>
                    </a:moveTo>
                    <a:cubicBezTo>
                      <a:pt x="203" y="1"/>
                      <a:pt x="170" y="5"/>
                      <a:pt x="134" y="15"/>
                    </a:cubicBezTo>
                    <a:cubicBezTo>
                      <a:pt x="33" y="65"/>
                      <a:pt x="0" y="132"/>
                      <a:pt x="0" y="149"/>
                    </a:cubicBezTo>
                    <a:cubicBezTo>
                      <a:pt x="2" y="151"/>
                      <a:pt x="6" y="152"/>
                      <a:pt x="10" y="152"/>
                    </a:cubicBezTo>
                    <a:cubicBezTo>
                      <a:pt x="35" y="152"/>
                      <a:pt x="95" y="111"/>
                      <a:pt x="167" y="82"/>
                    </a:cubicBezTo>
                    <a:cubicBezTo>
                      <a:pt x="251" y="48"/>
                      <a:pt x="318" y="48"/>
                      <a:pt x="318" y="32"/>
                    </a:cubicBezTo>
                    <a:cubicBezTo>
                      <a:pt x="329" y="20"/>
                      <a:pt x="293" y="1"/>
                      <a:pt x="231"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8" name="Google Shape;2028;p31"/>
              <p:cNvSpPr/>
              <p:nvPr/>
            </p:nvSpPr>
            <p:spPr>
              <a:xfrm>
                <a:off x="6923732" y="4606497"/>
                <a:ext cx="5897" cy="2981"/>
              </a:xfrm>
              <a:custGeom>
                <a:avLst/>
                <a:gdLst/>
                <a:ahLst/>
                <a:cxnLst/>
                <a:rect l="l" t="t" r="r" b="b"/>
                <a:pathLst>
                  <a:path w="184" h="93" extrusionOk="0">
                    <a:moveTo>
                      <a:pt x="146" y="0"/>
                    </a:moveTo>
                    <a:cubicBezTo>
                      <a:pt x="130" y="0"/>
                      <a:pt x="109" y="4"/>
                      <a:pt x="84" y="13"/>
                    </a:cubicBezTo>
                    <a:cubicBezTo>
                      <a:pt x="34" y="29"/>
                      <a:pt x="0" y="63"/>
                      <a:pt x="17" y="80"/>
                    </a:cubicBezTo>
                    <a:cubicBezTo>
                      <a:pt x="17" y="88"/>
                      <a:pt x="29" y="92"/>
                      <a:pt x="48" y="92"/>
                    </a:cubicBezTo>
                    <a:cubicBezTo>
                      <a:pt x="67" y="92"/>
                      <a:pt x="92" y="88"/>
                      <a:pt x="117" y="80"/>
                    </a:cubicBezTo>
                    <a:cubicBezTo>
                      <a:pt x="151" y="63"/>
                      <a:pt x="184" y="29"/>
                      <a:pt x="184" y="13"/>
                    </a:cubicBezTo>
                    <a:cubicBezTo>
                      <a:pt x="176" y="4"/>
                      <a:pt x="163" y="0"/>
                      <a:pt x="146"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9" name="Google Shape;2029;p31"/>
              <p:cNvSpPr/>
              <p:nvPr/>
            </p:nvSpPr>
            <p:spPr>
              <a:xfrm>
                <a:off x="6257540" y="3173765"/>
                <a:ext cx="1259020" cy="975826"/>
              </a:xfrm>
              <a:custGeom>
                <a:avLst/>
                <a:gdLst/>
                <a:ahLst/>
                <a:cxnLst/>
                <a:rect l="l" t="t" r="r" b="b"/>
                <a:pathLst>
                  <a:path w="39283" h="30447" extrusionOk="0">
                    <a:moveTo>
                      <a:pt x="13861" y="0"/>
                    </a:moveTo>
                    <a:cubicBezTo>
                      <a:pt x="13268" y="0"/>
                      <a:pt x="12839" y="48"/>
                      <a:pt x="12616" y="154"/>
                    </a:cubicBezTo>
                    <a:cubicBezTo>
                      <a:pt x="10360" y="1207"/>
                      <a:pt x="1" y="26854"/>
                      <a:pt x="1" y="26854"/>
                    </a:cubicBezTo>
                    <a:lnTo>
                      <a:pt x="8338" y="30447"/>
                    </a:lnTo>
                    <a:lnTo>
                      <a:pt x="17344" y="8659"/>
                    </a:lnTo>
                    <a:cubicBezTo>
                      <a:pt x="17344" y="8659"/>
                      <a:pt x="32074" y="14048"/>
                      <a:pt x="35942" y="14048"/>
                    </a:cubicBezTo>
                    <a:cubicBezTo>
                      <a:pt x="36138" y="14048"/>
                      <a:pt x="36305" y="14034"/>
                      <a:pt x="36442" y="14005"/>
                    </a:cubicBezTo>
                    <a:cubicBezTo>
                      <a:pt x="39283" y="13421"/>
                      <a:pt x="38096" y="3947"/>
                      <a:pt x="38096" y="3947"/>
                    </a:cubicBezTo>
                    <a:cubicBezTo>
                      <a:pt x="38096" y="3947"/>
                      <a:pt x="19245" y="0"/>
                      <a:pt x="13861" y="0"/>
                    </a:cubicBezTo>
                    <a:close/>
                  </a:path>
                </a:pathLst>
              </a:custGeom>
              <a:solidFill>
                <a:srgbClr val="045A6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0" name="Google Shape;2030;p31"/>
              <p:cNvSpPr/>
              <p:nvPr/>
            </p:nvSpPr>
            <p:spPr>
              <a:xfrm>
                <a:off x="6643102" y="3344175"/>
                <a:ext cx="782437" cy="1239726"/>
              </a:xfrm>
              <a:custGeom>
                <a:avLst/>
                <a:gdLst/>
                <a:ahLst/>
                <a:cxnLst/>
                <a:rect l="l" t="t" r="r" b="b"/>
                <a:pathLst>
                  <a:path w="24413" h="38681" extrusionOk="0">
                    <a:moveTo>
                      <a:pt x="15690" y="0"/>
                    </a:moveTo>
                    <a:cubicBezTo>
                      <a:pt x="15339" y="117"/>
                      <a:pt x="1889" y="5647"/>
                      <a:pt x="937" y="7419"/>
                    </a:cubicBezTo>
                    <a:cubicBezTo>
                      <a:pt x="1" y="9190"/>
                      <a:pt x="2323" y="38680"/>
                      <a:pt x="2323" y="38680"/>
                    </a:cubicBezTo>
                    <a:lnTo>
                      <a:pt x="9976" y="38680"/>
                    </a:lnTo>
                    <a:lnTo>
                      <a:pt x="9491" y="12465"/>
                    </a:lnTo>
                    <a:lnTo>
                      <a:pt x="24412" y="8688"/>
                    </a:lnTo>
                    <a:lnTo>
                      <a:pt x="15690" y="0"/>
                    </a:lnTo>
                    <a:close/>
                  </a:path>
                </a:pathLst>
              </a:custGeom>
              <a:solidFill>
                <a:srgbClr val="045A6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1" name="Google Shape;2031;p31"/>
              <p:cNvSpPr/>
              <p:nvPr/>
            </p:nvSpPr>
            <p:spPr>
              <a:xfrm>
                <a:off x="6761463" y="3422345"/>
                <a:ext cx="666736" cy="202460"/>
              </a:xfrm>
              <a:custGeom>
                <a:avLst/>
                <a:gdLst/>
                <a:ahLst/>
                <a:cxnLst/>
                <a:rect l="l" t="t" r="r" b="b"/>
                <a:pathLst>
                  <a:path w="20803" h="6317" extrusionOk="0">
                    <a:moveTo>
                      <a:pt x="0" y="0"/>
                    </a:moveTo>
                    <a:lnTo>
                      <a:pt x="0" y="0"/>
                    </a:lnTo>
                    <a:cubicBezTo>
                      <a:pt x="67" y="34"/>
                      <a:pt x="134" y="67"/>
                      <a:pt x="201" y="101"/>
                    </a:cubicBezTo>
                    <a:lnTo>
                      <a:pt x="769" y="385"/>
                    </a:lnTo>
                    <a:cubicBezTo>
                      <a:pt x="1020" y="518"/>
                      <a:pt x="1320" y="652"/>
                      <a:pt x="1671" y="819"/>
                    </a:cubicBezTo>
                    <a:cubicBezTo>
                      <a:pt x="2039" y="986"/>
                      <a:pt x="2440" y="1170"/>
                      <a:pt x="2891" y="1354"/>
                    </a:cubicBezTo>
                    <a:cubicBezTo>
                      <a:pt x="3810" y="1738"/>
                      <a:pt x="4913" y="2139"/>
                      <a:pt x="6132" y="2590"/>
                    </a:cubicBezTo>
                    <a:cubicBezTo>
                      <a:pt x="7369" y="3008"/>
                      <a:pt x="8739" y="3442"/>
                      <a:pt x="10176" y="3860"/>
                    </a:cubicBezTo>
                    <a:cubicBezTo>
                      <a:pt x="13083" y="4696"/>
                      <a:pt x="15740" y="5314"/>
                      <a:pt x="17661" y="5715"/>
                    </a:cubicBezTo>
                    <a:cubicBezTo>
                      <a:pt x="18630" y="5915"/>
                      <a:pt x="19416" y="6082"/>
                      <a:pt x="19950" y="6183"/>
                    </a:cubicBezTo>
                    <a:lnTo>
                      <a:pt x="20585" y="6283"/>
                    </a:lnTo>
                    <a:cubicBezTo>
                      <a:pt x="20652" y="6300"/>
                      <a:pt x="20719" y="6316"/>
                      <a:pt x="20803" y="6316"/>
                    </a:cubicBezTo>
                    <a:cubicBezTo>
                      <a:pt x="20736" y="6283"/>
                      <a:pt x="20652" y="6266"/>
                      <a:pt x="20585" y="6249"/>
                    </a:cubicBezTo>
                    <a:lnTo>
                      <a:pt x="19967" y="6116"/>
                    </a:lnTo>
                    <a:lnTo>
                      <a:pt x="17695" y="5598"/>
                    </a:lnTo>
                    <a:cubicBezTo>
                      <a:pt x="15773" y="5163"/>
                      <a:pt x="13117" y="4528"/>
                      <a:pt x="10226" y="3693"/>
                    </a:cubicBezTo>
                    <a:cubicBezTo>
                      <a:pt x="8789" y="3275"/>
                      <a:pt x="7419" y="2841"/>
                      <a:pt x="6183" y="2423"/>
                    </a:cubicBezTo>
                    <a:cubicBezTo>
                      <a:pt x="4963" y="2005"/>
                      <a:pt x="3860" y="1604"/>
                      <a:pt x="2941" y="1237"/>
                    </a:cubicBezTo>
                    <a:cubicBezTo>
                      <a:pt x="2490" y="1053"/>
                      <a:pt x="2072" y="886"/>
                      <a:pt x="1721" y="736"/>
                    </a:cubicBezTo>
                    <a:cubicBezTo>
                      <a:pt x="1354" y="585"/>
                      <a:pt x="1053" y="452"/>
                      <a:pt x="802" y="335"/>
                    </a:cubicBezTo>
                    <a:lnTo>
                      <a:pt x="218" y="67"/>
                    </a:lnTo>
                    <a:cubicBezTo>
                      <a:pt x="151" y="34"/>
                      <a:pt x="84" y="17"/>
                      <a:pt x="0" y="0"/>
                    </a:cubicBezTo>
                    <a:close/>
                  </a:path>
                </a:pathLst>
              </a:custGeom>
              <a:solidFill>
                <a:srgbClr val="045A6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2" name="Google Shape;2032;p31"/>
              <p:cNvSpPr/>
              <p:nvPr/>
            </p:nvSpPr>
            <p:spPr>
              <a:xfrm>
                <a:off x="6657044" y="3505867"/>
                <a:ext cx="139802" cy="292969"/>
              </a:xfrm>
              <a:custGeom>
                <a:avLst/>
                <a:gdLst/>
                <a:ahLst/>
                <a:cxnLst/>
                <a:rect l="l" t="t" r="r" b="b"/>
                <a:pathLst>
                  <a:path w="4362" h="9141" extrusionOk="0">
                    <a:moveTo>
                      <a:pt x="4344" y="1"/>
                    </a:moveTo>
                    <a:lnTo>
                      <a:pt x="4344" y="1"/>
                    </a:lnTo>
                    <a:cubicBezTo>
                      <a:pt x="4211" y="18"/>
                      <a:pt x="4060" y="68"/>
                      <a:pt x="3927" y="118"/>
                    </a:cubicBezTo>
                    <a:cubicBezTo>
                      <a:pt x="3542" y="252"/>
                      <a:pt x="3158" y="402"/>
                      <a:pt x="2791" y="569"/>
                    </a:cubicBezTo>
                    <a:cubicBezTo>
                      <a:pt x="2223" y="820"/>
                      <a:pt x="1721" y="1154"/>
                      <a:pt x="1253" y="1555"/>
                    </a:cubicBezTo>
                    <a:cubicBezTo>
                      <a:pt x="685" y="2056"/>
                      <a:pt x="301" y="2724"/>
                      <a:pt x="151" y="3476"/>
                    </a:cubicBezTo>
                    <a:cubicBezTo>
                      <a:pt x="0" y="4262"/>
                      <a:pt x="84" y="5030"/>
                      <a:pt x="151" y="5699"/>
                    </a:cubicBezTo>
                    <a:lnTo>
                      <a:pt x="318" y="7503"/>
                    </a:lnTo>
                    <a:lnTo>
                      <a:pt x="435" y="8706"/>
                    </a:lnTo>
                    <a:cubicBezTo>
                      <a:pt x="451" y="8856"/>
                      <a:pt x="468" y="9007"/>
                      <a:pt x="518" y="9141"/>
                    </a:cubicBezTo>
                    <a:cubicBezTo>
                      <a:pt x="518" y="8990"/>
                      <a:pt x="518" y="8840"/>
                      <a:pt x="502" y="8706"/>
                    </a:cubicBezTo>
                    <a:cubicBezTo>
                      <a:pt x="485" y="8372"/>
                      <a:pt x="468" y="7971"/>
                      <a:pt x="435" y="7486"/>
                    </a:cubicBezTo>
                    <a:lnTo>
                      <a:pt x="301" y="5682"/>
                    </a:lnTo>
                    <a:cubicBezTo>
                      <a:pt x="268" y="5014"/>
                      <a:pt x="167" y="4262"/>
                      <a:pt x="318" y="3510"/>
                    </a:cubicBezTo>
                    <a:cubicBezTo>
                      <a:pt x="451" y="2791"/>
                      <a:pt x="836" y="2156"/>
                      <a:pt x="1370" y="1672"/>
                    </a:cubicBezTo>
                    <a:cubicBezTo>
                      <a:pt x="1805" y="1271"/>
                      <a:pt x="2306" y="937"/>
                      <a:pt x="2841" y="686"/>
                    </a:cubicBezTo>
                    <a:cubicBezTo>
                      <a:pt x="3760" y="235"/>
                      <a:pt x="4361" y="34"/>
                      <a:pt x="4344" y="1"/>
                    </a:cubicBezTo>
                    <a:close/>
                  </a:path>
                </a:pathLst>
              </a:custGeom>
              <a:solidFill>
                <a:srgbClr val="045A6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3" name="Google Shape;2033;p31"/>
              <p:cNvSpPr/>
              <p:nvPr/>
            </p:nvSpPr>
            <p:spPr>
              <a:xfrm>
                <a:off x="6887836" y="3717622"/>
                <a:ext cx="58940" cy="25832"/>
              </a:xfrm>
              <a:custGeom>
                <a:avLst/>
                <a:gdLst/>
                <a:ahLst/>
                <a:cxnLst/>
                <a:rect l="l" t="t" r="r" b="b"/>
                <a:pathLst>
                  <a:path w="1839" h="806" extrusionOk="0">
                    <a:moveTo>
                      <a:pt x="44" y="1"/>
                    </a:moveTo>
                    <a:cubicBezTo>
                      <a:pt x="29" y="1"/>
                      <a:pt x="20" y="4"/>
                      <a:pt x="17" y="11"/>
                    </a:cubicBezTo>
                    <a:cubicBezTo>
                      <a:pt x="1" y="44"/>
                      <a:pt x="385" y="261"/>
                      <a:pt x="886" y="478"/>
                    </a:cubicBezTo>
                    <a:cubicBezTo>
                      <a:pt x="1322" y="667"/>
                      <a:pt x="1695" y="806"/>
                      <a:pt x="1796" y="806"/>
                    </a:cubicBezTo>
                    <a:cubicBezTo>
                      <a:pt x="1811" y="806"/>
                      <a:pt x="1820" y="802"/>
                      <a:pt x="1822" y="796"/>
                    </a:cubicBezTo>
                    <a:cubicBezTo>
                      <a:pt x="1839" y="762"/>
                      <a:pt x="1454" y="545"/>
                      <a:pt x="953" y="328"/>
                    </a:cubicBezTo>
                    <a:cubicBezTo>
                      <a:pt x="517" y="139"/>
                      <a:pt x="145" y="1"/>
                      <a:pt x="44" y="1"/>
                    </a:cubicBezTo>
                    <a:close/>
                  </a:path>
                </a:pathLst>
              </a:custGeom>
              <a:solidFill>
                <a:srgbClr val="045A6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4" name="Google Shape;2034;p31"/>
              <p:cNvSpPr/>
              <p:nvPr/>
            </p:nvSpPr>
            <p:spPr>
              <a:xfrm>
                <a:off x="6908732" y="3691693"/>
                <a:ext cx="42851" cy="54229"/>
              </a:xfrm>
              <a:custGeom>
                <a:avLst/>
                <a:gdLst/>
                <a:ahLst/>
                <a:cxnLst/>
                <a:rect l="l" t="t" r="r" b="b"/>
                <a:pathLst>
                  <a:path w="1337" h="1692" extrusionOk="0">
                    <a:moveTo>
                      <a:pt x="37" y="0"/>
                    </a:moveTo>
                    <a:cubicBezTo>
                      <a:pt x="36" y="0"/>
                      <a:pt x="35" y="1"/>
                      <a:pt x="34" y="1"/>
                    </a:cubicBezTo>
                    <a:cubicBezTo>
                      <a:pt x="0" y="18"/>
                      <a:pt x="151" y="502"/>
                      <a:pt x="502" y="970"/>
                    </a:cubicBezTo>
                    <a:cubicBezTo>
                      <a:pt x="849" y="1427"/>
                      <a:pt x="1240" y="1691"/>
                      <a:pt x="1297" y="1691"/>
                    </a:cubicBezTo>
                    <a:cubicBezTo>
                      <a:pt x="1300" y="1691"/>
                      <a:pt x="1303" y="1690"/>
                      <a:pt x="1304" y="1688"/>
                    </a:cubicBezTo>
                    <a:cubicBezTo>
                      <a:pt x="1337" y="1655"/>
                      <a:pt x="986" y="1338"/>
                      <a:pt x="652" y="870"/>
                    </a:cubicBezTo>
                    <a:cubicBezTo>
                      <a:pt x="308" y="427"/>
                      <a:pt x="92" y="0"/>
                      <a:pt x="37" y="0"/>
                    </a:cubicBezTo>
                    <a:close/>
                  </a:path>
                </a:pathLst>
              </a:custGeom>
              <a:solidFill>
                <a:srgbClr val="045A6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5" name="Google Shape;2035;p31"/>
              <p:cNvSpPr/>
              <p:nvPr/>
            </p:nvSpPr>
            <p:spPr>
              <a:xfrm>
                <a:off x="6947833" y="3730794"/>
                <a:ext cx="56248" cy="88939"/>
              </a:xfrm>
              <a:custGeom>
                <a:avLst/>
                <a:gdLst/>
                <a:ahLst/>
                <a:cxnLst/>
                <a:rect l="l" t="t" r="r" b="b"/>
                <a:pathLst>
                  <a:path w="1755" h="2775" extrusionOk="0">
                    <a:moveTo>
                      <a:pt x="1754" y="1"/>
                    </a:moveTo>
                    <a:cubicBezTo>
                      <a:pt x="1615" y="70"/>
                      <a:pt x="1453" y="105"/>
                      <a:pt x="1286" y="105"/>
                    </a:cubicBezTo>
                    <a:cubicBezTo>
                      <a:pt x="1253" y="105"/>
                      <a:pt x="1220" y="104"/>
                      <a:pt x="1186" y="101"/>
                    </a:cubicBezTo>
                    <a:cubicBezTo>
                      <a:pt x="1059" y="81"/>
                      <a:pt x="932" y="73"/>
                      <a:pt x="805" y="73"/>
                    </a:cubicBezTo>
                    <a:cubicBezTo>
                      <a:pt x="715" y="73"/>
                      <a:pt x="625" y="77"/>
                      <a:pt x="535" y="84"/>
                    </a:cubicBezTo>
                    <a:cubicBezTo>
                      <a:pt x="384" y="101"/>
                      <a:pt x="251" y="168"/>
                      <a:pt x="150" y="285"/>
                    </a:cubicBezTo>
                    <a:cubicBezTo>
                      <a:pt x="50" y="402"/>
                      <a:pt x="0" y="552"/>
                      <a:pt x="0" y="719"/>
                    </a:cubicBezTo>
                    <a:cubicBezTo>
                      <a:pt x="0" y="1855"/>
                      <a:pt x="33" y="2757"/>
                      <a:pt x="84" y="2774"/>
                    </a:cubicBezTo>
                    <a:cubicBezTo>
                      <a:pt x="134" y="2774"/>
                      <a:pt x="167" y="1838"/>
                      <a:pt x="184" y="719"/>
                    </a:cubicBezTo>
                    <a:cubicBezTo>
                      <a:pt x="150" y="485"/>
                      <a:pt x="317" y="268"/>
                      <a:pt x="551" y="234"/>
                    </a:cubicBezTo>
                    <a:cubicBezTo>
                      <a:pt x="769" y="218"/>
                      <a:pt x="986" y="218"/>
                      <a:pt x="1186" y="218"/>
                    </a:cubicBezTo>
                    <a:cubicBezTo>
                      <a:pt x="1208" y="220"/>
                      <a:pt x="1230" y="221"/>
                      <a:pt x="1251" y="221"/>
                    </a:cubicBezTo>
                    <a:cubicBezTo>
                      <a:pt x="1393" y="221"/>
                      <a:pt x="1521" y="176"/>
                      <a:pt x="1637" y="118"/>
                    </a:cubicBezTo>
                    <a:cubicBezTo>
                      <a:pt x="1738" y="67"/>
                      <a:pt x="1754" y="1"/>
                      <a:pt x="1754" y="1"/>
                    </a:cubicBezTo>
                    <a:close/>
                  </a:path>
                </a:pathLst>
              </a:custGeom>
              <a:solidFill>
                <a:srgbClr val="045A6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2036" name="Google Shape;2036;p31"/>
          <p:cNvGrpSpPr/>
          <p:nvPr/>
        </p:nvGrpSpPr>
        <p:grpSpPr>
          <a:xfrm>
            <a:off x="1781666" y="2455859"/>
            <a:ext cx="497448" cy="606226"/>
            <a:chOff x="1847621" y="2498055"/>
            <a:chExt cx="497448" cy="606226"/>
          </a:xfrm>
        </p:grpSpPr>
        <p:sp>
          <p:nvSpPr>
            <p:cNvPr id="2037" name="Google Shape;2037;p31"/>
            <p:cNvSpPr/>
            <p:nvPr/>
          </p:nvSpPr>
          <p:spPr>
            <a:xfrm>
              <a:off x="2043094" y="2498055"/>
              <a:ext cx="92144" cy="51440"/>
            </a:xfrm>
            <a:custGeom>
              <a:avLst/>
              <a:gdLst/>
              <a:ahLst/>
              <a:cxnLst/>
              <a:rect l="l" t="t" r="r" b="b"/>
              <a:pathLst>
                <a:path w="2875" h="1605" extrusionOk="0">
                  <a:moveTo>
                    <a:pt x="0" y="1"/>
                  </a:moveTo>
                  <a:lnTo>
                    <a:pt x="0" y="1605"/>
                  </a:lnTo>
                  <a:lnTo>
                    <a:pt x="2874" y="1605"/>
                  </a:lnTo>
                  <a:lnTo>
                    <a:pt x="2874" y="1"/>
                  </a:lnTo>
                  <a:close/>
                </a:path>
              </a:pathLst>
            </a:custGeom>
            <a:solidFill>
              <a:srgbClr val="045A6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8" name="Google Shape;2038;p31"/>
            <p:cNvSpPr/>
            <p:nvPr/>
          </p:nvSpPr>
          <p:spPr>
            <a:xfrm>
              <a:off x="1847621" y="2518407"/>
              <a:ext cx="483058" cy="575714"/>
            </a:xfrm>
            <a:custGeom>
              <a:avLst/>
              <a:gdLst/>
              <a:ahLst/>
              <a:cxnLst/>
              <a:rect l="l" t="t" r="r" b="b"/>
              <a:pathLst>
                <a:path w="15072" h="17963" extrusionOk="0">
                  <a:moveTo>
                    <a:pt x="1" y="0"/>
                  </a:moveTo>
                  <a:lnTo>
                    <a:pt x="1" y="17962"/>
                  </a:lnTo>
                  <a:lnTo>
                    <a:pt x="15072" y="17962"/>
                  </a:lnTo>
                  <a:lnTo>
                    <a:pt x="15072" y="0"/>
                  </a:lnTo>
                  <a:lnTo>
                    <a:pt x="8973" y="0"/>
                  </a:lnTo>
                  <a:lnTo>
                    <a:pt x="8973" y="970"/>
                  </a:lnTo>
                  <a:lnTo>
                    <a:pt x="6099" y="970"/>
                  </a:lnTo>
                  <a:lnTo>
                    <a:pt x="6099" y="0"/>
                  </a:lnTo>
                  <a:close/>
                </a:path>
              </a:pathLst>
            </a:custGeom>
            <a:solidFill>
              <a:srgbClr val="045A6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9" name="Google Shape;2039;p31"/>
            <p:cNvSpPr/>
            <p:nvPr/>
          </p:nvSpPr>
          <p:spPr>
            <a:xfrm>
              <a:off x="1878677" y="2549463"/>
              <a:ext cx="420945" cy="513601"/>
            </a:xfrm>
            <a:custGeom>
              <a:avLst/>
              <a:gdLst/>
              <a:ahLst/>
              <a:cxnLst/>
              <a:rect l="l" t="t" r="r" b="b"/>
              <a:pathLst>
                <a:path w="13134" h="16025" extrusionOk="0">
                  <a:moveTo>
                    <a:pt x="1" y="1"/>
                  </a:moveTo>
                  <a:lnTo>
                    <a:pt x="1" y="16024"/>
                  </a:lnTo>
                  <a:lnTo>
                    <a:pt x="13134" y="16024"/>
                  </a:lnTo>
                  <a:lnTo>
                    <a:pt x="13134" y="1"/>
                  </a:lnTo>
                  <a:lnTo>
                    <a:pt x="10243" y="1"/>
                  </a:lnTo>
                  <a:lnTo>
                    <a:pt x="10243" y="953"/>
                  </a:lnTo>
                  <a:lnTo>
                    <a:pt x="2875" y="953"/>
                  </a:lnTo>
                  <a:lnTo>
                    <a:pt x="2875" y="1"/>
                  </a:lnTo>
                  <a:close/>
                </a:path>
              </a:pathLst>
            </a:custGeom>
            <a:solidFill>
              <a:srgbClr val="F5F5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0" name="Google Shape;2040;p31"/>
            <p:cNvSpPr/>
            <p:nvPr/>
          </p:nvSpPr>
          <p:spPr>
            <a:xfrm>
              <a:off x="1936527" y="2652280"/>
              <a:ext cx="119963" cy="20384"/>
            </a:xfrm>
            <a:custGeom>
              <a:avLst/>
              <a:gdLst/>
              <a:ahLst/>
              <a:cxnLst/>
              <a:rect l="l" t="t" r="r" b="b"/>
              <a:pathLst>
                <a:path w="3743" h="636" extrusionOk="0">
                  <a:moveTo>
                    <a:pt x="435" y="1"/>
                  </a:moveTo>
                  <a:cubicBezTo>
                    <a:pt x="0" y="1"/>
                    <a:pt x="0" y="636"/>
                    <a:pt x="435" y="636"/>
                  </a:cubicBezTo>
                  <a:lnTo>
                    <a:pt x="3325" y="636"/>
                  </a:lnTo>
                  <a:cubicBezTo>
                    <a:pt x="3743" y="636"/>
                    <a:pt x="3743" y="1"/>
                    <a:pt x="3325" y="1"/>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1" name="Google Shape;2041;p31"/>
            <p:cNvSpPr/>
            <p:nvPr/>
          </p:nvSpPr>
          <p:spPr>
            <a:xfrm>
              <a:off x="1936527" y="2734200"/>
              <a:ext cx="78747" cy="20929"/>
            </a:xfrm>
            <a:custGeom>
              <a:avLst/>
              <a:gdLst/>
              <a:ahLst/>
              <a:cxnLst/>
              <a:rect l="l" t="t" r="r" b="b"/>
              <a:pathLst>
                <a:path w="2457" h="653" extrusionOk="0">
                  <a:moveTo>
                    <a:pt x="435" y="1"/>
                  </a:moveTo>
                  <a:cubicBezTo>
                    <a:pt x="0" y="1"/>
                    <a:pt x="0" y="653"/>
                    <a:pt x="435" y="653"/>
                  </a:cubicBezTo>
                  <a:lnTo>
                    <a:pt x="2039" y="653"/>
                  </a:lnTo>
                  <a:cubicBezTo>
                    <a:pt x="2456" y="653"/>
                    <a:pt x="2456" y="1"/>
                    <a:pt x="2039" y="1"/>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2" name="Google Shape;2042;p31"/>
            <p:cNvSpPr/>
            <p:nvPr/>
          </p:nvSpPr>
          <p:spPr>
            <a:xfrm>
              <a:off x="2090752" y="2734200"/>
              <a:ext cx="99099" cy="20929"/>
            </a:xfrm>
            <a:custGeom>
              <a:avLst/>
              <a:gdLst/>
              <a:ahLst/>
              <a:cxnLst/>
              <a:rect l="l" t="t" r="r" b="b"/>
              <a:pathLst>
                <a:path w="3092" h="653" extrusionOk="0">
                  <a:moveTo>
                    <a:pt x="435" y="1"/>
                  </a:moveTo>
                  <a:cubicBezTo>
                    <a:pt x="0" y="1"/>
                    <a:pt x="0" y="653"/>
                    <a:pt x="435" y="653"/>
                  </a:cubicBezTo>
                  <a:lnTo>
                    <a:pt x="2674" y="653"/>
                  </a:lnTo>
                  <a:cubicBezTo>
                    <a:pt x="3091" y="653"/>
                    <a:pt x="3091" y="1"/>
                    <a:pt x="2674" y="1"/>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3" name="Google Shape;2043;p31"/>
            <p:cNvSpPr/>
            <p:nvPr/>
          </p:nvSpPr>
          <p:spPr>
            <a:xfrm>
              <a:off x="2042549" y="2734264"/>
              <a:ext cx="25095" cy="20865"/>
            </a:xfrm>
            <a:custGeom>
              <a:avLst/>
              <a:gdLst/>
              <a:ahLst/>
              <a:cxnLst/>
              <a:rect l="l" t="t" r="r" b="b"/>
              <a:pathLst>
                <a:path w="783" h="651" extrusionOk="0">
                  <a:moveTo>
                    <a:pt x="323" y="0"/>
                  </a:moveTo>
                  <a:cubicBezTo>
                    <a:pt x="249" y="0"/>
                    <a:pt x="171" y="29"/>
                    <a:pt x="101" y="99"/>
                  </a:cubicBezTo>
                  <a:cubicBezTo>
                    <a:pt x="34" y="149"/>
                    <a:pt x="0" y="233"/>
                    <a:pt x="17" y="316"/>
                  </a:cubicBezTo>
                  <a:cubicBezTo>
                    <a:pt x="0" y="500"/>
                    <a:pt x="151" y="651"/>
                    <a:pt x="335" y="651"/>
                  </a:cubicBezTo>
                  <a:cubicBezTo>
                    <a:pt x="418" y="651"/>
                    <a:pt x="502" y="617"/>
                    <a:pt x="552" y="550"/>
                  </a:cubicBezTo>
                  <a:cubicBezTo>
                    <a:pt x="783" y="320"/>
                    <a:pt x="571" y="0"/>
                    <a:pt x="323"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4" name="Google Shape;2044;p31"/>
            <p:cNvSpPr/>
            <p:nvPr/>
          </p:nvSpPr>
          <p:spPr>
            <a:xfrm>
              <a:off x="2217670" y="2734616"/>
              <a:ext cx="21441" cy="20352"/>
            </a:xfrm>
            <a:custGeom>
              <a:avLst/>
              <a:gdLst/>
              <a:ahLst/>
              <a:cxnLst/>
              <a:rect l="l" t="t" r="r" b="b"/>
              <a:pathLst>
                <a:path w="669" h="635" extrusionOk="0">
                  <a:moveTo>
                    <a:pt x="316" y="1"/>
                  </a:moveTo>
                  <a:cubicBezTo>
                    <a:pt x="234" y="1"/>
                    <a:pt x="151" y="30"/>
                    <a:pt x="84" y="88"/>
                  </a:cubicBezTo>
                  <a:cubicBezTo>
                    <a:pt x="34" y="138"/>
                    <a:pt x="0" y="222"/>
                    <a:pt x="0" y="305"/>
                  </a:cubicBezTo>
                  <a:cubicBezTo>
                    <a:pt x="0" y="508"/>
                    <a:pt x="152" y="635"/>
                    <a:pt x="312" y="635"/>
                  </a:cubicBezTo>
                  <a:cubicBezTo>
                    <a:pt x="390" y="635"/>
                    <a:pt x="469" y="605"/>
                    <a:pt x="535" y="539"/>
                  </a:cubicBezTo>
                  <a:cubicBezTo>
                    <a:pt x="669" y="422"/>
                    <a:pt x="669" y="205"/>
                    <a:pt x="535" y="88"/>
                  </a:cubicBezTo>
                  <a:cubicBezTo>
                    <a:pt x="476" y="30"/>
                    <a:pt x="397" y="1"/>
                    <a:pt x="316" y="1"/>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5" name="Google Shape;2045;p31"/>
            <p:cNvSpPr/>
            <p:nvPr/>
          </p:nvSpPr>
          <p:spPr>
            <a:xfrm>
              <a:off x="1987936" y="2816696"/>
              <a:ext cx="99643" cy="20384"/>
            </a:xfrm>
            <a:custGeom>
              <a:avLst/>
              <a:gdLst/>
              <a:ahLst/>
              <a:cxnLst/>
              <a:rect l="l" t="t" r="r" b="b"/>
              <a:pathLst>
                <a:path w="3109" h="636" extrusionOk="0">
                  <a:moveTo>
                    <a:pt x="435" y="0"/>
                  </a:moveTo>
                  <a:cubicBezTo>
                    <a:pt x="0" y="0"/>
                    <a:pt x="0" y="635"/>
                    <a:pt x="435" y="635"/>
                  </a:cubicBezTo>
                  <a:lnTo>
                    <a:pt x="2674" y="635"/>
                  </a:lnTo>
                  <a:cubicBezTo>
                    <a:pt x="3108" y="635"/>
                    <a:pt x="3108" y="0"/>
                    <a:pt x="2674"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6" name="Google Shape;2046;p31"/>
            <p:cNvSpPr/>
            <p:nvPr/>
          </p:nvSpPr>
          <p:spPr>
            <a:xfrm>
              <a:off x="1935886" y="2816408"/>
              <a:ext cx="29005" cy="20865"/>
            </a:xfrm>
            <a:custGeom>
              <a:avLst/>
              <a:gdLst/>
              <a:ahLst/>
              <a:cxnLst/>
              <a:rect l="l" t="t" r="r" b="b"/>
              <a:pathLst>
                <a:path w="905" h="651" extrusionOk="0">
                  <a:moveTo>
                    <a:pt x="439" y="1"/>
                  </a:moveTo>
                  <a:cubicBezTo>
                    <a:pt x="366" y="1"/>
                    <a:pt x="289" y="28"/>
                    <a:pt x="221" y="93"/>
                  </a:cubicBezTo>
                  <a:cubicBezTo>
                    <a:pt x="0" y="326"/>
                    <a:pt x="213" y="651"/>
                    <a:pt x="460" y="651"/>
                  </a:cubicBezTo>
                  <a:cubicBezTo>
                    <a:pt x="531" y="651"/>
                    <a:pt x="605" y="624"/>
                    <a:pt x="672" y="560"/>
                  </a:cubicBezTo>
                  <a:cubicBezTo>
                    <a:pt x="904" y="315"/>
                    <a:pt x="688" y="1"/>
                    <a:pt x="439" y="1"/>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7" name="Google Shape;2047;p31"/>
            <p:cNvSpPr/>
            <p:nvPr/>
          </p:nvSpPr>
          <p:spPr>
            <a:xfrm>
              <a:off x="1914605" y="2909545"/>
              <a:ext cx="88714" cy="89516"/>
            </a:xfrm>
            <a:custGeom>
              <a:avLst/>
              <a:gdLst/>
              <a:ahLst/>
              <a:cxnLst/>
              <a:rect l="l" t="t" r="r" b="b"/>
              <a:pathLst>
                <a:path w="2768" h="2793" extrusionOk="0">
                  <a:moveTo>
                    <a:pt x="2282" y="1"/>
                  </a:moveTo>
                  <a:cubicBezTo>
                    <a:pt x="2231" y="1"/>
                    <a:pt x="2176" y="14"/>
                    <a:pt x="2121" y="44"/>
                  </a:cubicBezTo>
                  <a:cubicBezTo>
                    <a:pt x="1419" y="395"/>
                    <a:pt x="1185" y="1096"/>
                    <a:pt x="1102" y="1832"/>
                  </a:cubicBezTo>
                  <a:cubicBezTo>
                    <a:pt x="968" y="1715"/>
                    <a:pt x="835" y="1598"/>
                    <a:pt x="701" y="1497"/>
                  </a:cubicBezTo>
                  <a:cubicBezTo>
                    <a:pt x="633" y="1440"/>
                    <a:pt x="558" y="1416"/>
                    <a:pt x="486" y="1416"/>
                  </a:cubicBezTo>
                  <a:cubicBezTo>
                    <a:pt x="225" y="1416"/>
                    <a:pt x="1" y="1739"/>
                    <a:pt x="250" y="1949"/>
                  </a:cubicBezTo>
                  <a:lnTo>
                    <a:pt x="1152" y="2700"/>
                  </a:lnTo>
                  <a:cubicBezTo>
                    <a:pt x="1216" y="2764"/>
                    <a:pt x="1292" y="2792"/>
                    <a:pt x="1368" y="2792"/>
                  </a:cubicBezTo>
                  <a:cubicBezTo>
                    <a:pt x="1532" y="2792"/>
                    <a:pt x="1692" y="2661"/>
                    <a:pt x="1703" y="2467"/>
                  </a:cubicBezTo>
                  <a:cubicBezTo>
                    <a:pt x="1720" y="1781"/>
                    <a:pt x="1754" y="946"/>
                    <a:pt x="2455" y="595"/>
                  </a:cubicBezTo>
                  <a:cubicBezTo>
                    <a:pt x="2768" y="425"/>
                    <a:pt x="2573" y="1"/>
                    <a:pt x="2282" y="1"/>
                  </a:cubicBezTo>
                  <a:close/>
                </a:path>
              </a:pathLst>
            </a:custGeom>
            <a:solidFill>
              <a:srgbClr val="19B5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8" name="Google Shape;2048;p31"/>
            <p:cNvSpPr/>
            <p:nvPr/>
          </p:nvSpPr>
          <p:spPr>
            <a:xfrm>
              <a:off x="1988705" y="2947492"/>
              <a:ext cx="94163" cy="35672"/>
            </a:xfrm>
            <a:custGeom>
              <a:avLst/>
              <a:gdLst/>
              <a:ahLst/>
              <a:cxnLst/>
              <a:rect l="l" t="t" r="r" b="b"/>
              <a:pathLst>
                <a:path w="2938" h="1113" extrusionOk="0">
                  <a:moveTo>
                    <a:pt x="432" y="0"/>
                  </a:moveTo>
                  <a:cubicBezTo>
                    <a:pt x="221" y="0"/>
                    <a:pt x="0" y="233"/>
                    <a:pt x="127" y="497"/>
                  </a:cubicBezTo>
                  <a:cubicBezTo>
                    <a:pt x="314" y="884"/>
                    <a:pt x="707" y="1113"/>
                    <a:pt x="1116" y="1113"/>
                  </a:cubicBezTo>
                  <a:cubicBezTo>
                    <a:pt x="1255" y="1113"/>
                    <a:pt x="1395" y="1087"/>
                    <a:pt x="1530" y="1032"/>
                  </a:cubicBezTo>
                  <a:cubicBezTo>
                    <a:pt x="1624" y="992"/>
                    <a:pt x="1965" y="747"/>
                    <a:pt x="2148" y="747"/>
                  </a:cubicBezTo>
                  <a:cubicBezTo>
                    <a:pt x="2193" y="747"/>
                    <a:pt x="2229" y="762"/>
                    <a:pt x="2249" y="798"/>
                  </a:cubicBezTo>
                  <a:cubicBezTo>
                    <a:pt x="2312" y="913"/>
                    <a:pt x="2409" y="961"/>
                    <a:pt x="2507" y="961"/>
                  </a:cubicBezTo>
                  <a:cubicBezTo>
                    <a:pt x="2721" y="961"/>
                    <a:pt x="2938" y="733"/>
                    <a:pt x="2800" y="481"/>
                  </a:cubicBezTo>
                  <a:cubicBezTo>
                    <a:pt x="2668" y="243"/>
                    <a:pt x="2420" y="99"/>
                    <a:pt x="2157" y="99"/>
                  </a:cubicBezTo>
                  <a:cubicBezTo>
                    <a:pt x="2088" y="99"/>
                    <a:pt x="2018" y="109"/>
                    <a:pt x="1948" y="130"/>
                  </a:cubicBezTo>
                  <a:cubicBezTo>
                    <a:pt x="1669" y="216"/>
                    <a:pt x="1355" y="460"/>
                    <a:pt x="1083" y="460"/>
                  </a:cubicBezTo>
                  <a:cubicBezTo>
                    <a:pt x="931" y="460"/>
                    <a:pt x="792" y="384"/>
                    <a:pt x="678" y="163"/>
                  </a:cubicBezTo>
                  <a:cubicBezTo>
                    <a:pt x="621" y="48"/>
                    <a:pt x="527" y="0"/>
                    <a:pt x="432" y="0"/>
                  </a:cubicBezTo>
                  <a:close/>
                </a:path>
              </a:pathLst>
            </a:custGeom>
            <a:solidFill>
              <a:srgbClr val="19B5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9" name="Google Shape;2049;p31"/>
            <p:cNvSpPr/>
            <p:nvPr/>
          </p:nvSpPr>
          <p:spPr>
            <a:xfrm>
              <a:off x="2111104" y="2877784"/>
              <a:ext cx="233965" cy="226497"/>
            </a:xfrm>
            <a:custGeom>
              <a:avLst/>
              <a:gdLst/>
              <a:ahLst/>
              <a:cxnLst/>
              <a:rect l="l" t="t" r="r" b="b"/>
              <a:pathLst>
                <a:path w="7300" h="7067" extrusionOk="0">
                  <a:moveTo>
                    <a:pt x="6839" y="0"/>
                  </a:moveTo>
                  <a:cubicBezTo>
                    <a:pt x="6764" y="0"/>
                    <a:pt x="6686" y="29"/>
                    <a:pt x="6617" y="99"/>
                  </a:cubicBezTo>
                  <a:lnTo>
                    <a:pt x="201" y="6515"/>
                  </a:lnTo>
                  <a:cubicBezTo>
                    <a:pt x="0" y="6716"/>
                    <a:pt x="151" y="7067"/>
                    <a:pt x="435" y="7067"/>
                  </a:cubicBezTo>
                  <a:cubicBezTo>
                    <a:pt x="518" y="7067"/>
                    <a:pt x="602" y="7033"/>
                    <a:pt x="669" y="6966"/>
                  </a:cubicBezTo>
                  <a:lnTo>
                    <a:pt x="7068" y="567"/>
                  </a:lnTo>
                  <a:cubicBezTo>
                    <a:pt x="7299" y="323"/>
                    <a:pt x="7086" y="0"/>
                    <a:pt x="6839" y="0"/>
                  </a:cubicBezTo>
                  <a:close/>
                </a:path>
              </a:pathLst>
            </a:custGeom>
            <a:solidFill>
              <a:srgbClr val="19B5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0" name="Google Shape;2050;p31"/>
            <p:cNvSpPr/>
            <p:nvPr/>
          </p:nvSpPr>
          <p:spPr>
            <a:xfrm>
              <a:off x="1970789" y="2518407"/>
              <a:ext cx="236208" cy="61600"/>
            </a:xfrm>
            <a:custGeom>
              <a:avLst/>
              <a:gdLst/>
              <a:ahLst/>
              <a:cxnLst/>
              <a:rect l="l" t="t" r="r" b="b"/>
              <a:pathLst>
                <a:path w="7370" h="1922" extrusionOk="0">
                  <a:moveTo>
                    <a:pt x="1" y="0"/>
                  </a:moveTo>
                  <a:lnTo>
                    <a:pt x="1" y="1922"/>
                  </a:lnTo>
                  <a:lnTo>
                    <a:pt x="7369" y="1922"/>
                  </a:lnTo>
                  <a:lnTo>
                    <a:pt x="7369" y="0"/>
                  </a:lnTo>
                  <a:lnTo>
                    <a:pt x="5130" y="0"/>
                  </a:lnTo>
                  <a:lnTo>
                    <a:pt x="5130" y="970"/>
                  </a:lnTo>
                  <a:lnTo>
                    <a:pt x="2256" y="970"/>
                  </a:lnTo>
                  <a:lnTo>
                    <a:pt x="2256" y="0"/>
                  </a:ln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051" name="Google Shape;2051;p31"/>
          <p:cNvSpPr txBox="1">
            <a:spLocks noGrp="1"/>
          </p:cNvSpPr>
          <p:nvPr>
            <p:ph type="subTitle" idx="1"/>
          </p:nvPr>
        </p:nvSpPr>
        <p:spPr>
          <a:xfrm>
            <a:off x="2481875" y="1422652"/>
            <a:ext cx="2093400" cy="620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100"/>
              <a:buNone/>
            </a:pPr>
            <a:r>
              <a:rPr lang="vi"/>
              <a:t>Entity Relation Diagram</a:t>
            </a:r>
            <a:endParaRPr/>
          </a:p>
        </p:txBody>
      </p:sp>
      <p:sp>
        <p:nvSpPr>
          <p:cNvPr id="2052" name="Google Shape;2052;p31"/>
          <p:cNvSpPr txBox="1">
            <a:spLocks noGrp="1"/>
          </p:cNvSpPr>
          <p:nvPr>
            <p:ph type="title"/>
          </p:nvPr>
        </p:nvSpPr>
        <p:spPr>
          <a:xfrm>
            <a:off x="720000" y="1429875"/>
            <a:ext cx="758700" cy="4524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2100"/>
              <a:buNone/>
            </a:pPr>
            <a:r>
              <a:rPr lang="vi"/>
              <a:t>01</a:t>
            </a:r>
            <a:endParaRPr/>
          </a:p>
        </p:txBody>
      </p:sp>
      <p:grpSp>
        <p:nvGrpSpPr>
          <p:cNvPr id="2053" name="Google Shape;2053;p31"/>
          <p:cNvGrpSpPr/>
          <p:nvPr/>
        </p:nvGrpSpPr>
        <p:grpSpPr>
          <a:xfrm>
            <a:off x="1781666" y="1429884"/>
            <a:ext cx="497448" cy="606226"/>
            <a:chOff x="1847621" y="2498055"/>
            <a:chExt cx="497448" cy="606226"/>
          </a:xfrm>
        </p:grpSpPr>
        <p:sp>
          <p:nvSpPr>
            <p:cNvPr id="2054" name="Google Shape;2054;p31"/>
            <p:cNvSpPr/>
            <p:nvPr/>
          </p:nvSpPr>
          <p:spPr>
            <a:xfrm>
              <a:off x="2043094" y="2498055"/>
              <a:ext cx="92144" cy="51440"/>
            </a:xfrm>
            <a:custGeom>
              <a:avLst/>
              <a:gdLst/>
              <a:ahLst/>
              <a:cxnLst/>
              <a:rect l="l" t="t" r="r" b="b"/>
              <a:pathLst>
                <a:path w="2875" h="1605" extrusionOk="0">
                  <a:moveTo>
                    <a:pt x="0" y="1"/>
                  </a:moveTo>
                  <a:lnTo>
                    <a:pt x="0" y="1605"/>
                  </a:lnTo>
                  <a:lnTo>
                    <a:pt x="2874" y="1605"/>
                  </a:lnTo>
                  <a:lnTo>
                    <a:pt x="2874" y="1"/>
                  </a:lnTo>
                  <a:close/>
                </a:path>
              </a:pathLst>
            </a:custGeom>
            <a:solidFill>
              <a:srgbClr val="045A6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5" name="Google Shape;2055;p31"/>
            <p:cNvSpPr/>
            <p:nvPr/>
          </p:nvSpPr>
          <p:spPr>
            <a:xfrm>
              <a:off x="1847621" y="2518407"/>
              <a:ext cx="483058" cy="575714"/>
            </a:xfrm>
            <a:custGeom>
              <a:avLst/>
              <a:gdLst/>
              <a:ahLst/>
              <a:cxnLst/>
              <a:rect l="l" t="t" r="r" b="b"/>
              <a:pathLst>
                <a:path w="15072" h="17963" extrusionOk="0">
                  <a:moveTo>
                    <a:pt x="1" y="0"/>
                  </a:moveTo>
                  <a:lnTo>
                    <a:pt x="1" y="17962"/>
                  </a:lnTo>
                  <a:lnTo>
                    <a:pt x="15072" y="17962"/>
                  </a:lnTo>
                  <a:lnTo>
                    <a:pt x="15072" y="0"/>
                  </a:lnTo>
                  <a:lnTo>
                    <a:pt x="8973" y="0"/>
                  </a:lnTo>
                  <a:lnTo>
                    <a:pt x="8973" y="970"/>
                  </a:lnTo>
                  <a:lnTo>
                    <a:pt x="6099" y="970"/>
                  </a:lnTo>
                  <a:lnTo>
                    <a:pt x="6099" y="0"/>
                  </a:lnTo>
                  <a:close/>
                </a:path>
              </a:pathLst>
            </a:custGeom>
            <a:solidFill>
              <a:srgbClr val="045A6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6" name="Google Shape;2056;p31"/>
            <p:cNvSpPr/>
            <p:nvPr/>
          </p:nvSpPr>
          <p:spPr>
            <a:xfrm>
              <a:off x="1878677" y="2549463"/>
              <a:ext cx="420945" cy="513601"/>
            </a:xfrm>
            <a:custGeom>
              <a:avLst/>
              <a:gdLst/>
              <a:ahLst/>
              <a:cxnLst/>
              <a:rect l="l" t="t" r="r" b="b"/>
              <a:pathLst>
                <a:path w="13134" h="16025" extrusionOk="0">
                  <a:moveTo>
                    <a:pt x="1" y="1"/>
                  </a:moveTo>
                  <a:lnTo>
                    <a:pt x="1" y="16024"/>
                  </a:lnTo>
                  <a:lnTo>
                    <a:pt x="13134" y="16024"/>
                  </a:lnTo>
                  <a:lnTo>
                    <a:pt x="13134" y="1"/>
                  </a:lnTo>
                  <a:lnTo>
                    <a:pt x="10243" y="1"/>
                  </a:lnTo>
                  <a:lnTo>
                    <a:pt x="10243" y="953"/>
                  </a:lnTo>
                  <a:lnTo>
                    <a:pt x="2875" y="953"/>
                  </a:lnTo>
                  <a:lnTo>
                    <a:pt x="2875" y="1"/>
                  </a:lnTo>
                  <a:close/>
                </a:path>
              </a:pathLst>
            </a:custGeom>
            <a:solidFill>
              <a:srgbClr val="F5F5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7" name="Google Shape;2057;p31"/>
            <p:cNvSpPr/>
            <p:nvPr/>
          </p:nvSpPr>
          <p:spPr>
            <a:xfrm>
              <a:off x="1936527" y="2652280"/>
              <a:ext cx="119963" cy="20384"/>
            </a:xfrm>
            <a:custGeom>
              <a:avLst/>
              <a:gdLst/>
              <a:ahLst/>
              <a:cxnLst/>
              <a:rect l="l" t="t" r="r" b="b"/>
              <a:pathLst>
                <a:path w="3743" h="636" extrusionOk="0">
                  <a:moveTo>
                    <a:pt x="435" y="1"/>
                  </a:moveTo>
                  <a:cubicBezTo>
                    <a:pt x="0" y="1"/>
                    <a:pt x="0" y="636"/>
                    <a:pt x="435" y="636"/>
                  </a:cubicBezTo>
                  <a:lnTo>
                    <a:pt x="3325" y="636"/>
                  </a:lnTo>
                  <a:cubicBezTo>
                    <a:pt x="3743" y="636"/>
                    <a:pt x="3743" y="1"/>
                    <a:pt x="3325" y="1"/>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8" name="Google Shape;2058;p31"/>
            <p:cNvSpPr/>
            <p:nvPr/>
          </p:nvSpPr>
          <p:spPr>
            <a:xfrm>
              <a:off x="1936527" y="2734200"/>
              <a:ext cx="78747" cy="20929"/>
            </a:xfrm>
            <a:custGeom>
              <a:avLst/>
              <a:gdLst/>
              <a:ahLst/>
              <a:cxnLst/>
              <a:rect l="l" t="t" r="r" b="b"/>
              <a:pathLst>
                <a:path w="2457" h="653" extrusionOk="0">
                  <a:moveTo>
                    <a:pt x="435" y="1"/>
                  </a:moveTo>
                  <a:cubicBezTo>
                    <a:pt x="0" y="1"/>
                    <a:pt x="0" y="653"/>
                    <a:pt x="435" y="653"/>
                  </a:cubicBezTo>
                  <a:lnTo>
                    <a:pt x="2039" y="653"/>
                  </a:lnTo>
                  <a:cubicBezTo>
                    <a:pt x="2456" y="653"/>
                    <a:pt x="2456" y="1"/>
                    <a:pt x="2039" y="1"/>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9" name="Google Shape;2059;p31"/>
            <p:cNvSpPr/>
            <p:nvPr/>
          </p:nvSpPr>
          <p:spPr>
            <a:xfrm>
              <a:off x="2090752" y="2734200"/>
              <a:ext cx="99099" cy="20929"/>
            </a:xfrm>
            <a:custGeom>
              <a:avLst/>
              <a:gdLst/>
              <a:ahLst/>
              <a:cxnLst/>
              <a:rect l="l" t="t" r="r" b="b"/>
              <a:pathLst>
                <a:path w="3092" h="653" extrusionOk="0">
                  <a:moveTo>
                    <a:pt x="435" y="1"/>
                  </a:moveTo>
                  <a:cubicBezTo>
                    <a:pt x="0" y="1"/>
                    <a:pt x="0" y="653"/>
                    <a:pt x="435" y="653"/>
                  </a:cubicBezTo>
                  <a:lnTo>
                    <a:pt x="2674" y="653"/>
                  </a:lnTo>
                  <a:cubicBezTo>
                    <a:pt x="3091" y="653"/>
                    <a:pt x="3091" y="1"/>
                    <a:pt x="2674" y="1"/>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0" name="Google Shape;2060;p31"/>
            <p:cNvSpPr/>
            <p:nvPr/>
          </p:nvSpPr>
          <p:spPr>
            <a:xfrm>
              <a:off x="2042549" y="2734264"/>
              <a:ext cx="25095" cy="20865"/>
            </a:xfrm>
            <a:custGeom>
              <a:avLst/>
              <a:gdLst/>
              <a:ahLst/>
              <a:cxnLst/>
              <a:rect l="l" t="t" r="r" b="b"/>
              <a:pathLst>
                <a:path w="783" h="651" extrusionOk="0">
                  <a:moveTo>
                    <a:pt x="323" y="0"/>
                  </a:moveTo>
                  <a:cubicBezTo>
                    <a:pt x="249" y="0"/>
                    <a:pt x="171" y="29"/>
                    <a:pt x="101" y="99"/>
                  </a:cubicBezTo>
                  <a:cubicBezTo>
                    <a:pt x="34" y="149"/>
                    <a:pt x="0" y="233"/>
                    <a:pt x="17" y="316"/>
                  </a:cubicBezTo>
                  <a:cubicBezTo>
                    <a:pt x="0" y="500"/>
                    <a:pt x="151" y="651"/>
                    <a:pt x="335" y="651"/>
                  </a:cubicBezTo>
                  <a:cubicBezTo>
                    <a:pt x="418" y="651"/>
                    <a:pt x="502" y="617"/>
                    <a:pt x="552" y="550"/>
                  </a:cubicBezTo>
                  <a:cubicBezTo>
                    <a:pt x="783" y="320"/>
                    <a:pt x="571" y="0"/>
                    <a:pt x="323"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1" name="Google Shape;2061;p31"/>
            <p:cNvSpPr/>
            <p:nvPr/>
          </p:nvSpPr>
          <p:spPr>
            <a:xfrm>
              <a:off x="2217670" y="2734616"/>
              <a:ext cx="21441" cy="20352"/>
            </a:xfrm>
            <a:custGeom>
              <a:avLst/>
              <a:gdLst/>
              <a:ahLst/>
              <a:cxnLst/>
              <a:rect l="l" t="t" r="r" b="b"/>
              <a:pathLst>
                <a:path w="669" h="635" extrusionOk="0">
                  <a:moveTo>
                    <a:pt x="316" y="1"/>
                  </a:moveTo>
                  <a:cubicBezTo>
                    <a:pt x="234" y="1"/>
                    <a:pt x="151" y="30"/>
                    <a:pt x="84" y="88"/>
                  </a:cubicBezTo>
                  <a:cubicBezTo>
                    <a:pt x="34" y="138"/>
                    <a:pt x="0" y="222"/>
                    <a:pt x="0" y="305"/>
                  </a:cubicBezTo>
                  <a:cubicBezTo>
                    <a:pt x="0" y="508"/>
                    <a:pt x="152" y="635"/>
                    <a:pt x="312" y="635"/>
                  </a:cubicBezTo>
                  <a:cubicBezTo>
                    <a:pt x="390" y="635"/>
                    <a:pt x="469" y="605"/>
                    <a:pt x="535" y="539"/>
                  </a:cubicBezTo>
                  <a:cubicBezTo>
                    <a:pt x="669" y="422"/>
                    <a:pt x="669" y="205"/>
                    <a:pt x="535" y="88"/>
                  </a:cubicBezTo>
                  <a:cubicBezTo>
                    <a:pt x="476" y="30"/>
                    <a:pt x="397" y="1"/>
                    <a:pt x="316" y="1"/>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2" name="Google Shape;2062;p31"/>
            <p:cNvSpPr/>
            <p:nvPr/>
          </p:nvSpPr>
          <p:spPr>
            <a:xfrm>
              <a:off x="1987936" y="2816696"/>
              <a:ext cx="99643" cy="20384"/>
            </a:xfrm>
            <a:custGeom>
              <a:avLst/>
              <a:gdLst/>
              <a:ahLst/>
              <a:cxnLst/>
              <a:rect l="l" t="t" r="r" b="b"/>
              <a:pathLst>
                <a:path w="3109" h="636" extrusionOk="0">
                  <a:moveTo>
                    <a:pt x="435" y="0"/>
                  </a:moveTo>
                  <a:cubicBezTo>
                    <a:pt x="0" y="0"/>
                    <a:pt x="0" y="635"/>
                    <a:pt x="435" y="635"/>
                  </a:cubicBezTo>
                  <a:lnTo>
                    <a:pt x="2674" y="635"/>
                  </a:lnTo>
                  <a:cubicBezTo>
                    <a:pt x="3108" y="635"/>
                    <a:pt x="3108" y="0"/>
                    <a:pt x="2674"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3" name="Google Shape;2063;p31"/>
            <p:cNvSpPr/>
            <p:nvPr/>
          </p:nvSpPr>
          <p:spPr>
            <a:xfrm>
              <a:off x="1935886" y="2816408"/>
              <a:ext cx="29005" cy="20865"/>
            </a:xfrm>
            <a:custGeom>
              <a:avLst/>
              <a:gdLst/>
              <a:ahLst/>
              <a:cxnLst/>
              <a:rect l="l" t="t" r="r" b="b"/>
              <a:pathLst>
                <a:path w="905" h="651" extrusionOk="0">
                  <a:moveTo>
                    <a:pt x="439" y="1"/>
                  </a:moveTo>
                  <a:cubicBezTo>
                    <a:pt x="366" y="1"/>
                    <a:pt x="289" y="28"/>
                    <a:pt x="221" y="93"/>
                  </a:cubicBezTo>
                  <a:cubicBezTo>
                    <a:pt x="0" y="326"/>
                    <a:pt x="213" y="651"/>
                    <a:pt x="460" y="651"/>
                  </a:cubicBezTo>
                  <a:cubicBezTo>
                    <a:pt x="531" y="651"/>
                    <a:pt x="605" y="624"/>
                    <a:pt x="672" y="560"/>
                  </a:cubicBezTo>
                  <a:cubicBezTo>
                    <a:pt x="904" y="315"/>
                    <a:pt x="688" y="1"/>
                    <a:pt x="439" y="1"/>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4" name="Google Shape;2064;p31"/>
            <p:cNvSpPr/>
            <p:nvPr/>
          </p:nvSpPr>
          <p:spPr>
            <a:xfrm>
              <a:off x="1914605" y="2909545"/>
              <a:ext cx="88714" cy="89516"/>
            </a:xfrm>
            <a:custGeom>
              <a:avLst/>
              <a:gdLst/>
              <a:ahLst/>
              <a:cxnLst/>
              <a:rect l="l" t="t" r="r" b="b"/>
              <a:pathLst>
                <a:path w="2768" h="2793" extrusionOk="0">
                  <a:moveTo>
                    <a:pt x="2282" y="1"/>
                  </a:moveTo>
                  <a:cubicBezTo>
                    <a:pt x="2231" y="1"/>
                    <a:pt x="2176" y="14"/>
                    <a:pt x="2121" y="44"/>
                  </a:cubicBezTo>
                  <a:cubicBezTo>
                    <a:pt x="1419" y="395"/>
                    <a:pt x="1185" y="1096"/>
                    <a:pt x="1102" y="1832"/>
                  </a:cubicBezTo>
                  <a:cubicBezTo>
                    <a:pt x="968" y="1715"/>
                    <a:pt x="835" y="1598"/>
                    <a:pt x="701" y="1497"/>
                  </a:cubicBezTo>
                  <a:cubicBezTo>
                    <a:pt x="633" y="1440"/>
                    <a:pt x="558" y="1416"/>
                    <a:pt x="486" y="1416"/>
                  </a:cubicBezTo>
                  <a:cubicBezTo>
                    <a:pt x="225" y="1416"/>
                    <a:pt x="1" y="1739"/>
                    <a:pt x="250" y="1949"/>
                  </a:cubicBezTo>
                  <a:lnTo>
                    <a:pt x="1152" y="2700"/>
                  </a:lnTo>
                  <a:cubicBezTo>
                    <a:pt x="1216" y="2764"/>
                    <a:pt x="1292" y="2792"/>
                    <a:pt x="1368" y="2792"/>
                  </a:cubicBezTo>
                  <a:cubicBezTo>
                    <a:pt x="1532" y="2792"/>
                    <a:pt x="1692" y="2661"/>
                    <a:pt x="1703" y="2467"/>
                  </a:cubicBezTo>
                  <a:cubicBezTo>
                    <a:pt x="1720" y="1781"/>
                    <a:pt x="1754" y="946"/>
                    <a:pt x="2455" y="595"/>
                  </a:cubicBezTo>
                  <a:cubicBezTo>
                    <a:pt x="2768" y="425"/>
                    <a:pt x="2573" y="1"/>
                    <a:pt x="2282" y="1"/>
                  </a:cubicBezTo>
                  <a:close/>
                </a:path>
              </a:pathLst>
            </a:custGeom>
            <a:solidFill>
              <a:srgbClr val="19B5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5" name="Google Shape;2065;p31"/>
            <p:cNvSpPr/>
            <p:nvPr/>
          </p:nvSpPr>
          <p:spPr>
            <a:xfrm>
              <a:off x="1988705" y="2947492"/>
              <a:ext cx="94163" cy="35672"/>
            </a:xfrm>
            <a:custGeom>
              <a:avLst/>
              <a:gdLst/>
              <a:ahLst/>
              <a:cxnLst/>
              <a:rect l="l" t="t" r="r" b="b"/>
              <a:pathLst>
                <a:path w="2938" h="1113" extrusionOk="0">
                  <a:moveTo>
                    <a:pt x="432" y="0"/>
                  </a:moveTo>
                  <a:cubicBezTo>
                    <a:pt x="221" y="0"/>
                    <a:pt x="0" y="233"/>
                    <a:pt x="127" y="497"/>
                  </a:cubicBezTo>
                  <a:cubicBezTo>
                    <a:pt x="314" y="884"/>
                    <a:pt x="707" y="1113"/>
                    <a:pt x="1116" y="1113"/>
                  </a:cubicBezTo>
                  <a:cubicBezTo>
                    <a:pt x="1255" y="1113"/>
                    <a:pt x="1395" y="1087"/>
                    <a:pt x="1530" y="1032"/>
                  </a:cubicBezTo>
                  <a:cubicBezTo>
                    <a:pt x="1624" y="992"/>
                    <a:pt x="1965" y="747"/>
                    <a:pt x="2148" y="747"/>
                  </a:cubicBezTo>
                  <a:cubicBezTo>
                    <a:pt x="2193" y="747"/>
                    <a:pt x="2229" y="762"/>
                    <a:pt x="2249" y="798"/>
                  </a:cubicBezTo>
                  <a:cubicBezTo>
                    <a:pt x="2312" y="913"/>
                    <a:pt x="2409" y="961"/>
                    <a:pt x="2507" y="961"/>
                  </a:cubicBezTo>
                  <a:cubicBezTo>
                    <a:pt x="2721" y="961"/>
                    <a:pt x="2938" y="733"/>
                    <a:pt x="2800" y="481"/>
                  </a:cubicBezTo>
                  <a:cubicBezTo>
                    <a:pt x="2668" y="243"/>
                    <a:pt x="2420" y="99"/>
                    <a:pt x="2157" y="99"/>
                  </a:cubicBezTo>
                  <a:cubicBezTo>
                    <a:pt x="2088" y="99"/>
                    <a:pt x="2018" y="109"/>
                    <a:pt x="1948" y="130"/>
                  </a:cubicBezTo>
                  <a:cubicBezTo>
                    <a:pt x="1669" y="216"/>
                    <a:pt x="1355" y="460"/>
                    <a:pt x="1083" y="460"/>
                  </a:cubicBezTo>
                  <a:cubicBezTo>
                    <a:pt x="931" y="460"/>
                    <a:pt x="792" y="384"/>
                    <a:pt x="678" y="163"/>
                  </a:cubicBezTo>
                  <a:cubicBezTo>
                    <a:pt x="621" y="48"/>
                    <a:pt x="527" y="0"/>
                    <a:pt x="432" y="0"/>
                  </a:cubicBezTo>
                  <a:close/>
                </a:path>
              </a:pathLst>
            </a:custGeom>
            <a:solidFill>
              <a:srgbClr val="19B5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6" name="Google Shape;2066;p31"/>
            <p:cNvSpPr/>
            <p:nvPr/>
          </p:nvSpPr>
          <p:spPr>
            <a:xfrm>
              <a:off x="2111104" y="2877784"/>
              <a:ext cx="233965" cy="226497"/>
            </a:xfrm>
            <a:custGeom>
              <a:avLst/>
              <a:gdLst/>
              <a:ahLst/>
              <a:cxnLst/>
              <a:rect l="l" t="t" r="r" b="b"/>
              <a:pathLst>
                <a:path w="7300" h="7067" extrusionOk="0">
                  <a:moveTo>
                    <a:pt x="6839" y="0"/>
                  </a:moveTo>
                  <a:cubicBezTo>
                    <a:pt x="6764" y="0"/>
                    <a:pt x="6686" y="29"/>
                    <a:pt x="6617" y="99"/>
                  </a:cubicBezTo>
                  <a:lnTo>
                    <a:pt x="201" y="6515"/>
                  </a:lnTo>
                  <a:cubicBezTo>
                    <a:pt x="0" y="6716"/>
                    <a:pt x="151" y="7067"/>
                    <a:pt x="435" y="7067"/>
                  </a:cubicBezTo>
                  <a:cubicBezTo>
                    <a:pt x="518" y="7067"/>
                    <a:pt x="602" y="7033"/>
                    <a:pt x="669" y="6966"/>
                  </a:cubicBezTo>
                  <a:lnTo>
                    <a:pt x="7068" y="567"/>
                  </a:lnTo>
                  <a:cubicBezTo>
                    <a:pt x="7299" y="323"/>
                    <a:pt x="7086" y="0"/>
                    <a:pt x="6839" y="0"/>
                  </a:cubicBezTo>
                  <a:close/>
                </a:path>
              </a:pathLst>
            </a:custGeom>
            <a:solidFill>
              <a:srgbClr val="19B5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7" name="Google Shape;2067;p31"/>
            <p:cNvSpPr/>
            <p:nvPr/>
          </p:nvSpPr>
          <p:spPr>
            <a:xfrm>
              <a:off x="1970789" y="2518407"/>
              <a:ext cx="236208" cy="61600"/>
            </a:xfrm>
            <a:custGeom>
              <a:avLst/>
              <a:gdLst/>
              <a:ahLst/>
              <a:cxnLst/>
              <a:rect l="l" t="t" r="r" b="b"/>
              <a:pathLst>
                <a:path w="7370" h="1922" extrusionOk="0">
                  <a:moveTo>
                    <a:pt x="1" y="0"/>
                  </a:moveTo>
                  <a:lnTo>
                    <a:pt x="1" y="1922"/>
                  </a:lnTo>
                  <a:lnTo>
                    <a:pt x="7369" y="1922"/>
                  </a:lnTo>
                  <a:lnTo>
                    <a:pt x="7369" y="0"/>
                  </a:lnTo>
                  <a:lnTo>
                    <a:pt x="5130" y="0"/>
                  </a:lnTo>
                  <a:lnTo>
                    <a:pt x="5130" y="970"/>
                  </a:lnTo>
                  <a:lnTo>
                    <a:pt x="2256" y="970"/>
                  </a:lnTo>
                  <a:lnTo>
                    <a:pt x="2256" y="0"/>
                  </a:ln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51"/>
                                        </p:tgtEl>
                                        <p:attrNameLst>
                                          <p:attrName>style.visibility</p:attrName>
                                        </p:attrNameLst>
                                      </p:cBhvr>
                                      <p:to>
                                        <p:strVal val="visible"/>
                                      </p:to>
                                    </p:set>
                                    <p:animEffect transition="in" filter="fade">
                                      <p:cBhvr>
                                        <p:cTn id="7" dur="1000"/>
                                        <p:tgtEl>
                                          <p:spTgt spid="2051"/>
                                        </p:tgtEl>
                                      </p:cBhvr>
                                    </p:animEffect>
                                  </p:childTnLst>
                                </p:cTn>
                              </p:par>
                              <p:par>
                                <p:cTn id="8" presetID="10" presetClass="entr" presetSubtype="0" fill="hold" nodeType="withEffect">
                                  <p:stCondLst>
                                    <p:cond delay="0"/>
                                  </p:stCondLst>
                                  <p:childTnLst>
                                    <p:set>
                                      <p:cBhvr>
                                        <p:cTn id="9" dur="1" fill="hold">
                                          <p:stCondLst>
                                            <p:cond delay="0"/>
                                          </p:stCondLst>
                                        </p:cTn>
                                        <p:tgtEl>
                                          <p:spTgt spid="2052"/>
                                        </p:tgtEl>
                                        <p:attrNameLst>
                                          <p:attrName>style.visibility</p:attrName>
                                        </p:attrNameLst>
                                      </p:cBhvr>
                                      <p:to>
                                        <p:strVal val="visible"/>
                                      </p:to>
                                    </p:set>
                                    <p:animEffect transition="in" filter="fade">
                                      <p:cBhvr>
                                        <p:cTn id="10" dur="1000"/>
                                        <p:tgtEl>
                                          <p:spTgt spid="2052"/>
                                        </p:tgtEl>
                                      </p:cBhvr>
                                    </p:animEffect>
                                  </p:childTnLst>
                                </p:cTn>
                              </p:par>
                              <p:par>
                                <p:cTn id="11" presetID="10" presetClass="entr" presetSubtype="0" fill="hold" nodeType="withEffect">
                                  <p:stCondLst>
                                    <p:cond delay="0"/>
                                  </p:stCondLst>
                                  <p:childTnLst>
                                    <p:set>
                                      <p:cBhvr>
                                        <p:cTn id="12" dur="1" fill="hold">
                                          <p:stCondLst>
                                            <p:cond delay="0"/>
                                          </p:stCondLst>
                                        </p:cTn>
                                        <p:tgtEl>
                                          <p:spTgt spid="2053"/>
                                        </p:tgtEl>
                                        <p:attrNameLst>
                                          <p:attrName>style.visibility</p:attrName>
                                        </p:attrNameLst>
                                      </p:cBhvr>
                                      <p:to>
                                        <p:strVal val="visible"/>
                                      </p:to>
                                    </p:set>
                                    <p:animEffect transition="in" filter="fade">
                                      <p:cBhvr>
                                        <p:cTn id="13" dur="1000"/>
                                        <p:tgtEl>
                                          <p:spTgt spid="2053"/>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920"/>
                                        </p:tgtEl>
                                        <p:attrNameLst>
                                          <p:attrName>style.visibility</p:attrName>
                                        </p:attrNameLst>
                                      </p:cBhvr>
                                      <p:to>
                                        <p:strVal val="visible"/>
                                      </p:to>
                                    </p:set>
                                    <p:animEffect transition="in" filter="fade">
                                      <p:cBhvr>
                                        <p:cTn id="18" dur="1000"/>
                                        <p:tgtEl>
                                          <p:spTgt spid="1920"/>
                                        </p:tgtEl>
                                      </p:cBhvr>
                                    </p:animEffect>
                                  </p:childTnLst>
                                </p:cTn>
                              </p:par>
                              <p:par>
                                <p:cTn id="19" presetID="10" presetClass="entr" presetSubtype="0" fill="hold" nodeType="withEffect">
                                  <p:stCondLst>
                                    <p:cond delay="0"/>
                                  </p:stCondLst>
                                  <p:childTnLst>
                                    <p:set>
                                      <p:cBhvr>
                                        <p:cTn id="20" dur="1" fill="hold">
                                          <p:stCondLst>
                                            <p:cond delay="0"/>
                                          </p:stCondLst>
                                        </p:cTn>
                                        <p:tgtEl>
                                          <p:spTgt spid="1921"/>
                                        </p:tgtEl>
                                        <p:attrNameLst>
                                          <p:attrName>style.visibility</p:attrName>
                                        </p:attrNameLst>
                                      </p:cBhvr>
                                      <p:to>
                                        <p:strVal val="visible"/>
                                      </p:to>
                                    </p:set>
                                    <p:animEffect transition="in" filter="fade">
                                      <p:cBhvr>
                                        <p:cTn id="21" dur="1000"/>
                                        <p:tgtEl>
                                          <p:spTgt spid="1921"/>
                                        </p:tgtEl>
                                      </p:cBhvr>
                                    </p:animEffect>
                                  </p:childTnLst>
                                </p:cTn>
                              </p:par>
                              <p:par>
                                <p:cTn id="22" presetID="10" presetClass="entr" presetSubtype="0" fill="hold" nodeType="withEffect">
                                  <p:stCondLst>
                                    <p:cond delay="0"/>
                                  </p:stCondLst>
                                  <p:childTnLst>
                                    <p:set>
                                      <p:cBhvr>
                                        <p:cTn id="23" dur="1" fill="hold">
                                          <p:stCondLst>
                                            <p:cond delay="0"/>
                                          </p:stCondLst>
                                        </p:cTn>
                                        <p:tgtEl>
                                          <p:spTgt spid="2036"/>
                                        </p:tgtEl>
                                        <p:attrNameLst>
                                          <p:attrName>style.visibility</p:attrName>
                                        </p:attrNameLst>
                                      </p:cBhvr>
                                      <p:to>
                                        <p:strVal val="visible"/>
                                      </p:to>
                                    </p:set>
                                    <p:animEffect transition="in" filter="fade">
                                      <p:cBhvr>
                                        <p:cTn id="24" dur="1000"/>
                                        <p:tgtEl>
                                          <p:spTgt spid="2036"/>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922"/>
                                        </p:tgtEl>
                                        <p:attrNameLst>
                                          <p:attrName>style.visibility</p:attrName>
                                        </p:attrNameLst>
                                      </p:cBhvr>
                                      <p:to>
                                        <p:strVal val="visible"/>
                                      </p:to>
                                    </p:set>
                                    <p:animEffect transition="in" filter="fade">
                                      <p:cBhvr>
                                        <p:cTn id="29" dur="1000"/>
                                        <p:tgtEl>
                                          <p:spTgt spid="1922"/>
                                        </p:tgtEl>
                                      </p:cBhvr>
                                    </p:animEffect>
                                  </p:childTnLst>
                                </p:cTn>
                              </p:par>
                              <p:par>
                                <p:cTn id="30" presetID="10" presetClass="entr" presetSubtype="0" fill="hold" nodeType="withEffect">
                                  <p:stCondLst>
                                    <p:cond delay="0"/>
                                  </p:stCondLst>
                                  <p:childTnLst>
                                    <p:set>
                                      <p:cBhvr>
                                        <p:cTn id="31" dur="1" fill="hold">
                                          <p:stCondLst>
                                            <p:cond delay="0"/>
                                          </p:stCondLst>
                                        </p:cTn>
                                        <p:tgtEl>
                                          <p:spTgt spid="1923"/>
                                        </p:tgtEl>
                                        <p:attrNameLst>
                                          <p:attrName>style.visibility</p:attrName>
                                        </p:attrNameLst>
                                      </p:cBhvr>
                                      <p:to>
                                        <p:strVal val="visible"/>
                                      </p:to>
                                    </p:set>
                                    <p:animEffect transition="in" filter="fade">
                                      <p:cBhvr>
                                        <p:cTn id="32" dur="1000"/>
                                        <p:tgtEl>
                                          <p:spTgt spid="1923"/>
                                        </p:tgtEl>
                                      </p:cBhvr>
                                    </p:animEffect>
                                  </p:childTnLst>
                                </p:cTn>
                              </p:par>
                              <p:par>
                                <p:cTn id="33" presetID="10" presetClass="entr" presetSubtype="0" fill="hold" nodeType="withEffect">
                                  <p:stCondLst>
                                    <p:cond delay="0"/>
                                  </p:stCondLst>
                                  <p:childTnLst>
                                    <p:set>
                                      <p:cBhvr>
                                        <p:cTn id="34" dur="1" fill="hold">
                                          <p:stCondLst>
                                            <p:cond delay="0"/>
                                          </p:stCondLst>
                                        </p:cTn>
                                        <p:tgtEl>
                                          <p:spTgt spid="1924"/>
                                        </p:tgtEl>
                                        <p:attrNameLst>
                                          <p:attrName>style.visibility</p:attrName>
                                        </p:attrNameLst>
                                      </p:cBhvr>
                                      <p:to>
                                        <p:strVal val="visible"/>
                                      </p:to>
                                    </p:set>
                                    <p:animEffect transition="in" filter="fade">
                                      <p:cBhvr>
                                        <p:cTn id="35" dur="1000"/>
                                        <p:tgtEl>
                                          <p:spTgt spid="19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071"/>
        <p:cNvGrpSpPr/>
        <p:nvPr/>
      </p:nvGrpSpPr>
      <p:grpSpPr>
        <a:xfrm>
          <a:off x="0" y="0"/>
          <a:ext cx="0" cy="0"/>
          <a:chOff x="0" y="0"/>
          <a:chExt cx="0" cy="0"/>
        </a:xfrm>
      </p:grpSpPr>
      <p:sp>
        <p:nvSpPr>
          <p:cNvPr id="2072" name="Google Shape;2072;p32"/>
          <p:cNvSpPr txBox="1">
            <a:spLocks noGrp="1"/>
          </p:cNvSpPr>
          <p:nvPr>
            <p:ph type="title"/>
          </p:nvPr>
        </p:nvSpPr>
        <p:spPr>
          <a:xfrm>
            <a:off x="256925" y="253275"/>
            <a:ext cx="2763900" cy="8295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700"/>
              <a:buNone/>
            </a:pPr>
            <a:r>
              <a:rPr lang="vi"/>
              <a:t>Entity Relation Diagram</a:t>
            </a:r>
            <a:endParaRPr/>
          </a:p>
        </p:txBody>
      </p:sp>
      <p:cxnSp>
        <p:nvCxnSpPr>
          <p:cNvPr id="2073" name="Google Shape;2073;p32"/>
          <p:cNvCxnSpPr/>
          <p:nvPr/>
        </p:nvCxnSpPr>
        <p:spPr>
          <a:xfrm>
            <a:off x="366575" y="1128854"/>
            <a:ext cx="984300" cy="0"/>
          </a:xfrm>
          <a:prstGeom prst="straightConnector1">
            <a:avLst/>
          </a:prstGeom>
          <a:noFill/>
          <a:ln w="38100" cap="flat" cmpd="sng">
            <a:solidFill>
              <a:srgbClr val="CC0000"/>
            </a:solidFill>
            <a:prstDash val="solid"/>
            <a:round/>
            <a:headEnd type="none" w="sm" len="sm"/>
            <a:tailEnd type="none" w="sm" len="sm"/>
          </a:ln>
        </p:spPr>
      </p:cxnSp>
      <p:pic>
        <p:nvPicPr>
          <p:cNvPr id="2074" name="Google Shape;2074;p32"/>
          <p:cNvPicPr preferRelativeResize="0"/>
          <p:nvPr/>
        </p:nvPicPr>
        <p:blipFill rotWithShape="1">
          <a:blip r:embed="rId3">
            <a:alphaModFix/>
          </a:blip>
          <a:srcRect/>
          <a:stretch/>
        </p:blipFill>
        <p:spPr>
          <a:xfrm>
            <a:off x="3217325" y="96750"/>
            <a:ext cx="2994849" cy="460822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078"/>
        <p:cNvGrpSpPr/>
        <p:nvPr/>
      </p:nvGrpSpPr>
      <p:grpSpPr>
        <a:xfrm>
          <a:off x="0" y="0"/>
          <a:ext cx="0" cy="0"/>
          <a:chOff x="0" y="0"/>
          <a:chExt cx="0" cy="0"/>
        </a:xfrm>
      </p:grpSpPr>
      <p:pic>
        <p:nvPicPr>
          <p:cNvPr id="2079" name="Google Shape;2079;p33"/>
          <p:cNvPicPr preferRelativeResize="0"/>
          <p:nvPr/>
        </p:nvPicPr>
        <p:blipFill rotWithShape="1">
          <a:blip r:embed="rId3">
            <a:alphaModFix/>
          </a:blip>
          <a:srcRect/>
          <a:stretch/>
        </p:blipFill>
        <p:spPr>
          <a:xfrm>
            <a:off x="3458150" y="96750"/>
            <a:ext cx="2994849" cy="4608226"/>
          </a:xfrm>
          <a:prstGeom prst="rect">
            <a:avLst/>
          </a:prstGeom>
          <a:noFill/>
          <a:ln>
            <a:noFill/>
          </a:ln>
        </p:spPr>
      </p:pic>
      <p:sp>
        <p:nvSpPr>
          <p:cNvPr id="2080" name="Google Shape;2080;p33"/>
          <p:cNvSpPr/>
          <p:nvPr/>
        </p:nvSpPr>
        <p:spPr>
          <a:xfrm>
            <a:off x="0" y="0"/>
            <a:ext cx="9144000" cy="5143500"/>
          </a:xfrm>
          <a:prstGeom prst="rect">
            <a:avLst/>
          </a:prstGeom>
          <a:solidFill>
            <a:srgbClr val="666666">
              <a:alpha val="7843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81" name="Google Shape;2081;p33"/>
          <p:cNvSpPr txBox="1">
            <a:spLocks noGrp="1"/>
          </p:cNvSpPr>
          <p:nvPr>
            <p:ph type="title"/>
          </p:nvPr>
        </p:nvSpPr>
        <p:spPr>
          <a:xfrm>
            <a:off x="201675" y="353125"/>
            <a:ext cx="2375700" cy="688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700"/>
              <a:buNone/>
            </a:pPr>
            <a:r>
              <a:rPr lang="vi">
                <a:solidFill>
                  <a:srgbClr val="FFFFFF"/>
                </a:solidFill>
              </a:rPr>
              <a:t>Entity Relation Diagram</a:t>
            </a:r>
            <a:endParaRPr>
              <a:solidFill>
                <a:srgbClr val="FFFFFF"/>
              </a:solidFill>
            </a:endParaRPr>
          </a:p>
        </p:txBody>
      </p:sp>
      <p:sp>
        <p:nvSpPr>
          <p:cNvPr id="2082" name="Google Shape;2082;p33"/>
          <p:cNvSpPr/>
          <p:nvPr/>
        </p:nvSpPr>
        <p:spPr>
          <a:xfrm>
            <a:off x="3406075" y="862475"/>
            <a:ext cx="1839600" cy="2148000"/>
          </a:xfrm>
          <a:prstGeom prst="rect">
            <a:avLst/>
          </a:prstGeom>
          <a:solidFill>
            <a:srgbClr val="FFFFFF">
              <a:alpha val="48235"/>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2083" name="Google Shape;2083;p33"/>
          <p:cNvCxnSpPr/>
          <p:nvPr/>
        </p:nvCxnSpPr>
        <p:spPr>
          <a:xfrm rot="10800000" flipH="1">
            <a:off x="3406075" y="275075"/>
            <a:ext cx="1143900" cy="587400"/>
          </a:xfrm>
          <a:prstGeom prst="straightConnector1">
            <a:avLst/>
          </a:prstGeom>
          <a:noFill/>
          <a:ln w="9525" cap="flat" cmpd="sng">
            <a:solidFill>
              <a:srgbClr val="FFFFFF"/>
            </a:solidFill>
            <a:prstDash val="dash"/>
            <a:round/>
            <a:headEnd type="none" w="sm" len="sm"/>
            <a:tailEnd type="none" w="sm" len="sm"/>
          </a:ln>
        </p:spPr>
      </p:cxnSp>
      <p:cxnSp>
        <p:nvCxnSpPr>
          <p:cNvPr id="2084" name="Google Shape;2084;p33"/>
          <p:cNvCxnSpPr/>
          <p:nvPr/>
        </p:nvCxnSpPr>
        <p:spPr>
          <a:xfrm rot="10800000">
            <a:off x="3423325" y="3019050"/>
            <a:ext cx="1143900" cy="1746000"/>
          </a:xfrm>
          <a:prstGeom prst="straightConnector1">
            <a:avLst/>
          </a:prstGeom>
          <a:noFill/>
          <a:ln w="9525" cap="flat" cmpd="sng">
            <a:solidFill>
              <a:srgbClr val="FFFFFF"/>
            </a:solidFill>
            <a:prstDash val="dash"/>
            <a:round/>
            <a:headEnd type="none" w="sm" len="sm"/>
            <a:tailEnd type="none" w="sm" len="sm"/>
          </a:ln>
        </p:spPr>
      </p:cxnSp>
      <p:pic>
        <p:nvPicPr>
          <p:cNvPr id="2085" name="Google Shape;2085;p33"/>
          <p:cNvPicPr preferRelativeResize="0"/>
          <p:nvPr/>
        </p:nvPicPr>
        <p:blipFill rotWithShape="1">
          <a:blip r:embed="rId4">
            <a:alphaModFix/>
          </a:blip>
          <a:srcRect/>
          <a:stretch/>
        </p:blipFill>
        <p:spPr>
          <a:xfrm>
            <a:off x="4539775" y="258075"/>
            <a:ext cx="3768426" cy="44950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089"/>
        <p:cNvGrpSpPr/>
        <p:nvPr/>
      </p:nvGrpSpPr>
      <p:grpSpPr>
        <a:xfrm>
          <a:off x="0" y="0"/>
          <a:ext cx="0" cy="0"/>
          <a:chOff x="0" y="0"/>
          <a:chExt cx="0" cy="0"/>
        </a:xfrm>
      </p:grpSpPr>
      <p:sp>
        <p:nvSpPr>
          <p:cNvPr id="2090" name="Google Shape;2090;p34"/>
          <p:cNvSpPr txBox="1">
            <a:spLocks noGrp="1"/>
          </p:cNvSpPr>
          <p:nvPr>
            <p:ph type="title"/>
          </p:nvPr>
        </p:nvSpPr>
        <p:spPr>
          <a:xfrm>
            <a:off x="720000" y="540000"/>
            <a:ext cx="7704000" cy="559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700"/>
              <a:buNone/>
            </a:pPr>
            <a:r>
              <a:rPr lang="vi"/>
              <a:t>Software Requirement Specification</a:t>
            </a:r>
            <a:endParaRPr/>
          </a:p>
        </p:txBody>
      </p:sp>
      <p:sp>
        <p:nvSpPr>
          <p:cNvPr id="2091" name="Google Shape;2091;p34"/>
          <p:cNvSpPr txBox="1">
            <a:spLocks noGrp="1"/>
          </p:cNvSpPr>
          <p:nvPr>
            <p:ph type="subTitle" idx="1"/>
          </p:nvPr>
        </p:nvSpPr>
        <p:spPr>
          <a:xfrm>
            <a:off x="1108475" y="1367850"/>
            <a:ext cx="3256200" cy="460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100"/>
              <a:buNone/>
            </a:pPr>
            <a:r>
              <a:rPr lang="vi"/>
              <a:t>External interface requirements</a:t>
            </a:r>
            <a:endParaRPr/>
          </a:p>
        </p:txBody>
      </p:sp>
      <p:sp>
        <p:nvSpPr>
          <p:cNvPr id="2092" name="Google Shape;2092;p34"/>
          <p:cNvSpPr txBox="1">
            <a:spLocks noGrp="1"/>
          </p:cNvSpPr>
          <p:nvPr>
            <p:ph type="subTitle" idx="2"/>
          </p:nvPr>
        </p:nvSpPr>
        <p:spPr>
          <a:xfrm>
            <a:off x="1400700" y="1803662"/>
            <a:ext cx="2898900" cy="17244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100"/>
              <a:buNone/>
            </a:pPr>
            <a:r>
              <a:rPr lang="vi">
                <a:solidFill>
                  <a:schemeClr val="dk1"/>
                </a:solidFill>
                <a:latin typeface="Lilita One"/>
                <a:ea typeface="Lilita One"/>
                <a:cs typeface="Lilita One"/>
                <a:sym typeface="Lilita One"/>
              </a:rPr>
              <a:t>User interfaces</a:t>
            </a:r>
            <a:endParaRPr sz="600"/>
          </a:p>
          <a:p>
            <a:pPr marL="457200" lvl="0" indent="-298450" algn="l" rtl="0">
              <a:lnSpc>
                <a:spcPct val="100000"/>
              </a:lnSpc>
              <a:spcBef>
                <a:spcPts val="0"/>
              </a:spcBef>
              <a:spcAft>
                <a:spcPts val="0"/>
              </a:spcAft>
              <a:buSzPts val="1100"/>
              <a:buChar char="●"/>
            </a:pPr>
            <a:r>
              <a:rPr lang="vi"/>
              <a:t>Standard user interface:</a:t>
            </a:r>
            <a:endParaRPr/>
          </a:p>
          <a:p>
            <a:pPr marL="914400" lvl="1" indent="-298450" algn="l" rtl="0">
              <a:lnSpc>
                <a:spcPct val="100000"/>
              </a:lnSpc>
              <a:spcBef>
                <a:spcPts val="0"/>
              </a:spcBef>
              <a:spcAft>
                <a:spcPts val="0"/>
              </a:spcAft>
              <a:buSzPts val="1100"/>
              <a:buChar char="○"/>
            </a:pPr>
            <a:r>
              <a:rPr lang="vi"/>
              <a:t>Font-family: </a:t>
            </a:r>
            <a:r>
              <a:rPr lang="vi">
                <a:latin typeface="Montserrat"/>
                <a:ea typeface="Montserrat"/>
                <a:cs typeface="Montserrat"/>
                <a:sym typeface="Montserrat"/>
              </a:rPr>
              <a:t>Montserrat</a:t>
            </a:r>
            <a:endParaRPr>
              <a:latin typeface="Montserrat"/>
              <a:ea typeface="Montserrat"/>
              <a:cs typeface="Montserrat"/>
              <a:sym typeface="Montserrat"/>
            </a:endParaRPr>
          </a:p>
          <a:p>
            <a:pPr marL="914400" lvl="1" indent="-298450" algn="l" rtl="0">
              <a:lnSpc>
                <a:spcPct val="100000"/>
              </a:lnSpc>
              <a:spcBef>
                <a:spcPts val="0"/>
              </a:spcBef>
              <a:spcAft>
                <a:spcPts val="0"/>
              </a:spcAft>
              <a:buSzPts val="1100"/>
              <a:buChar char="○"/>
            </a:pPr>
            <a:r>
              <a:rPr lang="vi"/>
              <a:t>Font-size: 16px</a:t>
            </a:r>
            <a:endParaRPr/>
          </a:p>
          <a:p>
            <a:pPr marL="914400" lvl="1" indent="-298450" algn="l" rtl="0">
              <a:lnSpc>
                <a:spcPct val="100000"/>
              </a:lnSpc>
              <a:spcBef>
                <a:spcPts val="0"/>
              </a:spcBef>
              <a:spcAft>
                <a:spcPts val="0"/>
              </a:spcAft>
              <a:buSzPts val="1100"/>
              <a:buChar char="○"/>
            </a:pPr>
            <a:r>
              <a:rPr lang="vi"/>
              <a:t>Icon: Font Awesome 5</a:t>
            </a:r>
            <a:endParaRPr/>
          </a:p>
          <a:p>
            <a:pPr marL="914400" lvl="1" indent="-298450" algn="l" rtl="0">
              <a:lnSpc>
                <a:spcPct val="100000"/>
              </a:lnSpc>
              <a:spcBef>
                <a:spcPts val="0"/>
              </a:spcBef>
              <a:spcAft>
                <a:spcPts val="0"/>
              </a:spcAft>
              <a:buSzPts val="1100"/>
              <a:buChar char="○"/>
            </a:pPr>
            <a:r>
              <a:rPr lang="vi"/>
              <a:t>Colors: The main is </a:t>
            </a:r>
            <a:r>
              <a:rPr lang="vi">
                <a:solidFill>
                  <a:srgbClr val="F36523"/>
                </a:solidFill>
              </a:rPr>
              <a:t>#F36523</a:t>
            </a:r>
            <a:endParaRPr>
              <a:solidFill>
                <a:srgbClr val="F36523"/>
              </a:solidFill>
            </a:endParaRPr>
          </a:p>
          <a:p>
            <a:pPr marL="457200" lvl="0" indent="-298450" algn="l" rtl="0">
              <a:lnSpc>
                <a:spcPct val="100000"/>
              </a:lnSpc>
              <a:spcBef>
                <a:spcPts val="0"/>
              </a:spcBef>
              <a:spcAft>
                <a:spcPts val="0"/>
              </a:spcAft>
              <a:buSzPts val="1100"/>
              <a:buChar char="●"/>
            </a:pPr>
            <a:r>
              <a:rPr lang="vi"/>
              <a:t>Screen resolution:</a:t>
            </a:r>
            <a:endParaRPr/>
          </a:p>
          <a:p>
            <a:pPr marL="914400" lvl="1" indent="-298450" algn="l" rtl="0">
              <a:lnSpc>
                <a:spcPct val="100000"/>
              </a:lnSpc>
              <a:spcBef>
                <a:spcPts val="0"/>
              </a:spcBef>
              <a:spcAft>
                <a:spcPts val="0"/>
              </a:spcAft>
              <a:buSzPts val="1100"/>
              <a:buChar char="○"/>
            </a:pPr>
            <a:r>
              <a:rPr lang="vi"/>
              <a:t>Supports responsiveness for screens: mobile, desktop, tablet, laptop.</a:t>
            </a:r>
            <a:endParaRPr/>
          </a:p>
        </p:txBody>
      </p:sp>
      <p:pic>
        <p:nvPicPr>
          <p:cNvPr id="2093" name="Google Shape;2093;p34"/>
          <p:cNvPicPr preferRelativeResize="0"/>
          <p:nvPr/>
        </p:nvPicPr>
        <p:blipFill rotWithShape="1">
          <a:blip r:embed="rId3">
            <a:alphaModFix/>
          </a:blip>
          <a:srcRect/>
          <a:stretch/>
        </p:blipFill>
        <p:spPr>
          <a:xfrm>
            <a:off x="4364675" y="1384325"/>
            <a:ext cx="4012949" cy="2374850"/>
          </a:xfrm>
          <a:prstGeom prst="rect">
            <a:avLst/>
          </a:prstGeom>
          <a:noFill/>
          <a:ln>
            <a:noFill/>
          </a:ln>
        </p:spPr>
      </p:pic>
      <p:cxnSp>
        <p:nvCxnSpPr>
          <p:cNvPr id="2094" name="Google Shape;2094;p34"/>
          <p:cNvCxnSpPr/>
          <p:nvPr/>
        </p:nvCxnSpPr>
        <p:spPr>
          <a:xfrm>
            <a:off x="801100" y="1099804"/>
            <a:ext cx="1271400" cy="0"/>
          </a:xfrm>
          <a:prstGeom prst="straightConnector1">
            <a:avLst/>
          </a:prstGeom>
          <a:noFill/>
          <a:ln w="38100" cap="flat" cmpd="sng">
            <a:solidFill>
              <a:srgbClr val="CC0000"/>
            </a:solidFill>
            <a:prstDash val="solid"/>
            <a:round/>
            <a:headEnd type="none" w="sm" len="sm"/>
            <a:tailEnd type="none" w="sm" len="sm"/>
          </a:ln>
        </p:spPr>
      </p:cxnSp>
    </p:spTree>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92"/>
                                        </p:tgtEl>
                                        <p:attrNameLst>
                                          <p:attrName>style.visibility</p:attrName>
                                        </p:attrNameLst>
                                      </p:cBhvr>
                                      <p:to>
                                        <p:strVal val="visible"/>
                                      </p:to>
                                    </p:set>
                                    <p:animEffect transition="in" filter="fade">
                                      <p:cBhvr>
                                        <p:cTn id="7" dur="1000"/>
                                        <p:tgtEl>
                                          <p:spTgt spid="20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098"/>
        <p:cNvGrpSpPr/>
        <p:nvPr/>
      </p:nvGrpSpPr>
      <p:grpSpPr>
        <a:xfrm>
          <a:off x="0" y="0"/>
          <a:ext cx="0" cy="0"/>
          <a:chOff x="0" y="0"/>
          <a:chExt cx="0" cy="0"/>
        </a:xfrm>
      </p:grpSpPr>
      <p:sp>
        <p:nvSpPr>
          <p:cNvPr id="2099" name="Google Shape;2099;p35"/>
          <p:cNvSpPr txBox="1">
            <a:spLocks noGrp="1"/>
          </p:cNvSpPr>
          <p:nvPr>
            <p:ph type="subTitle" idx="1"/>
          </p:nvPr>
        </p:nvSpPr>
        <p:spPr>
          <a:xfrm>
            <a:off x="1179500" y="1367850"/>
            <a:ext cx="3001200" cy="400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100"/>
              <a:buNone/>
            </a:pPr>
            <a:r>
              <a:rPr lang="vi"/>
              <a:t>External interface requirements</a:t>
            </a:r>
            <a:endParaRPr/>
          </a:p>
        </p:txBody>
      </p:sp>
      <p:sp>
        <p:nvSpPr>
          <p:cNvPr id="2100" name="Google Shape;2100;p35"/>
          <p:cNvSpPr txBox="1">
            <a:spLocks noGrp="1"/>
          </p:cNvSpPr>
          <p:nvPr>
            <p:ph type="subTitle" idx="2"/>
          </p:nvPr>
        </p:nvSpPr>
        <p:spPr>
          <a:xfrm>
            <a:off x="1366100" y="1768650"/>
            <a:ext cx="2856600" cy="14355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100"/>
              <a:buNone/>
            </a:pPr>
            <a:r>
              <a:rPr lang="vi" sz="1200">
                <a:solidFill>
                  <a:schemeClr val="dk1"/>
                </a:solidFill>
                <a:latin typeface="Lilita One"/>
                <a:ea typeface="Lilita One"/>
                <a:cs typeface="Lilita One"/>
                <a:sym typeface="Lilita One"/>
              </a:rPr>
              <a:t>Software interfaces</a:t>
            </a:r>
            <a:endParaRPr sz="700"/>
          </a:p>
          <a:p>
            <a:pPr marL="457200" lvl="0" indent="-298450" algn="l" rtl="0">
              <a:lnSpc>
                <a:spcPct val="100000"/>
              </a:lnSpc>
              <a:spcBef>
                <a:spcPts val="0"/>
              </a:spcBef>
              <a:spcAft>
                <a:spcPts val="0"/>
              </a:spcAft>
              <a:buSzPts val="1100"/>
              <a:buChar char="●"/>
            </a:pPr>
            <a:r>
              <a:rPr lang="vi"/>
              <a:t>Connecting to database: Microsoft SQL Server</a:t>
            </a:r>
            <a:endParaRPr/>
          </a:p>
          <a:p>
            <a:pPr marL="457200" lvl="0" indent="-298450" algn="l" rtl="0">
              <a:lnSpc>
                <a:spcPct val="100000"/>
              </a:lnSpc>
              <a:spcBef>
                <a:spcPts val="0"/>
              </a:spcBef>
              <a:spcAft>
                <a:spcPts val="0"/>
              </a:spcAft>
              <a:buSzPts val="1100"/>
              <a:buChar char="●"/>
            </a:pPr>
            <a:r>
              <a:rPr lang="vi"/>
              <a:t>Transfer protocol: HTTPS, TCP/IP</a:t>
            </a:r>
            <a:endParaRPr/>
          </a:p>
          <a:p>
            <a:pPr marL="457200" lvl="0" indent="-298450" algn="l" rtl="0">
              <a:lnSpc>
                <a:spcPct val="100000"/>
              </a:lnSpc>
              <a:spcBef>
                <a:spcPts val="0"/>
              </a:spcBef>
              <a:spcAft>
                <a:spcPts val="0"/>
              </a:spcAft>
              <a:buSzPts val="1100"/>
              <a:buChar char="●"/>
            </a:pPr>
            <a:r>
              <a:rPr lang="vi"/>
              <a:t>Uses Simple Mail Transfer Protocol (SMTP) to automatically send email.</a:t>
            </a:r>
            <a:endParaRPr/>
          </a:p>
        </p:txBody>
      </p:sp>
      <p:pic>
        <p:nvPicPr>
          <p:cNvPr id="2101" name="Google Shape;2101;p35"/>
          <p:cNvPicPr preferRelativeResize="0"/>
          <p:nvPr/>
        </p:nvPicPr>
        <p:blipFill rotWithShape="1">
          <a:blip r:embed="rId3">
            <a:alphaModFix/>
          </a:blip>
          <a:srcRect/>
          <a:stretch/>
        </p:blipFill>
        <p:spPr>
          <a:xfrm>
            <a:off x="4276675" y="1299700"/>
            <a:ext cx="3945526" cy="2544075"/>
          </a:xfrm>
          <a:prstGeom prst="rect">
            <a:avLst/>
          </a:prstGeom>
          <a:noFill/>
          <a:ln>
            <a:noFill/>
          </a:ln>
        </p:spPr>
      </p:pic>
      <p:sp>
        <p:nvSpPr>
          <p:cNvPr id="2102" name="Google Shape;2102;p35"/>
          <p:cNvSpPr txBox="1">
            <a:spLocks noGrp="1"/>
          </p:cNvSpPr>
          <p:nvPr>
            <p:ph type="title"/>
          </p:nvPr>
        </p:nvSpPr>
        <p:spPr>
          <a:xfrm>
            <a:off x="720000" y="540000"/>
            <a:ext cx="7704000" cy="559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700"/>
              <a:buNone/>
            </a:pPr>
            <a:r>
              <a:rPr lang="vi"/>
              <a:t>Software Requirement Specification</a:t>
            </a:r>
            <a:endParaRPr/>
          </a:p>
        </p:txBody>
      </p:sp>
      <p:cxnSp>
        <p:nvCxnSpPr>
          <p:cNvPr id="2103" name="Google Shape;2103;p35"/>
          <p:cNvCxnSpPr/>
          <p:nvPr/>
        </p:nvCxnSpPr>
        <p:spPr>
          <a:xfrm>
            <a:off x="801100" y="1099804"/>
            <a:ext cx="1271400" cy="0"/>
          </a:xfrm>
          <a:prstGeom prst="straightConnector1">
            <a:avLst/>
          </a:prstGeom>
          <a:noFill/>
          <a:ln w="38100" cap="flat" cmpd="sng">
            <a:solidFill>
              <a:srgbClr val="CC0000"/>
            </a:solidFill>
            <a:prstDash val="solid"/>
            <a:round/>
            <a:headEnd type="none" w="sm" len="sm"/>
            <a:tailEnd type="none" w="sm" len="sm"/>
          </a:ln>
        </p:spPr>
      </p:cxnSp>
    </p:spTree>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00"/>
                                        </p:tgtEl>
                                        <p:attrNameLst>
                                          <p:attrName>style.visibility</p:attrName>
                                        </p:attrNameLst>
                                      </p:cBhvr>
                                      <p:to>
                                        <p:strVal val="visible"/>
                                      </p:to>
                                    </p:set>
                                    <p:animEffect transition="in" filter="fade">
                                      <p:cBhvr>
                                        <p:cTn id="7" dur="1000"/>
                                        <p:tgtEl>
                                          <p:spTgt spid="2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107"/>
        <p:cNvGrpSpPr/>
        <p:nvPr/>
      </p:nvGrpSpPr>
      <p:grpSpPr>
        <a:xfrm>
          <a:off x="0" y="0"/>
          <a:ext cx="0" cy="0"/>
          <a:chOff x="0" y="0"/>
          <a:chExt cx="0" cy="0"/>
        </a:xfrm>
      </p:grpSpPr>
      <p:sp>
        <p:nvSpPr>
          <p:cNvPr id="2108" name="Google Shape;2108;p36"/>
          <p:cNvSpPr txBox="1">
            <a:spLocks noGrp="1"/>
          </p:cNvSpPr>
          <p:nvPr>
            <p:ph type="subTitle" idx="1"/>
          </p:nvPr>
        </p:nvSpPr>
        <p:spPr>
          <a:xfrm>
            <a:off x="1035075" y="1099800"/>
            <a:ext cx="2941200" cy="460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100"/>
              <a:buNone/>
            </a:pPr>
            <a:r>
              <a:rPr lang="vi"/>
              <a:t>System features</a:t>
            </a:r>
            <a:endParaRPr/>
          </a:p>
        </p:txBody>
      </p:sp>
      <p:sp>
        <p:nvSpPr>
          <p:cNvPr id="2109" name="Google Shape;2109;p36"/>
          <p:cNvSpPr txBox="1">
            <a:spLocks noGrp="1"/>
          </p:cNvSpPr>
          <p:nvPr>
            <p:ph type="subTitle" idx="2"/>
          </p:nvPr>
        </p:nvSpPr>
        <p:spPr>
          <a:xfrm>
            <a:off x="3773950" y="3943150"/>
            <a:ext cx="820200" cy="325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100"/>
              <a:buNone/>
            </a:pPr>
            <a:r>
              <a:rPr lang="vi" sz="1200">
                <a:solidFill>
                  <a:schemeClr val="dk1"/>
                </a:solidFill>
                <a:latin typeface="Lilita One"/>
                <a:ea typeface="Lilita One"/>
                <a:cs typeface="Lilita One"/>
                <a:sym typeface="Lilita One"/>
              </a:rPr>
              <a:t>Use cases</a:t>
            </a:r>
            <a:endParaRPr sz="1200">
              <a:solidFill>
                <a:schemeClr val="dk1"/>
              </a:solidFill>
              <a:latin typeface="Lilita One"/>
              <a:ea typeface="Lilita One"/>
              <a:cs typeface="Lilita One"/>
              <a:sym typeface="Lilita One"/>
            </a:endParaRPr>
          </a:p>
        </p:txBody>
      </p:sp>
      <p:sp>
        <p:nvSpPr>
          <p:cNvPr id="2110" name="Google Shape;2110;p36"/>
          <p:cNvSpPr/>
          <p:nvPr/>
        </p:nvSpPr>
        <p:spPr>
          <a:xfrm>
            <a:off x="2893150" y="2088097"/>
            <a:ext cx="897600" cy="852900"/>
          </a:xfrm>
          <a:prstGeom prst="ellipse">
            <a:avLst/>
          </a:prstGeom>
          <a:solidFill>
            <a:srgbClr val="99003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000"/>
              <a:buFont typeface="Arial"/>
              <a:buNone/>
            </a:pPr>
            <a:r>
              <a:rPr lang="vi" sz="3000" b="1" i="0" u="none" strike="noStrike" cap="none">
                <a:solidFill>
                  <a:srgbClr val="FFFFFF"/>
                </a:solidFill>
                <a:latin typeface="Roboto Black"/>
                <a:ea typeface="Roboto Black"/>
                <a:cs typeface="Roboto Black"/>
                <a:sym typeface="Roboto Black"/>
              </a:rPr>
              <a:t>64</a:t>
            </a:r>
            <a:endParaRPr sz="3000" b="0" i="0" u="none" strike="noStrike" cap="none">
              <a:solidFill>
                <a:srgbClr val="000000"/>
              </a:solidFill>
              <a:latin typeface="Arial"/>
              <a:ea typeface="Arial"/>
              <a:cs typeface="Arial"/>
              <a:sym typeface="Arial"/>
            </a:endParaRPr>
          </a:p>
        </p:txBody>
      </p:sp>
      <p:cxnSp>
        <p:nvCxnSpPr>
          <p:cNvPr id="2111" name="Google Shape;2111;p36"/>
          <p:cNvCxnSpPr/>
          <p:nvPr/>
        </p:nvCxnSpPr>
        <p:spPr>
          <a:xfrm rot="10800000" flipH="1">
            <a:off x="3558299" y="1736652"/>
            <a:ext cx="457200" cy="404700"/>
          </a:xfrm>
          <a:prstGeom prst="straightConnector1">
            <a:avLst/>
          </a:prstGeom>
          <a:noFill/>
          <a:ln w="38100" cap="flat" cmpd="sng">
            <a:solidFill>
              <a:srgbClr val="990033"/>
            </a:solidFill>
            <a:prstDash val="solid"/>
            <a:miter lim="800000"/>
            <a:headEnd type="none" w="sm" len="sm"/>
            <a:tailEnd type="triangle" w="med" len="med"/>
          </a:ln>
        </p:spPr>
      </p:cxnSp>
      <p:cxnSp>
        <p:nvCxnSpPr>
          <p:cNvPr id="2112" name="Google Shape;2112;p36"/>
          <p:cNvCxnSpPr>
            <a:endCxn id="2113" idx="2"/>
          </p:cNvCxnSpPr>
          <p:nvPr/>
        </p:nvCxnSpPr>
        <p:spPr>
          <a:xfrm rot="10800000" flipH="1">
            <a:off x="3767335" y="2305381"/>
            <a:ext cx="456000" cy="94800"/>
          </a:xfrm>
          <a:prstGeom prst="straightConnector1">
            <a:avLst/>
          </a:prstGeom>
          <a:noFill/>
          <a:ln w="38100" cap="flat" cmpd="sng">
            <a:solidFill>
              <a:srgbClr val="990033"/>
            </a:solidFill>
            <a:prstDash val="solid"/>
            <a:miter lim="800000"/>
            <a:headEnd type="none" w="sm" len="sm"/>
            <a:tailEnd type="triangle" w="med" len="med"/>
          </a:ln>
        </p:spPr>
      </p:cxnSp>
      <p:cxnSp>
        <p:nvCxnSpPr>
          <p:cNvPr id="2114" name="Google Shape;2114;p36"/>
          <p:cNvCxnSpPr/>
          <p:nvPr/>
        </p:nvCxnSpPr>
        <p:spPr>
          <a:xfrm>
            <a:off x="3722517" y="2723891"/>
            <a:ext cx="384900" cy="228900"/>
          </a:xfrm>
          <a:prstGeom prst="straightConnector1">
            <a:avLst/>
          </a:prstGeom>
          <a:noFill/>
          <a:ln w="38100" cap="flat" cmpd="sng">
            <a:solidFill>
              <a:srgbClr val="990033"/>
            </a:solidFill>
            <a:prstDash val="solid"/>
            <a:miter lim="800000"/>
            <a:headEnd type="none" w="sm" len="sm"/>
            <a:tailEnd type="triangle" w="med" len="med"/>
          </a:ln>
        </p:spPr>
      </p:cxnSp>
      <p:sp>
        <p:nvSpPr>
          <p:cNvPr id="2115" name="Google Shape;2115;p36"/>
          <p:cNvSpPr/>
          <p:nvPr/>
        </p:nvSpPr>
        <p:spPr>
          <a:xfrm rot="10565">
            <a:off x="3953706" y="1341533"/>
            <a:ext cx="488102" cy="463502"/>
          </a:xfrm>
          <a:prstGeom prst="ellipse">
            <a:avLst/>
          </a:prstGeom>
          <a:solidFill>
            <a:srgbClr val="99003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vi" sz="1100" b="1" i="0" u="none" strike="noStrike" cap="none">
                <a:solidFill>
                  <a:srgbClr val="FFFFFF"/>
                </a:solidFill>
                <a:latin typeface="Roboto Black"/>
                <a:ea typeface="Roboto Black"/>
                <a:cs typeface="Roboto Black"/>
                <a:sym typeface="Roboto Black"/>
              </a:rPr>
              <a:t>12</a:t>
            </a:r>
            <a:endParaRPr sz="800" b="0" i="0" u="none" strike="noStrike" cap="none">
              <a:solidFill>
                <a:srgbClr val="000000"/>
              </a:solidFill>
              <a:latin typeface="Arial"/>
              <a:ea typeface="Arial"/>
              <a:cs typeface="Arial"/>
              <a:sym typeface="Arial"/>
            </a:endParaRPr>
          </a:p>
        </p:txBody>
      </p:sp>
      <p:sp>
        <p:nvSpPr>
          <p:cNvPr id="2113" name="Google Shape;2113;p36"/>
          <p:cNvSpPr/>
          <p:nvPr/>
        </p:nvSpPr>
        <p:spPr>
          <a:xfrm rot="10565">
            <a:off x="4223334" y="2074380"/>
            <a:ext cx="488102" cy="463502"/>
          </a:xfrm>
          <a:prstGeom prst="ellipse">
            <a:avLst/>
          </a:prstGeom>
          <a:solidFill>
            <a:srgbClr val="99003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vi" sz="1100" b="1" i="0" u="none" strike="noStrike" cap="none">
                <a:solidFill>
                  <a:srgbClr val="FFFFFF"/>
                </a:solidFill>
                <a:latin typeface="Roboto Black"/>
                <a:ea typeface="Roboto Black"/>
                <a:cs typeface="Roboto Black"/>
                <a:sym typeface="Roboto Black"/>
              </a:rPr>
              <a:t>34</a:t>
            </a:r>
            <a:endParaRPr sz="1100" b="0" i="0" u="none" strike="noStrike" cap="none">
              <a:solidFill>
                <a:srgbClr val="000000"/>
              </a:solidFill>
              <a:latin typeface="Arial"/>
              <a:ea typeface="Arial"/>
              <a:cs typeface="Arial"/>
              <a:sym typeface="Arial"/>
            </a:endParaRPr>
          </a:p>
        </p:txBody>
      </p:sp>
      <p:sp>
        <p:nvSpPr>
          <p:cNvPr id="2116" name="Google Shape;2116;p36"/>
          <p:cNvSpPr/>
          <p:nvPr/>
        </p:nvSpPr>
        <p:spPr>
          <a:xfrm rot="10565">
            <a:off x="4092405" y="2748342"/>
            <a:ext cx="488102" cy="463502"/>
          </a:xfrm>
          <a:prstGeom prst="ellipse">
            <a:avLst/>
          </a:prstGeom>
          <a:solidFill>
            <a:srgbClr val="99003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vi" sz="1100" b="1" i="0" u="none" strike="noStrike" cap="none">
                <a:solidFill>
                  <a:srgbClr val="FFFFFF"/>
                </a:solidFill>
                <a:latin typeface="Roboto Black"/>
                <a:ea typeface="Roboto Black"/>
                <a:cs typeface="Roboto Black"/>
                <a:sym typeface="Roboto Black"/>
              </a:rPr>
              <a:t>16</a:t>
            </a:r>
            <a:endParaRPr sz="1100" b="0" i="0" u="none" strike="noStrike" cap="none">
              <a:solidFill>
                <a:srgbClr val="000000"/>
              </a:solidFill>
              <a:latin typeface="Arial"/>
              <a:ea typeface="Arial"/>
              <a:cs typeface="Arial"/>
              <a:sym typeface="Arial"/>
            </a:endParaRPr>
          </a:p>
        </p:txBody>
      </p:sp>
      <p:sp>
        <p:nvSpPr>
          <p:cNvPr id="2117" name="Google Shape;2117;p36"/>
          <p:cNvSpPr/>
          <p:nvPr/>
        </p:nvSpPr>
        <p:spPr>
          <a:xfrm>
            <a:off x="4433325" y="1422084"/>
            <a:ext cx="2220300" cy="2814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vi" sz="1400" b="1" i="0" u="none" strike="noStrike" cap="none">
                <a:solidFill>
                  <a:srgbClr val="990033"/>
                </a:solidFill>
                <a:latin typeface="Josefin Sans"/>
                <a:ea typeface="Josefin Sans"/>
                <a:cs typeface="Josefin Sans"/>
                <a:sym typeface="Josefin Sans"/>
              </a:rPr>
              <a:t>Candidate</a:t>
            </a:r>
            <a:endParaRPr sz="1400" b="1" i="0" u="none" strike="noStrike" cap="none">
              <a:solidFill>
                <a:srgbClr val="990033"/>
              </a:solidFill>
              <a:latin typeface="Josefin Sans"/>
              <a:ea typeface="Josefin Sans"/>
              <a:cs typeface="Josefin Sans"/>
              <a:sym typeface="Josefin Sans"/>
            </a:endParaRPr>
          </a:p>
        </p:txBody>
      </p:sp>
      <p:sp>
        <p:nvSpPr>
          <p:cNvPr id="2118" name="Google Shape;2118;p36"/>
          <p:cNvSpPr/>
          <p:nvPr/>
        </p:nvSpPr>
        <p:spPr>
          <a:xfrm>
            <a:off x="4753250" y="2176834"/>
            <a:ext cx="1497600" cy="2814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vi" sz="1400" b="1" i="0" u="none" strike="noStrike" cap="none">
                <a:solidFill>
                  <a:srgbClr val="990033"/>
                </a:solidFill>
                <a:latin typeface="Josefin Sans"/>
                <a:ea typeface="Josefin Sans"/>
                <a:cs typeface="Josefin Sans"/>
                <a:sym typeface="Josefin Sans"/>
              </a:rPr>
              <a:t>Super Admin</a:t>
            </a:r>
            <a:endParaRPr sz="1400" b="1" i="0" u="none" strike="noStrike" cap="none">
              <a:solidFill>
                <a:srgbClr val="990033"/>
              </a:solidFill>
              <a:latin typeface="Josefin Sans"/>
              <a:ea typeface="Josefin Sans"/>
              <a:cs typeface="Josefin Sans"/>
              <a:sym typeface="Josefin Sans"/>
            </a:endParaRPr>
          </a:p>
        </p:txBody>
      </p:sp>
      <p:sp>
        <p:nvSpPr>
          <p:cNvPr id="2119" name="Google Shape;2119;p36"/>
          <p:cNvSpPr/>
          <p:nvPr/>
        </p:nvSpPr>
        <p:spPr>
          <a:xfrm>
            <a:off x="4670350" y="2969584"/>
            <a:ext cx="1613700" cy="325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vi" sz="1400" b="1" i="0" u="none" strike="noStrike" cap="none">
                <a:solidFill>
                  <a:srgbClr val="990033"/>
                </a:solidFill>
                <a:latin typeface="Josefin Sans"/>
                <a:ea typeface="Josefin Sans"/>
                <a:cs typeface="Josefin Sans"/>
                <a:sym typeface="Josefin Sans"/>
              </a:rPr>
              <a:t>HR Staff</a:t>
            </a:r>
            <a:endParaRPr sz="1400" b="1" i="0" u="none" strike="noStrike" cap="none">
              <a:solidFill>
                <a:srgbClr val="990033"/>
              </a:solidFill>
              <a:latin typeface="Josefin Sans"/>
              <a:ea typeface="Josefin Sans"/>
              <a:cs typeface="Josefin Sans"/>
              <a:sym typeface="Josefin Sans"/>
            </a:endParaRPr>
          </a:p>
        </p:txBody>
      </p:sp>
      <p:sp>
        <p:nvSpPr>
          <p:cNvPr id="2120" name="Google Shape;2120;p36"/>
          <p:cNvSpPr txBox="1">
            <a:spLocks noGrp="1"/>
          </p:cNvSpPr>
          <p:nvPr>
            <p:ph type="title"/>
          </p:nvPr>
        </p:nvSpPr>
        <p:spPr>
          <a:xfrm>
            <a:off x="720000" y="540000"/>
            <a:ext cx="7704000" cy="559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700"/>
              <a:buNone/>
            </a:pPr>
            <a:r>
              <a:rPr lang="vi"/>
              <a:t>Software Requirement Specification</a:t>
            </a:r>
            <a:endParaRPr/>
          </a:p>
        </p:txBody>
      </p:sp>
      <p:cxnSp>
        <p:nvCxnSpPr>
          <p:cNvPr id="2121" name="Google Shape;2121;p36"/>
          <p:cNvCxnSpPr/>
          <p:nvPr/>
        </p:nvCxnSpPr>
        <p:spPr>
          <a:xfrm>
            <a:off x="801100" y="1099804"/>
            <a:ext cx="1271400" cy="0"/>
          </a:xfrm>
          <a:prstGeom prst="straightConnector1">
            <a:avLst/>
          </a:prstGeom>
          <a:noFill/>
          <a:ln w="38100" cap="flat" cmpd="sng">
            <a:solidFill>
              <a:srgbClr val="CC0000"/>
            </a:solidFill>
            <a:prstDash val="solid"/>
            <a:round/>
            <a:headEnd type="none" w="sm" len="sm"/>
            <a:tailEnd type="none" w="sm" len="sm"/>
          </a:ln>
        </p:spPr>
      </p:cxnSp>
      <p:cxnSp>
        <p:nvCxnSpPr>
          <p:cNvPr id="2122" name="Google Shape;2122;p36"/>
          <p:cNvCxnSpPr>
            <a:endCxn id="2123" idx="1"/>
          </p:cNvCxnSpPr>
          <p:nvPr/>
        </p:nvCxnSpPr>
        <p:spPr>
          <a:xfrm>
            <a:off x="3492990" y="2915841"/>
            <a:ext cx="137700" cy="390000"/>
          </a:xfrm>
          <a:prstGeom prst="straightConnector1">
            <a:avLst/>
          </a:prstGeom>
          <a:noFill/>
          <a:ln w="38100" cap="flat" cmpd="sng">
            <a:solidFill>
              <a:srgbClr val="990033"/>
            </a:solidFill>
            <a:prstDash val="solid"/>
            <a:miter lim="800000"/>
            <a:headEnd type="none" w="sm" len="sm"/>
            <a:tailEnd type="triangle" w="med" len="med"/>
          </a:ln>
        </p:spPr>
      </p:cxnSp>
      <p:sp>
        <p:nvSpPr>
          <p:cNvPr id="2123" name="Google Shape;2123;p36"/>
          <p:cNvSpPr/>
          <p:nvPr/>
        </p:nvSpPr>
        <p:spPr>
          <a:xfrm rot="10565">
            <a:off x="3558705" y="3238492"/>
            <a:ext cx="488102" cy="463502"/>
          </a:xfrm>
          <a:prstGeom prst="ellipse">
            <a:avLst/>
          </a:prstGeom>
          <a:solidFill>
            <a:srgbClr val="99003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vi" sz="1100" b="1" i="0" u="none" strike="noStrike" cap="none">
                <a:solidFill>
                  <a:srgbClr val="FFFFFF"/>
                </a:solidFill>
                <a:latin typeface="Roboto Black"/>
                <a:ea typeface="Roboto Black"/>
                <a:cs typeface="Roboto Black"/>
                <a:sym typeface="Roboto Black"/>
              </a:rPr>
              <a:t>2</a:t>
            </a:r>
            <a:endParaRPr sz="1100" b="0" i="0" u="none" strike="noStrike" cap="none">
              <a:solidFill>
                <a:srgbClr val="000000"/>
              </a:solidFill>
              <a:latin typeface="Arial"/>
              <a:ea typeface="Arial"/>
              <a:cs typeface="Arial"/>
              <a:sym typeface="Arial"/>
            </a:endParaRPr>
          </a:p>
        </p:txBody>
      </p:sp>
      <p:sp>
        <p:nvSpPr>
          <p:cNvPr id="2124" name="Google Shape;2124;p36"/>
          <p:cNvSpPr/>
          <p:nvPr/>
        </p:nvSpPr>
        <p:spPr>
          <a:xfrm>
            <a:off x="4060450" y="3459725"/>
            <a:ext cx="2407800" cy="325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vi" sz="1400" b="1" i="0" u="none" strike="noStrike" cap="none">
                <a:solidFill>
                  <a:srgbClr val="990033"/>
                </a:solidFill>
                <a:latin typeface="Josefin Sans"/>
                <a:ea typeface="Josefin Sans"/>
                <a:cs typeface="Josefin Sans"/>
                <a:sym typeface="Josefin Sans"/>
              </a:rPr>
              <a:t>Supper Admin &amp; HR Staff</a:t>
            </a:r>
            <a:endParaRPr sz="1400" b="1" i="0" u="none" strike="noStrike" cap="none">
              <a:solidFill>
                <a:srgbClr val="990033"/>
              </a:solidFill>
              <a:latin typeface="Josefin Sans"/>
              <a:ea typeface="Josefin Sans"/>
              <a:cs typeface="Josefin Sans"/>
              <a:sym typeface="Josefin Sans"/>
            </a:endParaRPr>
          </a:p>
        </p:txBody>
      </p:sp>
    </p:spTree>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128"/>
        <p:cNvGrpSpPr/>
        <p:nvPr/>
      </p:nvGrpSpPr>
      <p:grpSpPr>
        <a:xfrm>
          <a:off x="0" y="0"/>
          <a:ext cx="0" cy="0"/>
          <a:chOff x="0" y="0"/>
          <a:chExt cx="0" cy="0"/>
        </a:xfrm>
      </p:grpSpPr>
      <p:sp>
        <p:nvSpPr>
          <p:cNvPr id="2129" name="Google Shape;2129;p37"/>
          <p:cNvSpPr txBox="1">
            <a:spLocks noGrp="1"/>
          </p:cNvSpPr>
          <p:nvPr>
            <p:ph type="subTitle" idx="1"/>
          </p:nvPr>
        </p:nvSpPr>
        <p:spPr>
          <a:xfrm>
            <a:off x="1035075" y="1176000"/>
            <a:ext cx="1257900" cy="460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100"/>
              <a:buNone/>
            </a:pPr>
            <a:r>
              <a:rPr lang="vi"/>
              <a:t>Candidate</a:t>
            </a:r>
            <a:endParaRPr/>
          </a:p>
        </p:txBody>
      </p:sp>
      <p:graphicFrame>
        <p:nvGraphicFramePr>
          <p:cNvPr id="2130" name="Google Shape;2130;p37"/>
          <p:cNvGraphicFramePr/>
          <p:nvPr/>
        </p:nvGraphicFramePr>
        <p:xfrm>
          <a:off x="1186551" y="1682715"/>
          <a:ext cx="2397575" cy="802000"/>
        </p:xfrm>
        <a:graphic>
          <a:graphicData uri="http://schemas.openxmlformats.org/drawingml/2006/table">
            <a:tbl>
              <a:tblPr firstRow="1" bandRow="1">
                <a:noFill/>
                <a:tableStyleId>{319B0C7F-F9D8-4A95-AD4D-5C33AE775EC2}</a:tableStyleId>
              </a:tblPr>
              <a:tblGrid>
                <a:gridCol w="2397575">
                  <a:extLst>
                    <a:ext uri="{9D8B030D-6E8A-4147-A177-3AD203B41FA5}">
                      <a16:colId xmlns:a16="http://schemas.microsoft.com/office/drawing/2014/main" val="20000"/>
                    </a:ext>
                  </a:extLst>
                </a:gridCol>
              </a:tblGrid>
              <a:tr h="401000">
                <a:tc>
                  <a:txBody>
                    <a:bodyPr/>
                    <a:lstStyle/>
                    <a:p>
                      <a:pPr marL="0" marR="0" lvl="0" indent="0" algn="l" rtl="0">
                        <a:lnSpc>
                          <a:spcPct val="100000"/>
                        </a:lnSpc>
                        <a:spcBef>
                          <a:spcPts val="0"/>
                        </a:spcBef>
                        <a:spcAft>
                          <a:spcPts val="0"/>
                        </a:spcAft>
                        <a:buClr>
                          <a:srgbClr val="FFFFFF"/>
                        </a:buClr>
                        <a:buSzPts val="2400"/>
                        <a:buFont typeface="Raleway"/>
                        <a:buNone/>
                      </a:pPr>
                      <a:r>
                        <a:rPr lang="vi" sz="1400" b="1" u="none" strike="noStrike" cap="none">
                          <a:solidFill>
                            <a:srgbClr val="FFFFFF"/>
                          </a:solidFill>
                          <a:latin typeface="Josefin Sans"/>
                          <a:ea typeface="Josefin Sans"/>
                          <a:cs typeface="Josefin Sans"/>
                          <a:sym typeface="Josefin Sans"/>
                        </a:rPr>
                        <a:t>• Upload CV</a:t>
                      </a:r>
                      <a:endParaRPr sz="1400" u="none" strike="noStrike" cap="none">
                        <a:latin typeface="Josefin Sans"/>
                        <a:ea typeface="Josefin Sans"/>
                        <a:cs typeface="Josefin Sans"/>
                        <a:sym typeface="Josefin Sans"/>
                      </a:endParaRPr>
                    </a:p>
                  </a:txBody>
                  <a:tcPr marL="91450" marR="91450" marT="45725" marB="45725">
                    <a:solidFill>
                      <a:srgbClr val="0C343D"/>
                    </a:solidFill>
                  </a:tcPr>
                </a:tc>
                <a:extLst>
                  <a:ext uri="{0D108BD9-81ED-4DB2-BD59-A6C34878D82A}">
                    <a16:rowId xmlns:a16="http://schemas.microsoft.com/office/drawing/2014/main" val="10000"/>
                  </a:ext>
                </a:extLst>
              </a:tr>
              <a:tr h="401000">
                <a:tc>
                  <a:txBody>
                    <a:bodyPr/>
                    <a:lstStyle/>
                    <a:p>
                      <a:pPr marL="0" marR="0" lvl="0" indent="0" algn="l" rtl="0">
                        <a:lnSpc>
                          <a:spcPct val="100000"/>
                        </a:lnSpc>
                        <a:spcBef>
                          <a:spcPts val="0"/>
                        </a:spcBef>
                        <a:spcAft>
                          <a:spcPts val="0"/>
                        </a:spcAft>
                        <a:buClr>
                          <a:srgbClr val="000000"/>
                        </a:buClr>
                        <a:buSzPts val="2400"/>
                        <a:buFont typeface="Raleway"/>
                        <a:buNone/>
                      </a:pPr>
                      <a:r>
                        <a:rPr lang="vi" sz="1400" u="none" strike="noStrike" cap="none">
                          <a:solidFill>
                            <a:srgbClr val="000000"/>
                          </a:solidFill>
                          <a:latin typeface="Josefin Sans"/>
                          <a:ea typeface="Josefin Sans"/>
                          <a:cs typeface="Josefin Sans"/>
                          <a:sym typeface="Josefin Sans"/>
                        </a:rPr>
                        <a:t>• </a:t>
                      </a:r>
                      <a:r>
                        <a:rPr lang="vi" sz="1400" u="none" strike="noStrike" cap="none">
                          <a:latin typeface="Josefin Sans"/>
                          <a:ea typeface="Josefin Sans"/>
                          <a:cs typeface="Josefin Sans"/>
                          <a:sym typeface="Josefin Sans"/>
                        </a:rPr>
                        <a:t>Search job</a:t>
                      </a:r>
                      <a:endParaRPr sz="1400" u="none" strike="noStrike" cap="none">
                        <a:latin typeface="Josefin Sans"/>
                        <a:ea typeface="Josefin Sans"/>
                        <a:cs typeface="Josefin Sans"/>
                        <a:sym typeface="Josefin Sans"/>
                      </a:endParaRPr>
                    </a:p>
                  </a:txBody>
                  <a:tcPr marL="91450" marR="91450" marT="45725" marB="45725"/>
                </a:tc>
                <a:extLst>
                  <a:ext uri="{0D108BD9-81ED-4DB2-BD59-A6C34878D82A}">
                    <a16:rowId xmlns:a16="http://schemas.microsoft.com/office/drawing/2014/main" val="10001"/>
                  </a:ext>
                </a:extLst>
              </a:tr>
            </a:tbl>
          </a:graphicData>
        </a:graphic>
      </p:graphicFrame>
      <p:sp>
        <p:nvSpPr>
          <p:cNvPr id="2131" name="Google Shape;2131;p37"/>
          <p:cNvSpPr txBox="1">
            <a:spLocks noGrp="1"/>
          </p:cNvSpPr>
          <p:nvPr>
            <p:ph type="title"/>
          </p:nvPr>
        </p:nvSpPr>
        <p:spPr>
          <a:xfrm>
            <a:off x="720000" y="540000"/>
            <a:ext cx="7704000" cy="559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700"/>
              <a:buNone/>
            </a:pPr>
            <a:r>
              <a:rPr lang="vi"/>
              <a:t>Software Requirement Specification</a:t>
            </a:r>
            <a:endParaRPr/>
          </a:p>
        </p:txBody>
      </p:sp>
      <p:cxnSp>
        <p:nvCxnSpPr>
          <p:cNvPr id="2132" name="Google Shape;2132;p37"/>
          <p:cNvCxnSpPr/>
          <p:nvPr/>
        </p:nvCxnSpPr>
        <p:spPr>
          <a:xfrm>
            <a:off x="801100" y="1099804"/>
            <a:ext cx="1271400" cy="0"/>
          </a:xfrm>
          <a:prstGeom prst="straightConnector1">
            <a:avLst/>
          </a:prstGeom>
          <a:noFill/>
          <a:ln w="38100" cap="flat" cmpd="sng">
            <a:solidFill>
              <a:srgbClr val="CC0000"/>
            </a:solidFill>
            <a:prstDash val="solid"/>
            <a:round/>
            <a:headEnd type="none" w="sm" len="sm"/>
            <a:tailEnd type="none" w="sm" len="sm"/>
          </a:ln>
        </p:spPr>
      </p:cxnSp>
      <p:pic>
        <p:nvPicPr>
          <p:cNvPr id="2133" name="Google Shape;2133;p37"/>
          <p:cNvPicPr preferRelativeResize="0"/>
          <p:nvPr/>
        </p:nvPicPr>
        <p:blipFill rotWithShape="1">
          <a:blip r:embed="rId3">
            <a:alphaModFix/>
          </a:blip>
          <a:srcRect/>
          <a:stretch/>
        </p:blipFill>
        <p:spPr>
          <a:xfrm>
            <a:off x="3736526" y="1252200"/>
            <a:ext cx="5255073" cy="255652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137"/>
        <p:cNvGrpSpPr/>
        <p:nvPr/>
      </p:nvGrpSpPr>
      <p:grpSpPr>
        <a:xfrm>
          <a:off x="0" y="0"/>
          <a:ext cx="0" cy="0"/>
          <a:chOff x="0" y="0"/>
          <a:chExt cx="0" cy="0"/>
        </a:xfrm>
      </p:grpSpPr>
      <p:sp>
        <p:nvSpPr>
          <p:cNvPr id="2138" name="Google Shape;2138;p38"/>
          <p:cNvSpPr txBox="1">
            <a:spLocks noGrp="1"/>
          </p:cNvSpPr>
          <p:nvPr>
            <p:ph type="subTitle" idx="1"/>
          </p:nvPr>
        </p:nvSpPr>
        <p:spPr>
          <a:xfrm>
            <a:off x="1035075" y="1176000"/>
            <a:ext cx="1257900" cy="460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100"/>
              <a:buNone/>
            </a:pPr>
            <a:r>
              <a:rPr lang="vi"/>
              <a:t>Candidate</a:t>
            </a:r>
            <a:endParaRPr/>
          </a:p>
        </p:txBody>
      </p:sp>
      <p:graphicFrame>
        <p:nvGraphicFramePr>
          <p:cNvPr id="2139" name="Google Shape;2139;p38"/>
          <p:cNvGraphicFramePr/>
          <p:nvPr/>
        </p:nvGraphicFramePr>
        <p:xfrm>
          <a:off x="1187475" y="1559990"/>
          <a:ext cx="2453375" cy="802000"/>
        </p:xfrm>
        <a:graphic>
          <a:graphicData uri="http://schemas.openxmlformats.org/drawingml/2006/table">
            <a:tbl>
              <a:tblPr firstRow="1" bandRow="1">
                <a:noFill/>
                <a:tableStyleId>{319B0C7F-F9D8-4A95-AD4D-5C33AE775EC2}</a:tableStyleId>
              </a:tblPr>
              <a:tblGrid>
                <a:gridCol w="2453375">
                  <a:extLst>
                    <a:ext uri="{9D8B030D-6E8A-4147-A177-3AD203B41FA5}">
                      <a16:colId xmlns:a16="http://schemas.microsoft.com/office/drawing/2014/main" val="20000"/>
                    </a:ext>
                  </a:extLst>
                </a:gridCol>
              </a:tblGrid>
              <a:tr h="401000">
                <a:tc>
                  <a:txBody>
                    <a:bodyPr/>
                    <a:lstStyle/>
                    <a:p>
                      <a:pPr marL="0" marR="0" lvl="0" indent="0" algn="l" rtl="0">
                        <a:lnSpc>
                          <a:spcPct val="100000"/>
                        </a:lnSpc>
                        <a:spcBef>
                          <a:spcPts val="0"/>
                        </a:spcBef>
                        <a:spcAft>
                          <a:spcPts val="0"/>
                        </a:spcAft>
                        <a:buClr>
                          <a:srgbClr val="124057"/>
                        </a:buClr>
                        <a:buSzPts val="2400"/>
                        <a:buFont typeface="Raleway"/>
                        <a:buNone/>
                      </a:pPr>
                      <a:r>
                        <a:rPr lang="vi" sz="1400" u="none" strike="noStrike" cap="none">
                          <a:solidFill>
                            <a:srgbClr val="124057"/>
                          </a:solidFill>
                          <a:latin typeface="Josefin Sans"/>
                          <a:ea typeface="Josefin Sans"/>
                          <a:cs typeface="Josefin Sans"/>
                          <a:sym typeface="Josefin Sans"/>
                        </a:rPr>
                        <a:t>• Upload CV</a:t>
                      </a:r>
                      <a:endParaRPr sz="1400" u="none" strike="noStrike" cap="none">
                        <a:latin typeface="Josefin Sans"/>
                        <a:ea typeface="Josefin Sans"/>
                        <a:cs typeface="Josefin Sans"/>
                        <a:sym typeface="Josefin Sans"/>
                      </a:endParaRPr>
                    </a:p>
                  </a:txBody>
                  <a:tcPr marL="91450" marR="91450" marT="45725" marB="45725">
                    <a:solidFill>
                      <a:srgbClr val="FFFFFF"/>
                    </a:solidFill>
                  </a:tcPr>
                </a:tc>
                <a:extLst>
                  <a:ext uri="{0D108BD9-81ED-4DB2-BD59-A6C34878D82A}">
                    <a16:rowId xmlns:a16="http://schemas.microsoft.com/office/drawing/2014/main" val="10000"/>
                  </a:ext>
                </a:extLst>
              </a:tr>
              <a:tr h="401000">
                <a:tc>
                  <a:txBody>
                    <a:bodyPr/>
                    <a:lstStyle/>
                    <a:p>
                      <a:pPr marL="0" marR="0" lvl="0" indent="0" algn="l" rtl="0">
                        <a:lnSpc>
                          <a:spcPct val="100000"/>
                        </a:lnSpc>
                        <a:spcBef>
                          <a:spcPts val="0"/>
                        </a:spcBef>
                        <a:spcAft>
                          <a:spcPts val="0"/>
                        </a:spcAft>
                        <a:buClr>
                          <a:srgbClr val="FFFFFF"/>
                        </a:buClr>
                        <a:buSzPts val="2400"/>
                        <a:buFont typeface="Raleway"/>
                        <a:buNone/>
                      </a:pPr>
                      <a:r>
                        <a:rPr lang="vi" sz="1400" b="1" u="none" strike="noStrike" cap="none">
                          <a:solidFill>
                            <a:srgbClr val="FFFFFF"/>
                          </a:solidFill>
                          <a:latin typeface="Josefin Sans"/>
                          <a:ea typeface="Josefin Sans"/>
                          <a:cs typeface="Josefin Sans"/>
                          <a:sym typeface="Josefin Sans"/>
                        </a:rPr>
                        <a:t>• Search job</a:t>
                      </a:r>
                      <a:endParaRPr sz="1400" b="1" u="none" strike="noStrike" cap="none">
                        <a:solidFill>
                          <a:srgbClr val="FFFFFF"/>
                        </a:solidFill>
                        <a:latin typeface="Josefin Sans"/>
                        <a:ea typeface="Josefin Sans"/>
                        <a:cs typeface="Josefin Sans"/>
                        <a:sym typeface="Josefin Sans"/>
                      </a:endParaRPr>
                    </a:p>
                  </a:txBody>
                  <a:tcPr marL="91450" marR="91450" marT="45725" marB="45725">
                    <a:solidFill>
                      <a:srgbClr val="0C343D"/>
                    </a:solidFill>
                  </a:tcPr>
                </a:tc>
                <a:extLst>
                  <a:ext uri="{0D108BD9-81ED-4DB2-BD59-A6C34878D82A}">
                    <a16:rowId xmlns:a16="http://schemas.microsoft.com/office/drawing/2014/main" val="10001"/>
                  </a:ext>
                </a:extLst>
              </a:tr>
            </a:tbl>
          </a:graphicData>
        </a:graphic>
      </p:graphicFrame>
      <p:sp>
        <p:nvSpPr>
          <p:cNvPr id="2140" name="Google Shape;2140;p38"/>
          <p:cNvSpPr txBox="1">
            <a:spLocks noGrp="1"/>
          </p:cNvSpPr>
          <p:nvPr>
            <p:ph type="title"/>
          </p:nvPr>
        </p:nvSpPr>
        <p:spPr>
          <a:xfrm>
            <a:off x="720000" y="540000"/>
            <a:ext cx="7704000" cy="559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700"/>
              <a:buNone/>
            </a:pPr>
            <a:r>
              <a:rPr lang="vi"/>
              <a:t>Software Requirement Specification</a:t>
            </a:r>
            <a:endParaRPr/>
          </a:p>
        </p:txBody>
      </p:sp>
      <p:cxnSp>
        <p:nvCxnSpPr>
          <p:cNvPr id="2141" name="Google Shape;2141;p38"/>
          <p:cNvCxnSpPr/>
          <p:nvPr/>
        </p:nvCxnSpPr>
        <p:spPr>
          <a:xfrm>
            <a:off x="801100" y="1099804"/>
            <a:ext cx="1271400" cy="0"/>
          </a:xfrm>
          <a:prstGeom prst="straightConnector1">
            <a:avLst/>
          </a:prstGeom>
          <a:noFill/>
          <a:ln w="38100" cap="flat" cmpd="sng">
            <a:solidFill>
              <a:srgbClr val="CC0000"/>
            </a:solidFill>
            <a:prstDash val="solid"/>
            <a:round/>
            <a:headEnd type="none" w="sm" len="sm"/>
            <a:tailEnd type="none" w="sm" len="sm"/>
          </a:ln>
        </p:spPr>
      </p:cxnSp>
      <p:pic>
        <p:nvPicPr>
          <p:cNvPr id="2142" name="Google Shape;2142;p38"/>
          <p:cNvPicPr preferRelativeResize="0"/>
          <p:nvPr/>
        </p:nvPicPr>
        <p:blipFill rotWithShape="1">
          <a:blip r:embed="rId3">
            <a:alphaModFix/>
          </a:blip>
          <a:srcRect/>
          <a:stretch/>
        </p:blipFill>
        <p:spPr>
          <a:xfrm>
            <a:off x="3993100" y="1099800"/>
            <a:ext cx="4738599" cy="3237026"/>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146"/>
        <p:cNvGrpSpPr/>
        <p:nvPr/>
      </p:nvGrpSpPr>
      <p:grpSpPr>
        <a:xfrm>
          <a:off x="0" y="0"/>
          <a:ext cx="0" cy="0"/>
          <a:chOff x="0" y="0"/>
          <a:chExt cx="0" cy="0"/>
        </a:xfrm>
      </p:grpSpPr>
      <p:sp>
        <p:nvSpPr>
          <p:cNvPr id="2147" name="Google Shape;2147;p39"/>
          <p:cNvSpPr txBox="1">
            <a:spLocks noGrp="1"/>
          </p:cNvSpPr>
          <p:nvPr>
            <p:ph type="subTitle" idx="1"/>
          </p:nvPr>
        </p:nvSpPr>
        <p:spPr>
          <a:xfrm>
            <a:off x="1035075" y="1099800"/>
            <a:ext cx="1257900" cy="460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100"/>
              <a:buNone/>
            </a:pPr>
            <a:r>
              <a:rPr lang="vi"/>
              <a:t>Admin</a:t>
            </a:r>
            <a:endParaRPr/>
          </a:p>
        </p:txBody>
      </p:sp>
      <p:graphicFrame>
        <p:nvGraphicFramePr>
          <p:cNvPr id="2148" name="Google Shape;2148;p39"/>
          <p:cNvGraphicFramePr/>
          <p:nvPr/>
        </p:nvGraphicFramePr>
        <p:xfrm>
          <a:off x="1186551" y="1682715"/>
          <a:ext cx="2303050" cy="802000"/>
        </p:xfrm>
        <a:graphic>
          <a:graphicData uri="http://schemas.openxmlformats.org/drawingml/2006/table">
            <a:tbl>
              <a:tblPr firstRow="1" bandRow="1">
                <a:noFill/>
                <a:tableStyleId>{319B0C7F-F9D8-4A95-AD4D-5C33AE775EC2}</a:tableStyleId>
              </a:tblPr>
              <a:tblGrid>
                <a:gridCol w="2303050">
                  <a:extLst>
                    <a:ext uri="{9D8B030D-6E8A-4147-A177-3AD203B41FA5}">
                      <a16:colId xmlns:a16="http://schemas.microsoft.com/office/drawing/2014/main" val="20000"/>
                    </a:ext>
                  </a:extLst>
                </a:gridCol>
              </a:tblGrid>
              <a:tr h="401000">
                <a:tc>
                  <a:txBody>
                    <a:bodyPr/>
                    <a:lstStyle/>
                    <a:p>
                      <a:pPr marL="0" marR="0" lvl="0" indent="0" algn="l" rtl="0">
                        <a:lnSpc>
                          <a:spcPct val="100000"/>
                        </a:lnSpc>
                        <a:spcBef>
                          <a:spcPts val="0"/>
                        </a:spcBef>
                        <a:spcAft>
                          <a:spcPts val="0"/>
                        </a:spcAft>
                        <a:buClr>
                          <a:srgbClr val="FFFFFF"/>
                        </a:buClr>
                        <a:buSzPts val="2400"/>
                        <a:buFont typeface="Raleway"/>
                        <a:buNone/>
                      </a:pPr>
                      <a:r>
                        <a:rPr lang="vi" sz="1400" b="1" u="none" strike="noStrike" cap="none">
                          <a:solidFill>
                            <a:srgbClr val="FFFFFF"/>
                          </a:solidFill>
                          <a:latin typeface="Josefin Sans"/>
                          <a:ea typeface="Josefin Sans"/>
                          <a:cs typeface="Josefin Sans"/>
                          <a:sym typeface="Josefin Sans"/>
                        </a:rPr>
                        <a:t>• Manage accounts</a:t>
                      </a:r>
                      <a:endParaRPr sz="1400" u="none" strike="noStrike" cap="none">
                        <a:latin typeface="Josefin Sans"/>
                        <a:ea typeface="Josefin Sans"/>
                        <a:cs typeface="Josefin Sans"/>
                        <a:sym typeface="Josefin Sans"/>
                      </a:endParaRPr>
                    </a:p>
                  </a:txBody>
                  <a:tcPr marL="91450" marR="91450" marT="45725" marB="45725">
                    <a:solidFill>
                      <a:srgbClr val="0C343D"/>
                    </a:solidFill>
                  </a:tcPr>
                </a:tc>
                <a:extLst>
                  <a:ext uri="{0D108BD9-81ED-4DB2-BD59-A6C34878D82A}">
                    <a16:rowId xmlns:a16="http://schemas.microsoft.com/office/drawing/2014/main" val="10000"/>
                  </a:ext>
                </a:extLst>
              </a:tr>
              <a:tr h="401000">
                <a:tc>
                  <a:txBody>
                    <a:bodyPr/>
                    <a:lstStyle/>
                    <a:p>
                      <a:pPr marL="0" marR="0" lvl="0" indent="0" algn="l" rtl="0">
                        <a:lnSpc>
                          <a:spcPct val="100000"/>
                        </a:lnSpc>
                        <a:spcBef>
                          <a:spcPts val="0"/>
                        </a:spcBef>
                        <a:spcAft>
                          <a:spcPts val="0"/>
                        </a:spcAft>
                        <a:buClr>
                          <a:srgbClr val="000000"/>
                        </a:buClr>
                        <a:buSzPts val="2400"/>
                        <a:buFont typeface="Raleway"/>
                        <a:buNone/>
                      </a:pPr>
                      <a:r>
                        <a:rPr lang="vi" sz="1400" u="none" strike="noStrike" cap="none">
                          <a:solidFill>
                            <a:srgbClr val="000000"/>
                          </a:solidFill>
                          <a:latin typeface="Josefin Sans"/>
                          <a:ea typeface="Josefin Sans"/>
                          <a:cs typeface="Josefin Sans"/>
                          <a:sym typeface="Josefin Sans"/>
                        </a:rPr>
                        <a:t>• </a:t>
                      </a:r>
                      <a:r>
                        <a:rPr lang="vi" sz="1400" u="none" strike="noStrike" cap="none">
                          <a:latin typeface="Josefin Sans"/>
                          <a:ea typeface="Josefin Sans"/>
                          <a:cs typeface="Josefin Sans"/>
                          <a:sym typeface="Josefin Sans"/>
                        </a:rPr>
                        <a:t>Manage units</a:t>
                      </a:r>
                      <a:endParaRPr sz="1400" u="none" strike="noStrike" cap="none">
                        <a:latin typeface="Josefin Sans"/>
                        <a:ea typeface="Josefin Sans"/>
                        <a:cs typeface="Josefin Sans"/>
                        <a:sym typeface="Josefin Sans"/>
                      </a:endParaRPr>
                    </a:p>
                  </a:txBody>
                  <a:tcPr marL="91450" marR="91450" marT="45725" marB="45725"/>
                </a:tc>
                <a:extLst>
                  <a:ext uri="{0D108BD9-81ED-4DB2-BD59-A6C34878D82A}">
                    <a16:rowId xmlns:a16="http://schemas.microsoft.com/office/drawing/2014/main" val="10001"/>
                  </a:ext>
                </a:extLst>
              </a:tr>
            </a:tbl>
          </a:graphicData>
        </a:graphic>
      </p:graphicFrame>
      <p:sp>
        <p:nvSpPr>
          <p:cNvPr id="2149" name="Google Shape;2149;p39"/>
          <p:cNvSpPr txBox="1">
            <a:spLocks noGrp="1"/>
          </p:cNvSpPr>
          <p:nvPr>
            <p:ph type="title"/>
          </p:nvPr>
        </p:nvSpPr>
        <p:spPr>
          <a:xfrm>
            <a:off x="720000" y="540000"/>
            <a:ext cx="7704000" cy="559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700"/>
              <a:buNone/>
            </a:pPr>
            <a:r>
              <a:rPr lang="vi"/>
              <a:t>Software Requirement Specification</a:t>
            </a:r>
            <a:endParaRPr/>
          </a:p>
        </p:txBody>
      </p:sp>
      <p:cxnSp>
        <p:nvCxnSpPr>
          <p:cNvPr id="2150" name="Google Shape;2150;p39"/>
          <p:cNvCxnSpPr/>
          <p:nvPr/>
        </p:nvCxnSpPr>
        <p:spPr>
          <a:xfrm>
            <a:off x="801100" y="1099804"/>
            <a:ext cx="1271400" cy="0"/>
          </a:xfrm>
          <a:prstGeom prst="straightConnector1">
            <a:avLst/>
          </a:prstGeom>
          <a:noFill/>
          <a:ln w="38100" cap="flat" cmpd="sng">
            <a:solidFill>
              <a:srgbClr val="CC0000"/>
            </a:solidFill>
            <a:prstDash val="solid"/>
            <a:round/>
            <a:headEnd type="none" w="sm" len="sm"/>
            <a:tailEnd type="none" w="sm" len="sm"/>
          </a:ln>
        </p:spPr>
      </p:cxnSp>
      <p:pic>
        <p:nvPicPr>
          <p:cNvPr id="2151" name="Google Shape;2151;p39"/>
          <p:cNvPicPr preferRelativeResize="0"/>
          <p:nvPr/>
        </p:nvPicPr>
        <p:blipFill rotWithShape="1">
          <a:blip r:embed="rId3">
            <a:alphaModFix/>
          </a:blip>
          <a:srcRect/>
          <a:stretch/>
        </p:blipFill>
        <p:spPr>
          <a:xfrm>
            <a:off x="3642001" y="1252200"/>
            <a:ext cx="5349598" cy="2621247"/>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269"/>
        <p:cNvGrpSpPr/>
        <p:nvPr/>
      </p:nvGrpSpPr>
      <p:grpSpPr>
        <a:xfrm>
          <a:off x="0" y="0"/>
          <a:ext cx="0" cy="0"/>
          <a:chOff x="0" y="0"/>
          <a:chExt cx="0" cy="0"/>
        </a:xfrm>
      </p:grpSpPr>
      <p:sp>
        <p:nvSpPr>
          <p:cNvPr id="1270" name="Google Shape;1270;p4"/>
          <p:cNvSpPr txBox="1">
            <a:spLocks noGrp="1"/>
          </p:cNvSpPr>
          <p:nvPr>
            <p:ph type="subTitle" idx="2"/>
          </p:nvPr>
        </p:nvSpPr>
        <p:spPr>
          <a:xfrm>
            <a:off x="2030400" y="2088000"/>
            <a:ext cx="1695600" cy="849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100"/>
              <a:buNone/>
            </a:pPr>
            <a:r>
              <a:rPr lang="vi" dirty="0"/>
              <a:t>Project name, team members</a:t>
            </a:r>
            <a:endParaRPr dirty="0"/>
          </a:p>
        </p:txBody>
      </p:sp>
      <p:sp>
        <p:nvSpPr>
          <p:cNvPr id="1271" name="Google Shape;1271;p4"/>
          <p:cNvSpPr txBox="1">
            <a:spLocks noGrp="1"/>
          </p:cNvSpPr>
          <p:nvPr>
            <p:ph type="subTitle" idx="1"/>
          </p:nvPr>
        </p:nvSpPr>
        <p:spPr>
          <a:xfrm>
            <a:off x="720000" y="1767600"/>
            <a:ext cx="3006000" cy="3204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2100"/>
              <a:buNone/>
            </a:pPr>
            <a:r>
              <a:rPr lang="vi" dirty="0"/>
              <a:t>Project information</a:t>
            </a:r>
            <a:endParaRPr dirty="0"/>
          </a:p>
        </p:txBody>
      </p:sp>
      <p:sp>
        <p:nvSpPr>
          <p:cNvPr id="1272" name="Google Shape;1272;p4"/>
          <p:cNvSpPr txBox="1">
            <a:spLocks noGrp="1"/>
          </p:cNvSpPr>
          <p:nvPr>
            <p:ph type="subTitle" idx="3"/>
          </p:nvPr>
        </p:nvSpPr>
        <p:spPr>
          <a:xfrm>
            <a:off x="5443200" y="1767600"/>
            <a:ext cx="3194700" cy="320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100"/>
              <a:buNone/>
            </a:pPr>
            <a:r>
              <a:rPr lang="vi"/>
              <a:t>Existing systems</a:t>
            </a:r>
            <a:endParaRPr/>
          </a:p>
        </p:txBody>
      </p:sp>
      <p:sp>
        <p:nvSpPr>
          <p:cNvPr id="1273" name="Google Shape;1273;p4"/>
          <p:cNvSpPr txBox="1">
            <a:spLocks noGrp="1"/>
          </p:cNvSpPr>
          <p:nvPr>
            <p:ph type="subTitle" idx="4"/>
          </p:nvPr>
        </p:nvSpPr>
        <p:spPr>
          <a:xfrm>
            <a:off x="5443200" y="2087950"/>
            <a:ext cx="1695600" cy="849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R</a:t>
            </a:r>
            <a:r>
              <a:rPr lang="vi" dirty="0"/>
              <a:t>eview of existing systems</a:t>
            </a:r>
            <a:endParaRPr dirty="0"/>
          </a:p>
          <a:p>
            <a:pPr marL="0" lvl="0" indent="0" algn="l" rtl="0">
              <a:lnSpc>
                <a:spcPct val="100000"/>
              </a:lnSpc>
              <a:spcBef>
                <a:spcPts val="0"/>
              </a:spcBef>
              <a:spcAft>
                <a:spcPts val="0"/>
              </a:spcAft>
              <a:buSzPts val="1100"/>
              <a:buNone/>
            </a:pPr>
            <a:endParaRPr dirty="0"/>
          </a:p>
        </p:txBody>
      </p:sp>
      <p:sp>
        <p:nvSpPr>
          <p:cNvPr id="1274" name="Google Shape;1274;p4"/>
          <p:cNvSpPr txBox="1">
            <a:spLocks noGrp="1"/>
          </p:cNvSpPr>
          <p:nvPr>
            <p:ph type="subTitle" idx="5"/>
          </p:nvPr>
        </p:nvSpPr>
        <p:spPr>
          <a:xfrm>
            <a:off x="720000" y="2937550"/>
            <a:ext cx="3006000" cy="3204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2100"/>
              <a:buNone/>
            </a:pPr>
            <a:r>
              <a:rPr lang="vi"/>
              <a:t>Background</a:t>
            </a:r>
            <a:endParaRPr/>
          </a:p>
        </p:txBody>
      </p:sp>
      <p:sp>
        <p:nvSpPr>
          <p:cNvPr id="1275" name="Google Shape;1275;p4"/>
          <p:cNvSpPr txBox="1">
            <a:spLocks noGrp="1"/>
          </p:cNvSpPr>
          <p:nvPr>
            <p:ph type="subTitle" idx="6"/>
          </p:nvPr>
        </p:nvSpPr>
        <p:spPr>
          <a:xfrm>
            <a:off x="2030400" y="3257900"/>
            <a:ext cx="1695600" cy="849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100"/>
              <a:buNone/>
            </a:pPr>
            <a:r>
              <a:rPr lang="vi" dirty="0"/>
              <a:t>Reasons make us came up with this idea</a:t>
            </a:r>
            <a:endParaRPr dirty="0"/>
          </a:p>
        </p:txBody>
      </p:sp>
      <p:sp>
        <p:nvSpPr>
          <p:cNvPr id="1276" name="Google Shape;1276;p4"/>
          <p:cNvSpPr txBox="1">
            <a:spLocks noGrp="1"/>
          </p:cNvSpPr>
          <p:nvPr>
            <p:ph type="subTitle" idx="7"/>
          </p:nvPr>
        </p:nvSpPr>
        <p:spPr>
          <a:xfrm>
            <a:off x="5443200" y="2937550"/>
            <a:ext cx="3312600" cy="320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100"/>
              <a:buNone/>
            </a:pPr>
            <a:r>
              <a:rPr lang="vi" dirty="0"/>
              <a:t>The proposal  system</a:t>
            </a:r>
            <a:endParaRPr dirty="0"/>
          </a:p>
        </p:txBody>
      </p:sp>
      <p:sp>
        <p:nvSpPr>
          <p:cNvPr id="1277" name="Google Shape;1277;p4"/>
          <p:cNvSpPr txBox="1">
            <a:spLocks noGrp="1"/>
          </p:cNvSpPr>
          <p:nvPr>
            <p:ph type="subTitle" idx="8"/>
          </p:nvPr>
        </p:nvSpPr>
        <p:spPr>
          <a:xfrm>
            <a:off x="5443200" y="3257900"/>
            <a:ext cx="1695600" cy="849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vi" dirty="0"/>
              <a:t>System functions, work flows, tool and techniques</a:t>
            </a:r>
            <a:endParaRPr dirty="0"/>
          </a:p>
          <a:p>
            <a:pPr marL="0" lvl="0" indent="0" algn="l" rtl="0">
              <a:lnSpc>
                <a:spcPct val="100000"/>
              </a:lnSpc>
              <a:spcBef>
                <a:spcPts val="0"/>
              </a:spcBef>
              <a:spcAft>
                <a:spcPts val="0"/>
              </a:spcAft>
              <a:buSzPts val="1100"/>
              <a:buNone/>
            </a:pPr>
            <a:endParaRPr dirty="0"/>
          </a:p>
        </p:txBody>
      </p:sp>
      <p:grpSp>
        <p:nvGrpSpPr>
          <p:cNvPr id="1278" name="Google Shape;1278;p4"/>
          <p:cNvGrpSpPr/>
          <p:nvPr/>
        </p:nvGrpSpPr>
        <p:grpSpPr>
          <a:xfrm>
            <a:off x="3874867" y="1929284"/>
            <a:ext cx="475205" cy="492108"/>
            <a:chOff x="3874867" y="1853084"/>
            <a:chExt cx="475205" cy="492108"/>
          </a:xfrm>
        </p:grpSpPr>
        <p:sp>
          <p:nvSpPr>
            <p:cNvPr id="1279" name="Google Shape;1279;p4"/>
            <p:cNvSpPr/>
            <p:nvPr/>
          </p:nvSpPr>
          <p:spPr>
            <a:xfrm>
              <a:off x="3874867" y="1895558"/>
              <a:ext cx="475205" cy="110358"/>
            </a:xfrm>
            <a:custGeom>
              <a:avLst/>
              <a:gdLst/>
              <a:ahLst/>
              <a:cxnLst/>
              <a:rect l="l" t="t" r="r" b="b"/>
              <a:pathLst>
                <a:path w="35064" h="8143" extrusionOk="0">
                  <a:moveTo>
                    <a:pt x="0" y="0"/>
                  </a:moveTo>
                  <a:lnTo>
                    <a:pt x="0" y="8143"/>
                  </a:lnTo>
                  <a:lnTo>
                    <a:pt x="35063" y="8143"/>
                  </a:lnTo>
                  <a:lnTo>
                    <a:pt x="35063" y="0"/>
                  </a:lnTo>
                  <a:close/>
                </a:path>
              </a:pathLst>
            </a:custGeom>
            <a:solidFill>
              <a:srgbClr val="045A6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0" name="Google Shape;1280;p4"/>
            <p:cNvSpPr/>
            <p:nvPr/>
          </p:nvSpPr>
          <p:spPr>
            <a:xfrm>
              <a:off x="4163351" y="1853166"/>
              <a:ext cx="67966" cy="84798"/>
            </a:xfrm>
            <a:custGeom>
              <a:avLst/>
              <a:gdLst/>
              <a:ahLst/>
              <a:cxnLst/>
              <a:rect l="l" t="t" r="r" b="b"/>
              <a:pathLst>
                <a:path w="5015" h="6257" extrusionOk="0">
                  <a:moveTo>
                    <a:pt x="1887" y="1"/>
                  </a:moveTo>
                  <a:cubicBezTo>
                    <a:pt x="1202" y="1"/>
                    <a:pt x="543" y="221"/>
                    <a:pt x="0" y="634"/>
                  </a:cubicBezTo>
                  <a:cubicBezTo>
                    <a:pt x="336" y="893"/>
                    <a:pt x="621" y="1216"/>
                    <a:pt x="827" y="1578"/>
                  </a:cubicBezTo>
                  <a:cubicBezTo>
                    <a:pt x="1155" y="1355"/>
                    <a:pt x="1522" y="1251"/>
                    <a:pt x="1881" y="1251"/>
                  </a:cubicBezTo>
                  <a:cubicBezTo>
                    <a:pt x="2669" y="1251"/>
                    <a:pt x="3426" y="1748"/>
                    <a:pt x="3684" y="2573"/>
                  </a:cubicBezTo>
                  <a:cubicBezTo>
                    <a:pt x="4045" y="3788"/>
                    <a:pt x="3154" y="5002"/>
                    <a:pt x="1887" y="5002"/>
                  </a:cubicBezTo>
                  <a:cubicBezTo>
                    <a:pt x="1047" y="5002"/>
                    <a:pt x="1047" y="6256"/>
                    <a:pt x="1887" y="6256"/>
                  </a:cubicBezTo>
                  <a:cubicBezTo>
                    <a:pt x="3619" y="6256"/>
                    <a:pt x="5015" y="4860"/>
                    <a:pt x="5015" y="3128"/>
                  </a:cubicBezTo>
                  <a:cubicBezTo>
                    <a:pt x="5015" y="1397"/>
                    <a:pt x="3619" y="1"/>
                    <a:pt x="1887" y="1"/>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1" name="Google Shape;1281;p4"/>
            <p:cNvSpPr/>
            <p:nvPr/>
          </p:nvSpPr>
          <p:spPr>
            <a:xfrm>
              <a:off x="4112555" y="1853084"/>
              <a:ext cx="67790" cy="84879"/>
            </a:xfrm>
            <a:custGeom>
              <a:avLst/>
              <a:gdLst/>
              <a:ahLst/>
              <a:cxnLst/>
              <a:rect l="l" t="t" r="r" b="b"/>
              <a:pathLst>
                <a:path w="5002" h="6263" extrusionOk="0">
                  <a:moveTo>
                    <a:pt x="1874" y="0"/>
                  </a:moveTo>
                  <a:cubicBezTo>
                    <a:pt x="1212" y="0"/>
                    <a:pt x="550" y="214"/>
                    <a:pt x="0" y="640"/>
                  </a:cubicBezTo>
                  <a:cubicBezTo>
                    <a:pt x="336" y="899"/>
                    <a:pt x="608" y="1222"/>
                    <a:pt x="814" y="1584"/>
                  </a:cubicBezTo>
                  <a:cubicBezTo>
                    <a:pt x="1143" y="1361"/>
                    <a:pt x="1509" y="1257"/>
                    <a:pt x="1869" y="1257"/>
                  </a:cubicBezTo>
                  <a:cubicBezTo>
                    <a:pt x="2657" y="1257"/>
                    <a:pt x="3413" y="1754"/>
                    <a:pt x="3671" y="2579"/>
                  </a:cubicBezTo>
                  <a:cubicBezTo>
                    <a:pt x="4045" y="3794"/>
                    <a:pt x="3141" y="5008"/>
                    <a:pt x="1874" y="5008"/>
                  </a:cubicBezTo>
                  <a:cubicBezTo>
                    <a:pt x="1047" y="5008"/>
                    <a:pt x="1047" y="6262"/>
                    <a:pt x="1874" y="6262"/>
                  </a:cubicBezTo>
                  <a:cubicBezTo>
                    <a:pt x="3606" y="6262"/>
                    <a:pt x="5002" y="4866"/>
                    <a:pt x="5002" y="3134"/>
                  </a:cubicBezTo>
                  <a:cubicBezTo>
                    <a:pt x="5002" y="2592"/>
                    <a:pt x="4860" y="2049"/>
                    <a:pt x="4575" y="1584"/>
                  </a:cubicBezTo>
                  <a:cubicBezTo>
                    <a:pt x="4369" y="1222"/>
                    <a:pt x="4084" y="899"/>
                    <a:pt x="3748" y="640"/>
                  </a:cubicBezTo>
                  <a:cubicBezTo>
                    <a:pt x="3199" y="214"/>
                    <a:pt x="2537" y="0"/>
                    <a:pt x="1874"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2" name="Google Shape;1282;p4"/>
            <p:cNvSpPr/>
            <p:nvPr/>
          </p:nvSpPr>
          <p:spPr>
            <a:xfrm>
              <a:off x="4061583" y="1853084"/>
              <a:ext cx="67966" cy="84879"/>
            </a:xfrm>
            <a:custGeom>
              <a:avLst/>
              <a:gdLst/>
              <a:ahLst/>
              <a:cxnLst/>
              <a:rect l="l" t="t" r="r" b="b"/>
              <a:pathLst>
                <a:path w="5015" h="6263" extrusionOk="0">
                  <a:moveTo>
                    <a:pt x="1881" y="0"/>
                  </a:moveTo>
                  <a:cubicBezTo>
                    <a:pt x="1218" y="0"/>
                    <a:pt x="556" y="214"/>
                    <a:pt x="0" y="640"/>
                  </a:cubicBezTo>
                  <a:cubicBezTo>
                    <a:pt x="336" y="899"/>
                    <a:pt x="621" y="1222"/>
                    <a:pt x="827" y="1584"/>
                  </a:cubicBezTo>
                  <a:cubicBezTo>
                    <a:pt x="1156" y="1361"/>
                    <a:pt x="1522" y="1257"/>
                    <a:pt x="1881" y="1257"/>
                  </a:cubicBezTo>
                  <a:cubicBezTo>
                    <a:pt x="2668" y="1257"/>
                    <a:pt x="3422" y="1754"/>
                    <a:pt x="3671" y="2579"/>
                  </a:cubicBezTo>
                  <a:cubicBezTo>
                    <a:pt x="4046" y="3794"/>
                    <a:pt x="3141" y="5008"/>
                    <a:pt x="1874" y="5008"/>
                  </a:cubicBezTo>
                  <a:cubicBezTo>
                    <a:pt x="1047" y="5008"/>
                    <a:pt x="1047" y="6262"/>
                    <a:pt x="1874" y="6262"/>
                  </a:cubicBezTo>
                  <a:cubicBezTo>
                    <a:pt x="3606" y="6262"/>
                    <a:pt x="5002" y="4866"/>
                    <a:pt x="5015" y="3134"/>
                  </a:cubicBezTo>
                  <a:cubicBezTo>
                    <a:pt x="5002" y="2592"/>
                    <a:pt x="4860" y="2049"/>
                    <a:pt x="4575" y="1584"/>
                  </a:cubicBezTo>
                  <a:cubicBezTo>
                    <a:pt x="4369" y="1222"/>
                    <a:pt x="4097" y="899"/>
                    <a:pt x="3761" y="640"/>
                  </a:cubicBezTo>
                  <a:cubicBezTo>
                    <a:pt x="3206" y="214"/>
                    <a:pt x="2543" y="0"/>
                    <a:pt x="1881"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3" name="Google Shape;1283;p4"/>
            <p:cNvSpPr/>
            <p:nvPr/>
          </p:nvSpPr>
          <p:spPr>
            <a:xfrm>
              <a:off x="3993792" y="1853166"/>
              <a:ext cx="84784" cy="84798"/>
            </a:xfrm>
            <a:custGeom>
              <a:avLst/>
              <a:gdLst/>
              <a:ahLst/>
              <a:cxnLst/>
              <a:rect l="l" t="t" r="r" b="b"/>
              <a:pathLst>
                <a:path w="6256" h="6257" extrusionOk="0">
                  <a:moveTo>
                    <a:pt x="3128" y="1"/>
                  </a:moveTo>
                  <a:cubicBezTo>
                    <a:pt x="1397" y="1"/>
                    <a:pt x="1" y="1397"/>
                    <a:pt x="1" y="3128"/>
                  </a:cubicBezTo>
                  <a:lnTo>
                    <a:pt x="1241" y="3128"/>
                  </a:lnTo>
                  <a:cubicBezTo>
                    <a:pt x="1241" y="1999"/>
                    <a:pt x="2173" y="1249"/>
                    <a:pt x="3144" y="1249"/>
                  </a:cubicBezTo>
                  <a:cubicBezTo>
                    <a:pt x="3606" y="1249"/>
                    <a:pt x="4076" y="1418"/>
                    <a:pt x="4460" y="1797"/>
                  </a:cubicBezTo>
                  <a:cubicBezTo>
                    <a:pt x="5636" y="2986"/>
                    <a:pt x="4796" y="5002"/>
                    <a:pt x="3128" y="5002"/>
                  </a:cubicBezTo>
                  <a:cubicBezTo>
                    <a:pt x="2288" y="5002"/>
                    <a:pt x="2288" y="6256"/>
                    <a:pt x="3128" y="6256"/>
                  </a:cubicBezTo>
                  <a:cubicBezTo>
                    <a:pt x="4847" y="6256"/>
                    <a:pt x="6256" y="4860"/>
                    <a:pt x="6256" y="3128"/>
                  </a:cubicBezTo>
                  <a:cubicBezTo>
                    <a:pt x="6256" y="2586"/>
                    <a:pt x="6101" y="2043"/>
                    <a:pt x="5829" y="1578"/>
                  </a:cubicBezTo>
                  <a:cubicBezTo>
                    <a:pt x="5623" y="1216"/>
                    <a:pt x="5338" y="893"/>
                    <a:pt x="5002" y="634"/>
                  </a:cubicBezTo>
                  <a:cubicBezTo>
                    <a:pt x="4460" y="221"/>
                    <a:pt x="3800" y="1"/>
                    <a:pt x="3128" y="1"/>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4" name="Google Shape;1284;p4"/>
            <p:cNvSpPr/>
            <p:nvPr/>
          </p:nvSpPr>
          <p:spPr>
            <a:xfrm>
              <a:off x="3874867" y="2005905"/>
              <a:ext cx="475205" cy="339287"/>
            </a:xfrm>
            <a:custGeom>
              <a:avLst/>
              <a:gdLst/>
              <a:ahLst/>
              <a:cxnLst/>
              <a:rect l="l" t="t" r="r" b="b"/>
              <a:pathLst>
                <a:path w="35064" h="25035" extrusionOk="0">
                  <a:moveTo>
                    <a:pt x="0" y="1"/>
                  </a:moveTo>
                  <a:lnTo>
                    <a:pt x="0" y="25034"/>
                  </a:lnTo>
                  <a:lnTo>
                    <a:pt x="35063" y="25034"/>
                  </a:lnTo>
                  <a:lnTo>
                    <a:pt x="35063" y="1"/>
                  </a:lnTo>
                  <a:close/>
                </a:path>
              </a:pathLst>
            </a:custGeom>
            <a:solidFill>
              <a:srgbClr val="F5F5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5" name="Google Shape;1285;p4"/>
            <p:cNvSpPr/>
            <p:nvPr/>
          </p:nvSpPr>
          <p:spPr>
            <a:xfrm>
              <a:off x="3934241" y="2056700"/>
              <a:ext cx="84961" cy="84961"/>
            </a:xfrm>
            <a:custGeom>
              <a:avLst/>
              <a:gdLst/>
              <a:ahLst/>
              <a:cxnLst/>
              <a:rect l="l" t="t" r="r" b="b"/>
              <a:pathLst>
                <a:path w="6269" h="6269" extrusionOk="0">
                  <a:moveTo>
                    <a:pt x="3141" y="0"/>
                  </a:moveTo>
                  <a:cubicBezTo>
                    <a:pt x="1409" y="0"/>
                    <a:pt x="1" y="1409"/>
                    <a:pt x="1" y="3141"/>
                  </a:cubicBezTo>
                  <a:cubicBezTo>
                    <a:pt x="1" y="4860"/>
                    <a:pt x="1409" y="6269"/>
                    <a:pt x="3141" y="6269"/>
                  </a:cubicBezTo>
                  <a:cubicBezTo>
                    <a:pt x="4860" y="6269"/>
                    <a:pt x="6269" y="4860"/>
                    <a:pt x="6269" y="3141"/>
                  </a:cubicBezTo>
                  <a:cubicBezTo>
                    <a:pt x="6269" y="1409"/>
                    <a:pt x="4860" y="0"/>
                    <a:pt x="3141"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6" name="Google Shape;1286;p4"/>
            <p:cNvSpPr/>
            <p:nvPr/>
          </p:nvSpPr>
          <p:spPr>
            <a:xfrm>
              <a:off x="4070162" y="2056700"/>
              <a:ext cx="84784" cy="84961"/>
            </a:xfrm>
            <a:custGeom>
              <a:avLst/>
              <a:gdLst/>
              <a:ahLst/>
              <a:cxnLst/>
              <a:rect l="l" t="t" r="r" b="b"/>
              <a:pathLst>
                <a:path w="6256" h="6269" extrusionOk="0">
                  <a:moveTo>
                    <a:pt x="3128" y="0"/>
                  </a:moveTo>
                  <a:cubicBezTo>
                    <a:pt x="1396" y="0"/>
                    <a:pt x="1" y="1409"/>
                    <a:pt x="1" y="3141"/>
                  </a:cubicBezTo>
                  <a:cubicBezTo>
                    <a:pt x="1" y="4860"/>
                    <a:pt x="1396" y="6269"/>
                    <a:pt x="3128" y="6269"/>
                  </a:cubicBezTo>
                  <a:cubicBezTo>
                    <a:pt x="4860" y="6269"/>
                    <a:pt x="6256" y="4860"/>
                    <a:pt x="6256" y="3141"/>
                  </a:cubicBezTo>
                  <a:cubicBezTo>
                    <a:pt x="6256" y="1409"/>
                    <a:pt x="4860" y="0"/>
                    <a:pt x="3128"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7" name="Google Shape;1287;p4"/>
            <p:cNvSpPr/>
            <p:nvPr/>
          </p:nvSpPr>
          <p:spPr>
            <a:xfrm>
              <a:off x="4205907" y="2056700"/>
              <a:ext cx="84784" cy="84961"/>
            </a:xfrm>
            <a:custGeom>
              <a:avLst/>
              <a:gdLst/>
              <a:ahLst/>
              <a:cxnLst/>
              <a:rect l="l" t="t" r="r" b="b"/>
              <a:pathLst>
                <a:path w="6256" h="6269" extrusionOk="0">
                  <a:moveTo>
                    <a:pt x="3128" y="0"/>
                  </a:moveTo>
                  <a:cubicBezTo>
                    <a:pt x="1397" y="0"/>
                    <a:pt x="1" y="1409"/>
                    <a:pt x="1" y="3141"/>
                  </a:cubicBezTo>
                  <a:cubicBezTo>
                    <a:pt x="1" y="4860"/>
                    <a:pt x="1397" y="6269"/>
                    <a:pt x="3128" y="6269"/>
                  </a:cubicBezTo>
                  <a:cubicBezTo>
                    <a:pt x="4860" y="6269"/>
                    <a:pt x="6256" y="4860"/>
                    <a:pt x="6256" y="3141"/>
                  </a:cubicBezTo>
                  <a:cubicBezTo>
                    <a:pt x="6256" y="1409"/>
                    <a:pt x="4860" y="0"/>
                    <a:pt x="3128"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8" name="Google Shape;1288;p4"/>
            <p:cNvSpPr/>
            <p:nvPr/>
          </p:nvSpPr>
          <p:spPr>
            <a:xfrm>
              <a:off x="3934241" y="2192444"/>
              <a:ext cx="84961" cy="84961"/>
            </a:xfrm>
            <a:custGeom>
              <a:avLst/>
              <a:gdLst/>
              <a:ahLst/>
              <a:cxnLst/>
              <a:rect l="l" t="t" r="r" b="b"/>
              <a:pathLst>
                <a:path w="6269" h="6269" extrusionOk="0">
                  <a:moveTo>
                    <a:pt x="3141" y="1"/>
                  </a:moveTo>
                  <a:cubicBezTo>
                    <a:pt x="1409" y="1"/>
                    <a:pt x="1" y="1409"/>
                    <a:pt x="1" y="3141"/>
                  </a:cubicBezTo>
                  <a:cubicBezTo>
                    <a:pt x="1" y="4860"/>
                    <a:pt x="1409" y="6269"/>
                    <a:pt x="3141" y="6269"/>
                  </a:cubicBezTo>
                  <a:cubicBezTo>
                    <a:pt x="4860" y="6269"/>
                    <a:pt x="6269" y="4860"/>
                    <a:pt x="6269" y="3141"/>
                  </a:cubicBezTo>
                  <a:cubicBezTo>
                    <a:pt x="6269" y="1409"/>
                    <a:pt x="4860" y="1"/>
                    <a:pt x="3141" y="1"/>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9" name="Google Shape;1289;p4"/>
            <p:cNvSpPr/>
            <p:nvPr/>
          </p:nvSpPr>
          <p:spPr>
            <a:xfrm>
              <a:off x="4070162" y="2192444"/>
              <a:ext cx="84784" cy="84961"/>
            </a:xfrm>
            <a:custGeom>
              <a:avLst/>
              <a:gdLst/>
              <a:ahLst/>
              <a:cxnLst/>
              <a:rect l="l" t="t" r="r" b="b"/>
              <a:pathLst>
                <a:path w="6256" h="6269" extrusionOk="0">
                  <a:moveTo>
                    <a:pt x="3128" y="1"/>
                  </a:moveTo>
                  <a:cubicBezTo>
                    <a:pt x="1396" y="1"/>
                    <a:pt x="1" y="1409"/>
                    <a:pt x="1" y="3141"/>
                  </a:cubicBezTo>
                  <a:cubicBezTo>
                    <a:pt x="1" y="4860"/>
                    <a:pt x="1396" y="6269"/>
                    <a:pt x="3128" y="6269"/>
                  </a:cubicBezTo>
                  <a:cubicBezTo>
                    <a:pt x="4860" y="6269"/>
                    <a:pt x="6256" y="4860"/>
                    <a:pt x="6256" y="3141"/>
                  </a:cubicBezTo>
                  <a:cubicBezTo>
                    <a:pt x="6256" y="1409"/>
                    <a:pt x="4860" y="1"/>
                    <a:pt x="3128" y="1"/>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0" name="Google Shape;1290;p4"/>
            <p:cNvSpPr/>
            <p:nvPr/>
          </p:nvSpPr>
          <p:spPr>
            <a:xfrm>
              <a:off x="4205907" y="2192444"/>
              <a:ext cx="84784" cy="84961"/>
            </a:xfrm>
            <a:custGeom>
              <a:avLst/>
              <a:gdLst/>
              <a:ahLst/>
              <a:cxnLst/>
              <a:rect l="l" t="t" r="r" b="b"/>
              <a:pathLst>
                <a:path w="6256" h="6269" extrusionOk="0">
                  <a:moveTo>
                    <a:pt x="3128" y="1"/>
                  </a:moveTo>
                  <a:cubicBezTo>
                    <a:pt x="1397" y="1"/>
                    <a:pt x="1" y="1409"/>
                    <a:pt x="1" y="3141"/>
                  </a:cubicBezTo>
                  <a:cubicBezTo>
                    <a:pt x="1" y="4860"/>
                    <a:pt x="1397" y="6269"/>
                    <a:pt x="3128" y="6269"/>
                  </a:cubicBezTo>
                  <a:cubicBezTo>
                    <a:pt x="4860" y="6269"/>
                    <a:pt x="6256" y="4860"/>
                    <a:pt x="6256" y="3141"/>
                  </a:cubicBezTo>
                  <a:cubicBezTo>
                    <a:pt x="6256" y="1409"/>
                    <a:pt x="4860" y="1"/>
                    <a:pt x="3128"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291" name="Google Shape;1291;p4"/>
          <p:cNvGrpSpPr/>
          <p:nvPr/>
        </p:nvGrpSpPr>
        <p:grpSpPr>
          <a:xfrm>
            <a:off x="4815958" y="1989114"/>
            <a:ext cx="486399" cy="392536"/>
            <a:chOff x="4815958" y="1912914"/>
            <a:chExt cx="486399" cy="392536"/>
          </a:xfrm>
        </p:grpSpPr>
        <p:sp>
          <p:nvSpPr>
            <p:cNvPr id="1292" name="Google Shape;1292;p4"/>
            <p:cNvSpPr/>
            <p:nvPr/>
          </p:nvSpPr>
          <p:spPr>
            <a:xfrm>
              <a:off x="4815958" y="2046557"/>
              <a:ext cx="486399" cy="258893"/>
            </a:xfrm>
            <a:custGeom>
              <a:avLst/>
              <a:gdLst/>
              <a:ahLst/>
              <a:cxnLst/>
              <a:rect l="l" t="t" r="r" b="b"/>
              <a:pathLst>
                <a:path w="35890" h="19103" extrusionOk="0">
                  <a:moveTo>
                    <a:pt x="7367" y="1"/>
                  </a:moveTo>
                  <a:cubicBezTo>
                    <a:pt x="6940" y="1"/>
                    <a:pt x="6552" y="285"/>
                    <a:pt x="6436" y="712"/>
                  </a:cubicBezTo>
                  <a:lnTo>
                    <a:pt x="168" y="17888"/>
                  </a:lnTo>
                  <a:cubicBezTo>
                    <a:pt x="0" y="18508"/>
                    <a:pt x="465" y="19102"/>
                    <a:pt x="1099" y="19102"/>
                  </a:cubicBezTo>
                  <a:lnTo>
                    <a:pt x="28691" y="19102"/>
                  </a:lnTo>
                  <a:cubicBezTo>
                    <a:pt x="29131" y="19102"/>
                    <a:pt x="29506" y="18818"/>
                    <a:pt x="29622" y="18392"/>
                  </a:cubicBezTo>
                  <a:lnTo>
                    <a:pt x="35890" y="1216"/>
                  </a:lnTo>
                  <a:cubicBezTo>
                    <a:pt x="35890" y="608"/>
                    <a:pt x="35593" y="1"/>
                    <a:pt x="34959"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3" name="Google Shape;1293;p4"/>
            <p:cNvSpPr/>
            <p:nvPr/>
          </p:nvSpPr>
          <p:spPr>
            <a:xfrm>
              <a:off x="4842928" y="1971421"/>
              <a:ext cx="417756" cy="250125"/>
            </a:xfrm>
            <a:custGeom>
              <a:avLst/>
              <a:gdLst/>
              <a:ahLst/>
              <a:cxnLst/>
              <a:rect l="l" t="t" r="r" b="b"/>
              <a:pathLst>
                <a:path w="30825" h="18456" extrusionOk="0">
                  <a:moveTo>
                    <a:pt x="3697" y="1"/>
                  </a:moveTo>
                  <a:lnTo>
                    <a:pt x="0" y="3697"/>
                  </a:lnTo>
                  <a:lnTo>
                    <a:pt x="0" y="18456"/>
                  </a:lnTo>
                  <a:lnTo>
                    <a:pt x="4446" y="6256"/>
                  </a:lnTo>
                  <a:cubicBezTo>
                    <a:pt x="4562" y="5829"/>
                    <a:pt x="4950" y="5545"/>
                    <a:pt x="5377" y="5545"/>
                  </a:cubicBezTo>
                  <a:lnTo>
                    <a:pt x="30824" y="5545"/>
                  </a:lnTo>
                  <a:lnTo>
                    <a:pt x="30824" y="1"/>
                  </a:lnTo>
                  <a:close/>
                </a:path>
              </a:pathLst>
            </a:custGeom>
            <a:solidFill>
              <a:srgbClr val="F5F5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4" name="Google Shape;1294;p4"/>
            <p:cNvSpPr/>
            <p:nvPr/>
          </p:nvSpPr>
          <p:spPr>
            <a:xfrm>
              <a:off x="4817883" y="1912914"/>
              <a:ext cx="208790" cy="371515"/>
            </a:xfrm>
            <a:custGeom>
              <a:avLst/>
              <a:gdLst/>
              <a:ahLst/>
              <a:cxnLst/>
              <a:rect l="l" t="t" r="r" b="b"/>
              <a:pathLst>
                <a:path w="15406" h="27413" extrusionOk="0">
                  <a:moveTo>
                    <a:pt x="1060" y="1"/>
                  </a:moveTo>
                  <a:cubicBezTo>
                    <a:pt x="478" y="1"/>
                    <a:pt x="0" y="479"/>
                    <a:pt x="0" y="1061"/>
                  </a:cubicBezTo>
                  <a:lnTo>
                    <a:pt x="0" y="27400"/>
                  </a:lnTo>
                  <a:cubicBezTo>
                    <a:pt x="39" y="27400"/>
                    <a:pt x="78" y="27413"/>
                    <a:pt x="129" y="27413"/>
                  </a:cubicBezTo>
                  <a:lnTo>
                    <a:pt x="1848" y="22708"/>
                  </a:lnTo>
                  <a:lnTo>
                    <a:pt x="1848" y="8014"/>
                  </a:lnTo>
                  <a:lnTo>
                    <a:pt x="5545" y="4318"/>
                  </a:lnTo>
                  <a:lnTo>
                    <a:pt x="15406" y="4318"/>
                  </a:lnTo>
                  <a:lnTo>
                    <a:pt x="12330"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5" name="Google Shape;1295;p4"/>
            <p:cNvSpPr/>
            <p:nvPr/>
          </p:nvSpPr>
          <p:spPr>
            <a:xfrm>
              <a:off x="5051709" y="2013109"/>
              <a:ext cx="16832" cy="33461"/>
            </a:xfrm>
            <a:custGeom>
              <a:avLst/>
              <a:gdLst/>
              <a:ahLst/>
              <a:cxnLst/>
              <a:rect l="l" t="t" r="r" b="b"/>
              <a:pathLst>
                <a:path w="1242" h="2469" extrusionOk="0">
                  <a:moveTo>
                    <a:pt x="1" y="0"/>
                  </a:moveTo>
                  <a:lnTo>
                    <a:pt x="1" y="2469"/>
                  </a:lnTo>
                  <a:lnTo>
                    <a:pt x="1241" y="2469"/>
                  </a:lnTo>
                  <a:lnTo>
                    <a:pt x="1241" y="0"/>
                  </a:lnTo>
                  <a:close/>
                </a:path>
              </a:pathLst>
            </a:custGeom>
            <a:solidFill>
              <a:srgbClr val="045A6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6" name="Google Shape;1296;p4"/>
            <p:cNvSpPr/>
            <p:nvPr/>
          </p:nvSpPr>
          <p:spPr>
            <a:xfrm>
              <a:off x="5110216" y="2013109"/>
              <a:ext cx="16656" cy="33461"/>
            </a:xfrm>
            <a:custGeom>
              <a:avLst/>
              <a:gdLst/>
              <a:ahLst/>
              <a:cxnLst/>
              <a:rect l="l" t="t" r="r" b="b"/>
              <a:pathLst>
                <a:path w="1229" h="2469" extrusionOk="0">
                  <a:moveTo>
                    <a:pt x="0" y="0"/>
                  </a:moveTo>
                  <a:lnTo>
                    <a:pt x="0" y="2469"/>
                  </a:lnTo>
                  <a:lnTo>
                    <a:pt x="1228" y="2469"/>
                  </a:lnTo>
                  <a:lnTo>
                    <a:pt x="1228" y="0"/>
                  </a:lnTo>
                  <a:close/>
                </a:path>
              </a:pathLst>
            </a:custGeom>
            <a:solidFill>
              <a:srgbClr val="045A6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7" name="Google Shape;1297;p4"/>
            <p:cNvSpPr/>
            <p:nvPr/>
          </p:nvSpPr>
          <p:spPr>
            <a:xfrm>
              <a:off x="5168710" y="2013109"/>
              <a:ext cx="16656" cy="33461"/>
            </a:xfrm>
            <a:custGeom>
              <a:avLst/>
              <a:gdLst/>
              <a:ahLst/>
              <a:cxnLst/>
              <a:rect l="l" t="t" r="r" b="b"/>
              <a:pathLst>
                <a:path w="1229" h="2469" extrusionOk="0">
                  <a:moveTo>
                    <a:pt x="1" y="0"/>
                  </a:moveTo>
                  <a:lnTo>
                    <a:pt x="1" y="2469"/>
                  </a:lnTo>
                  <a:lnTo>
                    <a:pt x="1229" y="2469"/>
                  </a:lnTo>
                  <a:lnTo>
                    <a:pt x="1229" y="0"/>
                  </a:lnTo>
                  <a:close/>
                </a:path>
              </a:pathLst>
            </a:custGeom>
            <a:solidFill>
              <a:srgbClr val="045A6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8" name="Google Shape;1298;p4"/>
            <p:cNvSpPr/>
            <p:nvPr/>
          </p:nvSpPr>
          <p:spPr>
            <a:xfrm>
              <a:off x="4934708" y="2013109"/>
              <a:ext cx="16832" cy="33461"/>
            </a:xfrm>
            <a:custGeom>
              <a:avLst/>
              <a:gdLst/>
              <a:ahLst/>
              <a:cxnLst/>
              <a:rect l="l" t="t" r="r" b="b"/>
              <a:pathLst>
                <a:path w="1242" h="2469" extrusionOk="0">
                  <a:moveTo>
                    <a:pt x="1" y="0"/>
                  </a:moveTo>
                  <a:lnTo>
                    <a:pt x="1" y="2469"/>
                  </a:lnTo>
                  <a:lnTo>
                    <a:pt x="1241" y="2469"/>
                  </a:lnTo>
                  <a:lnTo>
                    <a:pt x="1241" y="0"/>
                  </a:lnTo>
                  <a:close/>
                </a:path>
              </a:pathLst>
            </a:custGeom>
            <a:solidFill>
              <a:srgbClr val="045A6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9" name="Google Shape;1299;p4"/>
            <p:cNvSpPr/>
            <p:nvPr/>
          </p:nvSpPr>
          <p:spPr>
            <a:xfrm>
              <a:off x="4993215" y="2013109"/>
              <a:ext cx="16819" cy="33461"/>
            </a:xfrm>
            <a:custGeom>
              <a:avLst/>
              <a:gdLst/>
              <a:ahLst/>
              <a:cxnLst/>
              <a:rect l="l" t="t" r="r" b="b"/>
              <a:pathLst>
                <a:path w="1241" h="2469" extrusionOk="0">
                  <a:moveTo>
                    <a:pt x="0" y="0"/>
                  </a:moveTo>
                  <a:lnTo>
                    <a:pt x="0" y="2469"/>
                  </a:lnTo>
                  <a:lnTo>
                    <a:pt x="1241" y="2469"/>
                  </a:lnTo>
                  <a:lnTo>
                    <a:pt x="1241" y="0"/>
                  </a:lnTo>
                  <a:close/>
                </a:path>
              </a:pathLst>
            </a:custGeom>
            <a:solidFill>
              <a:srgbClr val="045A6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0" name="Google Shape;1300;p4"/>
            <p:cNvSpPr/>
            <p:nvPr/>
          </p:nvSpPr>
          <p:spPr>
            <a:xfrm>
              <a:off x="4842928" y="1971421"/>
              <a:ext cx="50104" cy="50104"/>
            </a:xfrm>
            <a:custGeom>
              <a:avLst/>
              <a:gdLst/>
              <a:ahLst/>
              <a:cxnLst/>
              <a:rect l="l" t="t" r="r" b="b"/>
              <a:pathLst>
                <a:path w="3697" h="3697" extrusionOk="0">
                  <a:moveTo>
                    <a:pt x="3697" y="1"/>
                  </a:moveTo>
                  <a:lnTo>
                    <a:pt x="0" y="3697"/>
                  </a:lnTo>
                  <a:lnTo>
                    <a:pt x="3697" y="3697"/>
                  </a:lnTo>
                  <a:lnTo>
                    <a:pt x="3697" y="1"/>
                  </a:lnTo>
                  <a:close/>
                </a:path>
              </a:pathLst>
            </a:custGeom>
            <a:solidFill>
              <a:srgbClr val="045A6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301" name="Google Shape;1301;p4"/>
          <p:cNvGrpSpPr/>
          <p:nvPr/>
        </p:nvGrpSpPr>
        <p:grpSpPr>
          <a:xfrm>
            <a:off x="3886087" y="3154360"/>
            <a:ext cx="452778" cy="475029"/>
            <a:chOff x="3886087" y="3078160"/>
            <a:chExt cx="452778" cy="475029"/>
          </a:xfrm>
        </p:grpSpPr>
        <p:sp>
          <p:nvSpPr>
            <p:cNvPr id="1302" name="Google Shape;1302;p4"/>
            <p:cNvSpPr/>
            <p:nvPr/>
          </p:nvSpPr>
          <p:spPr>
            <a:xfrm>
              <a:off x="4024813" y="3078160"/>
              <a:ext cx="314052" cy="475029"/>
            </a:xfrm>
            <a:custGeom>
              <a:avLst/>
              <a:gdLst/>
              <a:ahLst/>
              <a:cxnLst/>
              <a:rect l="l" t="t" r="r" b="b"/>
              <a:pathLst>
                <a:path w="23173" h="35051" extrusionOk="0">
                  <a:moveTo>
                    <a:pt x="0" y="1"/>
                  </a:moveTo>
                  <a:lnTo>
                    <a:pt x="0" y="35050"/>
                  </a:lnTo>
                  <a:lnTo>
                    <a:pt x="21286" y="35050"/>
                  </a:lnTo>
                  <a:cubicBezTo>
                    <a:pt x="22320" y="35050"/>
                    <a:pt x="23160" y="34210"/>
                    <a:pt x="23173" y="33177"/>
                  </a:cubicBezTo>
                  <a:lnTo>
                    <a:pt x="23173" y="1875"/>
                  </a:lnTo>
                  <a:cubicBezTo>
                    <a:pt x="23173" y="841"/>
                    <a:pt x="22320" y="1"/>
                    <a:pt x="21286" y="1"/>
                  </a:cubicBezTo>
                  <a:close/>
                </a:path>
              </a:pathLst>
            </a:custGeom>
            <a:solidFill>
              <a:srgbClr val="045A6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3" name="Google Shape;1303;p4"/>
            <p:cNvSpPr/>
            <p:nvPr/>
          </p:nvSpPr>
          <p:spPr>
            <a:xfrm>
              <a:off x="4245507" y="3078160"/>
              <a:ext cx="42392" cy="475029"/>
            </a:xfrm>
            <a:custGeom>
              <a:avLst/>
              <a:gdLst/>
              <a:ahLst/>
              <a:cxnLst/>
              <a:rect l="l" t="t" r="r" b="b"/>
              <a:pathLst>
                <a:path w="3128" h="35051" extrusionOk="0">
                  <a:moveTo>
                    <a:pt x="0" y="1"/>
                  </a:moveTo>
                  <a:lnTo>
                    <a:pt x="0" y="35050"/>
                  </a:lnTo>
                  <a:lnTo>
                    <a:pt x="3128" y="35050"/>
                  </a:lnTo>
                  <a:lnTo>
                    <a:pt x="3128"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4" name="Google Shape;1304;p4"/>
            <p:cNvSpPr/>
            <p:nvPr/>
          </p:nvSpPr>
          <p:spPr>
            <a:xfrm>
              <a:off x="3931448" y="3078160"/>
              <a:ext cx="93377" cy="475029"/>
            </a:xfrm>
            <a:custGeom>
              <a:avLst/>
              <a:gdLst/>
              <a:ahLst/>
              <a:cxnLst/>
              <a:rect l="l" t="t" r="r" b="b"/>
              <a:pathLst>
                <a:path w="6890" h="35051" extrusionOk="0">
                  <a:moveTo>
                    <a:pt x="1" y="1"/>
                  </a:moveTo>
                  <a:lnTo>
                    <a:pt x="1" y="35050"/>
                  </a:lnTo>
                  <a:lnTo>
                    <a:pt x="6889" y="35050"/>
                  </a:lnTo>
                  <a:lnTo>
                    <a:pt x="6889" y="1"/>
                  </a:ln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5" name="Google Shape;1305;p4"/>
            <p:cNvSpPr/>
            <p:nvPr/>
          </p:nvSpPr>
          <p:spPr>
            <a:xfrm>
              <a:off x="3889069" y="3264699"/>
              <a:ext cx="84784" cy="67979"/>
            </a:xfrm>
            <a:custGeom>
              <a:avLst/>
              <a:gdLst/>
              <a:ahLst/>
              <a:cxnLst/>
              <a:rect l="l" t="t" r="r" b="b"/>
              <a:pathLst>
                <a:path w="6256" h="5016" extrusionOk="0">
                  <a:moveTo>
                    <a:pt x="3128" y="1"/>
                  </a:moveTo>
                  <a:cubicBezTo>
                    <a:pt x="1396" y="1"/>
                    <a:pt x="0" y="1409"/>
                    <a:pt x="0" y="3141"/>
                  </a:cubicBezTo>
                  <a:cubicBezTo>
                    <a:pt x="0" y="3813"/>
                    <a:pt x="233" y="4472"/>
                    <a:pt x="646" y="5015"/>
                  </a:cubicBezTo>
                  <a:cubicBezTo>
                    <a:pt x="892" y="4679"/>
                    <a:pt x="1215" y="4395"/>
                    <a:pt x="1577" y="4188"/>
                  </a:cubicBezTo>
                  <a:cubicBezTo>
                    <a:pt x="866" y="3141"/>
                    <a:pt x="1370" y="1707"/>
                    <a:pt x="2585" y="1345"/>
                  </a:cubicBezTo>
                  <a:cubicBezTo>
                    <a:pt x="2771" y="1287"/>
                    <a:pt x="2958" y="1259"/>
                    <a:pt x="3141" y="1259"/>
                  </a:cubicBezTo>
                  <a:cubicBezTo>
                    <a:pt x="4138" y="1259"/>
                    <a:pt x="5015" y="2071"/>
                    <a:pt x="5015" y="3141"/>
                  </a:cubicBezTo>
                  <a:cubicBezTo>
                    <a:pt x="5008" y="3555"/>
                    <a:pt x="5318" y="3762"/>
                    <a:pt x="5630" y="3762"/>
                  </a:cubicBezTo>
                  <a:cubicBezTo>
                    <a:pt x="5942" y="3762"/>
                    <a:pt x="6255" y="3555"/>
                    <a:pt x="6255" y="3141"/>
                  </a:cubicBezTo>
                  <a:cubicBezTo>
                    <a:pt x="6255" y="1409"/>
                    <a:pt x="4859" y="1"/>
                    <a:pt x="3128" y="1"/>
                  </a:cubicBezTo>
                  <a:close/>
                </a:path>
              </a:pathLst>
            </a:custGeom>
            <a:solidFill>
              <a:srgbClr val="045A6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6" name="Google Shape;1306;p4"/>
            <p:cNvSpPr/>
            <p:nvPr/>
          </p:nvSpPr>
          <p:spPr>
            <a:xfrm>
              <a:off x="3886087" y="3315671"/>
              <a:ext cx="87766" cy="67979"/>
            </a:xfrm>
            <a:custGeom>
              <a:avLst/>
              <a:gdLst/>
              <a:ahLst/>
              <a:cxnLst/>
              <a:rect l="l" t="t" r="r" b="b"/>
              <a:pathLst>
                <a:path w="6476" h="5016" extrusionOk="0">
                  <a:moveTo>
                    <a:pt x="3348" y="1"/>
                  </a:moveTo>
                  <a:cubicBezTo>
                    <a:pt x="2805" y="1"/>
                    <a:pt x="2262" y="156"/>
                    <a:pt x="1797" y="427"/>
                  </a:cubicBezTo>
                  <a:cubicBezTo>
                    <a:pt x="1435" y="634"/>
                    <a:pt x="1112" y="918"/>
                    <a:pt x="866" y="1254"/>
                  </a:cubicBezTo>
                  <a:cubicBezTo>
                    <a:pt x="0" y="2366"/>
                    <a:pt x="0" y="3904"/>
                    <a:pt x="866" y="5015"/>
                  </a:cubicBezTo>
                  <a:cubicBezTo>
                    <a:pt x="1112" y="4679"/>
                    <a:pt x="1435" y="4395"/>
                    <a:pt x="1797" y="4188"/>
                  </a:cubicBezTo>
                  <a:cubicBezTo>
                    <a:pt x="1086" y="3141"/>
                    <a:pt x="1590" y="1707"/>
                    <a:pt x="2805" y="1332"/>
                  </a:cubicBezTo>
                  <a:cubicBezTo>
                    <a:pt x="2988" y="1277"/>
                    <a:pt x="3172" y="1251"/>
                    <a:pt x="3352" y="1251"/>
                  </a:cubicBezTo>
                  <a:cubicBezTo>
                    <a:pt x="4353" y="1251"/>
                    <a:pt x="5235" y="2055"/>
                    <a:pt x="5235" y="3128"/>
                  </a:cubicBezTo>
                  <a:cubicBezTo>
                    <a:pt x="5228" y="3548"/>
                    <a:pt x="5538" y="3758"/>
                    <a:pt x="5850" y="3758"/>
                  </a:cubicBezTo>
                  <a:cubicBezTo>
                    <a:pt x="6162" y="3758"/>
                    <a:pt x="6475" y="3548"/>
                    <a:pt x="6475" y="3128"/>
                  </a:cubicBezTo>
                  <a:cubicBezTo>
                    <a:pt x="6475" y="1409"/>
                    <a:pt x="5079" y="1"/>
                    <a:pt x="3348" y="1"/>
                  </a:cubicBezTo>
                  <a:close/>
                </a:path>
              </a:pathLst>
            </a:custGeom>
            <a:solidFill>
              <a:srgbClr val="045A6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7" name="Google Shape;1307;p4"/>
            <p:cNvSpPr/>
            <p:nvPr/>
          </p:nvSpPr>
          <p:spPr>
            <a:xfrm>
              <a:off x="3886087" y="3366643"/>
              <a:ext cx="87766" cy="67803"/>
            </a:xfrm>
            <a:custGeom>
              <a:avLst/>
              <a:gdLst/>
              <a:ahLst/>
              <a:cxnLst/>
              <a:rect l="l" t="t" r="r" b="b"/>
              <a:pathLst>
                <a:path w="6476" h="5003" extrusionOk="0">
                  <a:moveTo>
                    <a:pt x="3348" y="0"/>
                  </a:moveTo>
                  <a:cubicBezTo>
                    <a:pt x="2805" y="0"/>
                    <a:pt x="2262" y="143"/>
                    <a:pt x="1797" y="427"/>
                  </a:cubicBezTo>
                  <a:cubicBezTo>
                    <a:pt x="1435" y="634"/>
                    <a:pt x="1112" y="918"/>
                    <a:pt x="866" y="1254"/>
                  </a:cubicBezTo>
                  <a:cubicBezTo>
                    <a:pt x="0" y="2353"/>
                    <a:pt x="0" y="3904"/>
                    <a:pt x="866" y="5002"/>
                  </a:cubicBezTo>
                  <a:cubicBezTo>
                    <a:pt x="1112" y="4666"/>
                    <a:pt x="1435" y="4395"/>
                    <a:pt x="1797" y="4188"/>
                  </a:cubicBezTo>
                  <a:cubicBezTo>
                    <a:pt x="1086" y="3141"/>
                    <a:pt x="1590" y="1706"/>
                    <a:pt x="2805" y="1332"/>
                  </a:cubicBezTo>
                  <a:cubicBezTo>
                    <a:pt x="2991" y="1274"/>
                    <a:pt x="3178" y="1246"/>
                    <a:pt x="3361" y="1246"/>
                  </a:cubicBezTo>
                  <a:cubicBezTo>
                    <a:pt x="4358" y="1246"/>
                    <a:pt x="5235" y="2058"/>
                    <a:pt x="5235" y="3128"/>
                  </a:cubicBezTo>
                  <a:cubicBezTo>
                    <a:pt x="5228" y="3542"/>
                    <a:pt x="5538" y="3748"/>
                    <a:pt x="5850" y="3748"/>
                  </a:cubicBezTo>
                  <a:cubicBezTo>
                    <a:pt x="6162" y="3748"/>
                    <a:pt x="6475" y="3542"/>
                    <a:pt x="6475" y="3128"/>
                  </a:cubicBezTo>
                  <a:cubicBezTo>
                    <a:pt x="6475" y="1396"/>
                    <a:pt x="5079" y="0"/>
                    <a:pt x="3348" y="0"/>
                  </a:cubicBezTo>
                  <a:close/>
                </a:path>
              </a:pathLst>
            </a:custGeom>
            <a:solidFill>
              <a:srgbClr val="045A6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8" name="Google Shape;1308;p4"/>
            <p:cNvSpPr/>
            <p:nvPr/>
          </p:nvSpPr>
          <p:spPr>
            <a:xfrm>
              <a:off x="3889069" y="3111974"/>
              <a:ext cx="84784" cy="67966"/>
            </a:xfrm>
            <a:custGeom>
              <a:avLst/>
              <a:gdLst/>
              <a:ahLst/>
              <a:cxnLst/>
              <a:rect l="l" t="t" r="r" b="b"/>
              <a:pathLst>
                <a:path w="6256" h="5015" extrusionOk="0">
                  <a:moveTo>
                    <a:pt x="3128" y="0"/>
                  </a:moveTo>
                  <a:cubicBezTo>
                    <a:pt x="1396" y="0"/>
                    <a:pt x="0" y="1409"/>
                    <a:pt x="0" y="3141"/>
                  </a:cubicBezTo>
                  <a:cubicBezTo>
                    <a:pt x="0" y="3813"/>
                    <a:pt x="233" y="4472"/>
                    <a:pt x="646" y="5015"/>
                  </a:cubicBezTo>
                  <a:cubicBezTo>
                    <a:pt x="892" y="4679"/>
                    <a:pt x="1215" y="4394"/>
                    <a:pt x="1577" y="4187"/>
                  </a:cubicBezTo>
                  <a:cubicBezTo>
                    <a:pt x="866" y="3141"/>
                    <a:pt x="1370" y="1706"/>
                    <a:pt x="2585" y="1344"/>
                  </a:cubicBezTo>
                  <a:cubicBezTo>
                    <a:pt x="2771" y="1286"/>
                    <a:pt x="2958" y="1259"/>
                    <a:pt x="3141" y="1259"/>
                  </a:cubicBezTo>
                  <a:cubicBezTo>
                    <a:pt x="4138" y="1259"/>
                    <a:pt x="5015" y="2070"/>
                    <a:pt x="5015" y="3141"/>
                  </a:cubicBezTo>
                  <a:cubicBezTo>
                    <a:pt x="5008" y="3554"/>
                    <a:pt x="5318" y="3761"/>
                    <a:pt x="5630" y="3761"/>
                  </a:cubicBezTo>
                  <a:cubicBezTo>
                    <a:pt x="5942" y="3761"/>
                    <a:pt x="6255" y="3554"/>
                    <a:pt x="6255" y="3141"/>
                  </a:cubicBezTo>
                  <a:cubicBezTo>
                    <a:pt x="6255" y="1409"/>
                    <a:pt x="4859" y="0"/>
                    <a:pt x="3128" y="0"/>
                  </a:cubicBezTo>
                  <a:close/>
                </a:path>
              </a:pathLst>
            </a:custGeom>
            <a:solidFill>
              <a:srgbClr val="045A6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9" name="Google Shape;1309;p4"/>
            <p:cNvSpPr/>
            <p:nvPr/>
          </p:nvSpPr>
          <p:spPr>
            <a:xfrm>
              <a:off x="3886087" y="3162932"/>
              <a:ext cx="87766" cy="67979"/>
            </a:xfrm>
            <a:custGeom>
              <a:avLst/>
              <a:gdLst/>
              <a:ahLst/>
              <a:cxnLst/>
              <a:rect l="l" t="t" r="r" b="b"/>
              <a:pathLst>
                <a:path w="6476" h="5016" extrusionOk="0">
                  <a:moveTo>
                    <a:pt x="3348" y="1"/>
                  </a:moveTo>
                  <a:cubicBezTo>
                    <a:pt x="2805" y="1"/>
                    <a:pt x="2262" y="156"/>
                    <a:pt x="1797" y="427"/>
                  </a:cubicBezTo>
                  <a:cubicBezTo>
                    <a:pt x="1435" y="634"/>
                    <a:pt x="1112" y="919"/>
                    <a:pt x="866" y="1255"/>
                  </a:cubicBezTo>
                  <a:cubicBezTo>
                    <a:pt x="0" y="2366"/>
                    <a:pt x="0" y="3904"/>
                    <a:pt x="866" y="5015"/>
                  </a:cubicBezTo>
                  <a:cubicBezTo>
                    <a:pt x="1112" y="4679"/>
                    <a:pt x="1435" y="4395"/>
                    <a:pt x="1797" y="4188"/>
                  </a:cubicBezTo>
                  <a:cubicBezTo>
                    <a:pt x="1086" y="3141"/>
                    <a:pt x="1590" y="1707"/>
                    <a:pt x="2805" y="1332"/>
                  </a:cubicBezTo>
                  <a:cubicBezTo>
                    <a:pt x="2988" y="1277"/>
                    <a:pt x="3172" y="1251"/>
                    <a:pt x="3352" y="1251"/>
                  </a:cubicBezTo>
                  <a:cubicBezTo>
                    <a:pt x="4353" y="1251"/>
                    <a:pt x="5235" y="2055"/>
                    <a:pt x="5235" y="3129"/>
                  </a:cubicBezTo>
                  <a:cubicBezTo>
                    <a:pt x="5228" y="3549"/>
                    <a:pt x="5538" y="3759"/>
                    <a:pt x="5850" y="3759"/>
                  </a:cubicBezTo>
                  <a:cubicBezTo>
                    <a:pt x="6162" y="3759"/>
                    <a:pt x="6475" y="3549"/>
                    <a:pt x="6475" y="3129"/>
                  </a:cubicBezTo>
                  <a:cubicBezTo>
                    <a:pt x="6475" y="1410"/>
                    <a:pt x="5079" y="1"/>
                    <a:pt x="3348" y="1"/>
                  </a:cubicBezTo>
                  <a:close/>
                </a:path>
              </a:pathLst>
            </a:custGeom>
            <a:solidFill>
              <a:srgbClr val="045A6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0" name="Google Shape;1310;p4"/>
            <p:cNvSpPr/>
            <p:nvPr/>
          </p:nvSpPr>
          <p:spPr>
            <a:xfrm>
              <a:off x="3886087" y="3213904"/>
              <a:ext cx="87766" cy="67803"/>
            </a:xfrm>
            <a:custGeom>
              <a:avLst/>
              <a:gdLst/>
              <a:ahLst/>
              <a:cxnLst/>
              <a:rect l="l" t="t" r="r" b="b"/>
              <a:pathLst>
                <a:path w="6476" h="5003" extrusionOk="0">
                  <a:moveTo>
                    <a:pt x="3348" y="1"/>
                  </a:moveTo>
                  <a:cubicBezTo>
                    <a:pt x="2805" y="1"/>
                    <a:pt x="2262" y="143"/>
                    <a:pt x="1797" y="427"/>
                  </a:cubicBezTo>
                  <a:cubicBezTo>
                    <a:pt x="1435" y="634"/>
                    <a:pt x="1112" y="918"/>
                    <a:pt x="866" y="1254"/>
                  </a:cubicBezTo>
                  <a:cubicBezTo>
                    <a:pt x="0" y="2353"/>
                    <a:pt x="0" y="3904"/>
                    <a:pt x="866" y="5002"/>
                  </a:cubicBezTo>
                  <a:cubicBezTo>
                    <a:pt x="1112" y="4666"/>
                    <a:pt x="1435" y="4395"/>
                    <a:pt x="1797" y="4188"/>
                  </a:cubicBezTo>
                  <a:cubicBezTo>
                    <a:pt x="1086" y="3141"/>
                    <a:pt x="1590" y="1707"/>
                    <a:pt x="2805" y="1332"/>
                  </a:cubicBezTo>
                  <a:cubicBezTo>
                    <a:pt x="2991" y="1274"/>
                    <a:pt x="3178" y="1247"/>
                    <a:pt x="3361" y="1247"/>
                  </a:cubicBezTo>
                  <a:cubicBezTo>
                    <a:pt x="4358" y="1247"/>
                    <a:pt x="5235" y="2058"/>
                    <a:pt x="5235" y="3128"/>
                  </a:cubicBezTo>
                  <a:cubicBezTo>
                    <a:pt x="5228" y="3548"/>
                    <a:pt x="5538" y="3758"/>
                    <a:pt x="5850" y="3758"/>
                  </a:cubicBezTo>
                  <a:cubicBezTo>
                    <a:pt x="6162" y="3758"/>
                    <a:pt x="6475" y="3548"/>
                    <a:pt x="6475" y="3128"/>
                  </a:cubicBezTo>
                  <a:cubicBezTo>
                    <a:pt x="6475" y="1397"/>
                    <a:pt x="5079" y="1"/>
                    <a:pt x="3348" y="1"/>
                  </a:cubicBezTo>
                  <a:close/>
                </a:path>
              </a:pathLst>
            </a:custGeom>
            <a:solidFill>
              <a:srgbClr val="045A6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1" name="Google Shape;1311;p4"/>
            <p:cNvSpPr/>
            <p:nvPr/>
          </p:nvSpPr>
          <p:spPr>
            <a:xfrm>
              <a:off x="3889069" y="3417438"/>
              <a:ext cx="84784" cy="84961"/>
            </a:xfrm>
            <a:custGeom>
              <a:avLst/>
              <a:gdLst/>
              <a:ahLst/>
              <a:cxnLst/>
              <a:rect l="l" t="t" r="r" b="b"/>
              <a:pathLst>
                <a:path w="6256" h="6269" extrusionOk="0">
                  <a:moveTo>
                    <a:pt x="3128" y="0"/>
                  </a:moveTo>
                  <a:cubicBezTo>
                    <a:pt x="2585" y="13"/>
                    <a:pt x="2042" y="156"/>
                    <a:pt x="1577" y="440"/>
                  </a:cubicBezTo>
                  <a:cubicBezTo>
                    <a:pt x="1215" y="647"/>
                    <a:pt x="892" y="918"/>
                    <a:pt x="646" y="1254"/>
                  </a:cubicBezTo>
                  <a:cubicBezTo>
                    <a:pt x="233" y="1797"/>
                    <a:pt x="0" y="2456"/>
                    <a:pt x="0" y="3141"/>
                  </a:cubicBezTo>
                  <a:cubicBezTo>
                    <a:pt x="0" y="4860"/>
                    <a:pt x="1409" y="6269"/>
                    <a:pt x="3128" y="6269"/>
                  </a:cubicBezTo>
                  <a:lnTo>
                    <a:pt x="3128" y="5015"/>
                  </a:lnTo>
                  <a:cubicBezTo>
                    <a:pt x="1460" y="5015"/>
                    <a:pt x="620" y="2986"/>
                    <a:pt x="1796" y="1810"/>
                  </a:cubicBezTo>
                  <a:cubicBezTo>
                    <a:pt x="2181" y="1425"/>
                    <a:pt x="2653" y="1253"/>
                    <a:pt x="3115" y="1253"/>
                  </a:cubicBezTo>
                  <a:cubicBezTo>
                    <a:pt x="4081" y="1253"/>
                    <a:pt x="5006" y="2005"/>
                    <a:pt x="5015" y="3141"/>
                  </a:cubicBezTo>
                  <a:cubicBezTo>
                    <a:pt x="5008" y="3555"/>
                    <a:pt x="5318" y="3761"/>
                    <a:pt x="5630" y="3761"/>
                  </a:cubicBezTo>
                  <a:cubicBezTo>
                    <a:pt x="5942" y="3761"/>
                    <a:pt x="6255" y="3555"/>
                    <a:pt x="6255" y="3141"/>
                  </a:cubicBezTo>
                  <a:cubicBezTo>
                    <a:pt x="6255" y="1409"/>
                    <a:pt x="4859" y="0"/>
                    <a:pt x="3128" y="0"/>
                  </a:cubicBezTo>
                  <a:close/>
                </a:path>
              </a:pathLst>
            </a:custGeom>
            <a:solidFill>
              <a:srgbClr val="045A6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312" name="Google Shape;1312;p4"/>
          <p:cNvGrpSpPr/>
          <p:nvPr/>
        </p:nvGrpSpPr>
        <p:grpSpPr>
          <a:xfrm>
            <a:off x="4813145" y="3154361"/>
            <a:ext cx="492010" cy="475035"/>
            <a:chOff x="4813145" y="3078161"/>
            <a:chExt cx="492010" cy="475035"/>
          </a:xfrm>
        </p:grpSpPr>
        <p:sp>
          <p:nvSpPr>
            <p:cNvPr id="1313" name="Google Shape;1313;p4"/>
            <p:cNvSpPr/>
            <p:nvPr/>
          </p:nvSpPr>
          <p:spPr>
            <a:xfrm>
              <a:off x="4813145" y="3078161"/>
              <a:ext cx="492010" cy="135755"/>
            </a:xfrm>
            <a:custGeom>
              <a:avLst/>
              <a:gdLst/>
              <a:ahLst/>
              <a:cxnLst/>
              <a:rect l="l" t="t" r="r" b="b"/>
              <a:pathLst>
                <a:path w="36304" h="10017" extrusionOk="0">
                  <a:moveTo>
                    <a:pt x="1280" y="0"/>
                  </a:moveTo>
                  <a:cubicBezTo>
                    <a:pt x="569" y="0"/>
                    <a:pt x="0" y="569"/>
                    <a:pt x="0" y="1280"/>
                  </a:cubicBezTo>
                  <a:lnTo>
                    <a:pt x="0" y="10017"/>
                  </a:lnTo>
                  <a:lnTo>
                    <a:pt x="36304" y="10017"/>
                  </a:lnTo>
                  <a:lnTo>
                    <a:pt x="36304" y="1280"/>
                  </a:lnTo>
                  <a:cubicBezTo>
                    <a:pt x="36304" y="569"/>
                    <a:pt x="35735" y="0"/>
                    <a:pt x="35024" y="0"/>
                  </a:cubicBezTo>
                  <a:close/>
                </a:path>
              </a:pathLst>
            </a:custGeom>
            <a:solidFill>
              <a:srgbClr val="045A6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4" name="Google Shape;1314;p4"/>
            <p:cNvSpPr/>
            <p:nvPr/>
          </p:nvSpPr>
          <p:spPr>
            <a:xfrm>
              <a:off x="4838543" y="3213905"/>
              <a:ext cx="441215" cy="339287"/>
            </a:xfrm>
            <a:custGeom>
              <a:avLst/>
              <a:gdLst/>
              <a:ahLst/>
              <a:cxnLst/>
              <a:rect l="l" t="t" r="r" b="b"/>
              <a:pathLst>
                <a:path w="32556" h="25035" extrusionOk="0">
                  <a:moveTo>
                    <a:pt x="0" y="1"/>
                  </a:moveTo>
                  <a:lnTo>
                    <a:pt x="0" y="25034"/>
                  </a:lnTo>
                  <a:lnTo>
                    <a:pt x="32556" y="25034"/>
                  </a:lnTo>
                  <a:lnTo>
                    <a:pt x="32556" y="1"/>
                  </a:ln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5" name="Google Shape;1315;p4"/>
            <p:cNvSpPr/>
            <p:nvPr/>
          </p:nvSpPr>
          <p:spPr>
            <a:xfrm>
              <a:off x="4948889" y="3112137"/>
              <a:ext cx="220526" cy="67803"/>
            </a:xfrm>
            <a:custGeom>
              <a:avLst/>
              <a:gdLst/>
              <a:ahLst/>
              <a:cxnLst/>
              <a:rect l="l" t="t" r="r" b="b"/>
              <a:pathLst>
                <a:path w="16272" h="5003" extrusionOk="0">
                  <a:moveTo>
                    <a:pt x="2495" y="1"/>
                  </a:moveTo>
                  <a:cubicBezTo>
                    <a:pt x="1112" y="1"/>
                    <a:pt x="0" y="1125"/>
                    <a:pt x="0" y="2508"/>
                  </a:cubicBezTo>
                  <a:cubicBezTo>
                    <a:pt x="0" y="3891"/>
                    <a:pt x="1112" y="5002"/>
                    <a:pt x="2495" y="5002"/>
                  </a:cubicBezTo>
                  <a:lnTo>
                    <a:pt x="13765" y="5002"/>
                  </a:lnTo>
                  <a:cubicBezTo>
                    <a:pt x="15147" y="5002"/>
                    <a:pt x="16272" y="3891"/>
                    <a:pt x="16272" y="2508"/>
                  </a:cubicBezTo>
                  <a:cubicBezTo>
                    <a:pt x="16272" y="1125"/>
                    <a:pt x="15147" y="1"/>
                    <a:pt x="13765" y="1"/>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6" name="Google Shape;1316;p4"/>
            <p:cNvSpPr/>
            <p:nvPr/>
          </p:nvSpPr>
          <p:spPr>
            <a:xfrm>
              <a:off x="4838543" y="3510790"/>
              <a:ext cx="441215" cy="42406"/>
            </a:xfrm>
            <a:custGeom>
              <a:avLst/>
              <a:gdLst/>
              <a:ahLst/>
              <a:cxnLst/>
              <a:rect l="l" t="t" r="r" b="b"/>
              <a:pathLst>
                <a:path w="32556" h="3129" extrusionOk="0">
                  <a:moveTo>
                    <a:pt x="0" y="1"/>
                  </a:moveTo>
                  <a:lnTo>
                    <a:pt x="0" y="3128"/>
                  </a:lnTo>
                  <a:lnTo>
                    <a:pt x="32556" y="3128"/>
                  </a:lnTo>
                  <a:lnTo>
                    <a:pt x="32556" y="1"/>
                  </a:lnTo>
                  <a:close/>
                </a:path>
              </a:pathLst>
            </a:custGeom>
            <a:solidFill>
              <a:srgbClr val="045A6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7" name="Google Shape;1317;p4"/>
            <p:cNvSpPr/>
            <p:nvPr/>
          </p:nvSpPr>
          <p:spPr>
            <a:xfrm>
              <a:off x="4940310" y="3281695"/>
              <a:ext cx="237521" cy="118761"/>
            </a:xfrm>
            <a:custGeom>
              <a:avLst/>
              <a:gdLst/>
              <a:ahLst/>
              <a:cxnLst/>
              <a:rect l="l" t="t" r="r" b="b"/>
              <a:pathLst>
                <a:path w="17526" h="8763" extrusionOk="0">
                  <a:moveTo>
                    <a:pt x="0" y="0"/>
                  </a:moveTo>
                  <a:lnTo>
                    <a:pt x="0" y="8763"/>
                  </a:lnTo>
                  <a:lnTo>
                    <a:pt x="17525" y="8763"/>
                  </a:lnTo>
                  <a:lnTo>
                    <a:pt x="17525"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8" name="Google Shape;1318;p4"/>
            <p:cNvSpPr/>
            <p:nvPr/>
          </p:nvSpPr>
          <p:spPr>
            <a:xfrm>
              <a:off x="4962903" y="3315672"/>
              <a:ext cx="73577" cy="16995"/>
            </a:xfrm>
            <a:custGeom>
              <a:avLst/>
              <a:gdLst/>
              <a:ahLst/>
              <a:cxnLst/>
              <a:rect l="l" t="t" r="r" b="b"/>
              <a:pathLst>
                <a:path w="5429" h="1254" extrusionOk="0">
                  <a:moveTo>
                    <a:pt x="840" y="0"/>
                  </a:moveTo>
                  <a:cubicBezTo>
                    <a:pt x="0" y="0"/>
                    <a:pt x="0" y="1254"/>
                    <a:pt x="840" y="1254"/>
                  </a:cubicBezTo>
                  <a:lnTo>
                    <a:pt x="4601" y="1254"/>
                  </a:lnTo>
                  <a:cubicBezTo>
                    <a:pt x="5428" y="1254"/>
                    <a:pt x="5428" y="0"/>
                    <a:pt x="4601"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9" name="Google Shape;1319;p4"/>
            <p:cNvSpPr/>
            <p:nvPr/>
          </p:nvSpPr>
          <p:spPr>
            <a:xfrm>
              <a:off x="5050657" y="3315577"/>
              <a:ext cx="19976" cy="17090"/>
            </a:xfrm>
            <a:custGeom>
              <a:avLst/>
              <a:gdLst/>
              <a:ahLst/>
              <a:cxnLst/>
              <a:rect l="l" t="t" r="r" b="b"/>
              <a:pathLst>
                <a:path w="1474" h="1261" extrusionOk="0">
                  <a:moveTo>
                    <a:pt x="630" y="1"/>
                  </a:moveTo>
                  <a:cubicBezTo>
                    <a:pt x="307" y="1"/>
                    <a:pt x="0" y="252"/>
                    <a:pt x="0" y="628"/>
                  </a:cubicBezTo>
                  <a:cubicBezTo>
                    <a:pt x="0" y="977"/>
                    <a:pt x="272" y="1261"/>
                    <a:pt x="621" y="1261"/>
                  </a:cubicBezTo>
                  <a:cubicBezTo>
                    <a:pt x="1189" y="1261"/>
                    <a:pt x="1474" y="589"/>
                    <a:pt x="1073" y="188"/>
                  </a:cubicBezTo>
                  <a:cubicBezTo>
                    <a:pt x="943" y="58"/>
                    <a:pt x="785" y="1"/>
                    <a:pt x="630" y="1"/>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0" name="Google Shape;1320;p4"/>
            <p:cNvSpPr/>
            <p:nvPr/>
          </p:nvSpPr>
          <p:spPr>
            <a:xfrm>
              <a:off x="4996880" y="3349648"/>
              <a:ext cx="158347" cy="17008"/>
            </a:xfrm>
            <a:custGeom>
              <a:avLst/>
              <a:gdLst/>
              <a:ahLst/>
              <a:cxnLst/>
              <a:rect l="l" t="t" r="r" b="b"/>
              <a:pathLst>
                <a:path w="11684" h="1255" extrusionOk="0">
                  <a:moveTo>
                    <a:pt x="841" y="1"/>
                  </a:moveTo>
                  <a:cubicBezTo>
                    <a:pt x="1" y="1"/>
                    <a:pt x="1" y="1254"/>
                    <a:pt x="841" y="1254"/>
                  </a:cubicBezTo>
                  <a:lnTo>
                    <a:pt x="10857" y="1254"/>
                  </a:lnTo>
                  <a:cubicBezTo>
                    <a:pt x="11684" y="1254"/>
                    <a:pt x="11684" y="1"/>
                    <a:pt x="10857" y="1"/>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1" name="Google Shape;1321;p4"/>
            <p:cNvSpPr/>
            <p:nvPr/>
          </p:nvSpPr>
          <p:spPr>
            <a:xfrm>
              <a:off x="4965004" y="3349228"/>
              <a:ext cx="21806" cy="17334"/>
            </a:xfrm>
            <a:custGeom>
              <a:avLst/>
              <a:gdLst/>
              <a:ahLst/>
              <a:cxnLst/>
              <a:rect l="l" t="t" r="r" b="b"/>
              <a:pathLst>
                <a:path w="1609" h="1279" extrusionOk="0">
                  <a:moveTo>
                    <a:pt x="686" y="0"/>
                  </a:moveTo>
                  <a:cubicBezTo>
                    <a:pt x="533" y="0"/>
                    <a:pt x="374" y="63"/>
                    <a:pt x="233" y="213"/>
                  </a:cubicBezTo>
                  <a:cubicBezTo>
                    <a:pt x="0" y="458"/>
                    <a:pt x="0" y="846"/>
                    <a:pt x="233" y="1104"/>
                  </a:cubicBezTo>
                  <a:cubicBezTo>
                    <a:pt x="362" y="1221"/>
                    <a:pt x="524" y="1279"/>
                    <a:pt x="684" y="1279"/>
                  </a:cubicBezTo>
                  <a:cubicBezTo>
                    <a:pt x="844" y="1279"/>
                    <a:pt x="1002" y="1221"/>
                    <a:pt x="1125" y="1104"/>
                  </a:cubicBezTo>
                  <a:cubicBezTo>
                    <a:pt x="1608" y="650"/>
                    <a:pt x="1180" y="0"/>
                    <a:pt x="686"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322" name="Google Shape;1322;p4"/>
          <p:cNvSpPr txBox="1"/>
          <p:nvPr/>
        </p:nvSpPr>
        <p:spPr>
          <a:xfrm>
            <a:off x="720000" y="249625"/>
            <a:ext cx="3653400" cy="1009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vi" sz="3200" b="1" i="0" u="none" strike="noStrike" cap="none" dirty="0">
                <a:solidFill>
                  <a:schemeClr val="dk1"/>
                </a:solidFill>
                <a:latin typeface="Lilita One"/>
                <a:ea typeface="Lilita One"/>
                <a:cs typeface="Lilita One"/>
                <a:sym typeface="Lilita One"/>
              </a:rPr>
              <a:t>1.</a:t>
            </a:r>
            <a:endParaRPr sz="3200" b="1" i="0" u="none" strike="noStrike" cap="none" dirty="0">
              <a:solidFill>
                <a:schemeClr val="dk1"/>
              </a:solidFill>
              <a:latin typeface="Lilita One"/>
              <a:ea typeface="Lilita One"/>
              <a:cs typeface="Lilita One"/>
              <a:sym typeface="Lilita One"/>
            </a:endParaRPr>
          </a:p>
          <a:p>
            <a:pPr marL="0" marR="0" lvl="0" indent="0" algn="l" rtl="0">
              <a:lnSpc>
                <a:spcPct val="100000"/>
              </a:lnSpc>
              <a:spcBef>
                <a:spcPts val="0"/>
              </a:spcBef>
              <a:spcAft>
                <a:spcPts val="0"/>
              </a:spcAft>
              <a:buClr>
                <a:srgbClr val="000000"/>
              </a:buClr>
              <a:buSzPts val="3200"/>
              <a:buFont typeface="Arial"/>
              <a:buNone/>
            </a:pPr>
            <a:r>
              <a:rPr lang="vi" sz="3200" b="1" i="0" u="none" strike="noStrike" cap="none" dirty="0">
                <a:solidFill>
                  <a:schemeClr val="dk1"/>
                </a:solidFill>
                <a:latin typeface="Lilita One"/>
                <a:ea typeface="Lilita One"/>
                <a:cs typeface="Lilita One"/>
                <a:sym typeface="Lilita One"/>
              </a:rPr>
              <a:t>Introduction</a:t>
            </a:r>
            <a:endParaRPr sz="3200" b="1" i="0" u="none" strike="noStrike" cap="none" dirty="0">
              <a:solidFill>
                <a:schemeClr val="dk1"/>
              </a:solidFill>
              <a:latin typeface="Lilita One"/>
              <a:ea typeface="Lilita One"/>
              <a:cs typeface="Lilita One"/>
              <a:sym typeface="Lilita One"/>
            </a:endParaRPr>
          </a:p>
        </p:txBody>
      </p:sp>
      <p:cxnSp>
        <p:nvCxnSpPr>
          <p:cNvPr id="1323" name="Google Shape;1323;p4"/>
          <p:cNvCxnSpPr/>
          <p:nvPr/>
        </p:nvCxnSpPr>
        <p:spPr>
          <a:xfrm>
            <a:off x="832998" y="1403513"/>
            <a:ext cx="1151400" cy="9900"/>
          </a:xfrm>
          <a:prstGeom prst="straightConnector1">
            <a:avLst/>
          </a:prstGeom>
          <a:noFill/>
          <a:ln w="38100" cap="flat" cmpd="sng">
            <a:solidFill>
              <a:srgbClr val="CC0000"/>
            </a:solidFill>
            <a:prstDash val="solid"/>
            <a:round/>
            <a:headEnd type="none" w="sm" len="sm"/>
            <a:tailEnd type="none" w="sm" len="sm"/>
          </a:ln>
        </p:spPr>
      </p:cxnSp>
    </p:spTree>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155"/>
        <p:cNvGrpSpPr/>
        <p:nvPr/>
      </p:nvGrpSpPr>
      <p:grpSpPr>
        <a:xfrm>
          <a:off x="0" y="0"/>
          <a:ext cx="0" cy="0"/>
          <a:chOff x="0" y="0"/>
          <a:chExt cx="0" cy="0"/>
        </a:xfrm>
      </p:grpSpPr>
      <p:sp>
        <p:nvSpPr>
          <p:cNvPr id="2156" name="Google Shape;2156;p40"/>
          <p:cNvSpPr txBox="1">
            <a:spLocks noGrp="1"/>
          </p:cNvSpPr>
          <p:nvPr>
            <p:ph type="subTitle" idx="1"/>
          </p:nvPr>
        </p:nvSpPr>
        <p:spPr>
          <a:xfrm>
            <a:off x="1035075" y="1099800"/>
            <a:ext cx="1257900" cy="460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100"/>
              <a:buNone/>
            </a:pPr>
            <a:r>
              <a:rPr lang="vi"/>
              <a:t>Admin</a:t>
            </a:r>
            <a:endParaRPr/>
          </a:p>
        </p:txBody>
      </p:sp>
      <p:graphicFrame>
        <p:nvGraphicFramePr>
          <p:cNvPr id="2157" name="Google Shape;2157;p40"/>
          <p:cNvGraphicFramePr/>
          <p:nvPr/>
        </p:nvGraphicFramePr>
        <p:xfrm>
          <a:off x="1187475" y="1559990"/>
          <a:ext cx="2279450" cy="802000"/>
        </p:xfrm>
        <a:graphic>
          <a:graphicData uri="http://schemas.openxmlformats.org/drawingml/2006/table">
            <a:tbl>
              <a:tblPr firstRow="1" bandRow="1">
                <a:noFill/>
                <a:tableStyleId>{319B0C7F-F9D8-4A95-AD4D-5C33AE775EC2}</a:tableStyleId>
              </a:tblPr>
              <a:tblGrid>
                <a:gridCol w="2279450">
                  <a:extLst>
                    <a:ext uri="{9D8B030D-6E8A-4147-A177-3AD203B41FA5}">
                      <a16:colId xmlns:a16="http://schemas.microsoft.com/office/drawing/2014/main" val="20000"/>
                    </a:ext>
                  </a:extLst>
                </a:gridCol>
              </a:tblGrid>
              <a:tr h="401000">
                <a:tc>
                  <a:txBody>
                    <a:bodyPr/>
                    <a:lstStyle/>
                    <a:p>
                      <a:pPr marL="0" marR="0" lvl="0" indent="0" algn="l" rtl="0">
                        <a:lnSpc>
                          <a:spcPct val="100000"/>
                        </a:lnSpc>
                        <a:spcBef>
                          <a:spcPts val="0"/>
                        </a:spcBef>
                        <a:spcAft>
                          <a:spcPts val="0"/>
                        </a:spcAft>
                        <a:buClr>
                          <a:srgbClr val="124057"/>
                        </a:buClr>
                        <a:buSzPts val="2400"/>
                        <a:buFont typeface="Raleway"/>
                        <a:buNone/>
                      </a:pPr>
                      <a:r>
                        <a:rPr lang="vi" sz="1400" u="none" strike="noStrike" cap="none">
                          <a:solidFill>
                            <a:srgbClr val="124057"/>
                          </a:solidFill>
                          <a:latin typeface="Josefin Sans"/>
                          <a:ea typeface="Josefin Sans"/>
                          <a:cs typeface="Josefin Sans"/>
                          <a:sym typeface="Josefin Sans"/>
                        </a:rPr>
                        <a:t>• Manage accounts</a:t>
                      </a:r>
                      <a:endParaRPr sz="1400" u="none" strike="noStrike" cap="none">
                        <a:latin typeface="Josefin Sans"/>
                        <a:ea typeface="Josefin Sans"/>
                        <a:cs typeface="Josefin Sans"/>
                        <a:sym typeface="Josefin Sans"/>
                      </a:endParaRPr>
                    </a:p>
                  </a:txBody>
                  <a:tcPr marL="91450" marR="91450" marT="45725" marB="45725">
                    <a:solidFill>
                      <a:srgbClr val="FFFFFF"/>
                    </a:solidFill>
                  </a:tcPr>
                </a:tc>
                <a:extLst>
                  <a:ext uri="{0D108BD9-81ED-4DB2-BD59-A6C34878D82A}">
                    <a16:rowId xmlns:a16="http://schemas.microsoft.com/office/drawing/2014/main" val="10000"/>
                  </a:ext>
                </a:extLst>
              </a:tr>
              <a:tr h="401000">
                <a:tc>
                  <a:txBody>
                    <a:bodyPr/>
                    <a:lstStyle/>
                    <a:p>
                      <a:pPr marL="0" marR="0" lvl="0" indent="0" algn="l" rtl="0">
                        <a:lnSpc>
                          <a:spcPct val="100000"/>
                        </a:lnSpc>
                        <a:spcBef>
                          <a:spcPts val="0"/>
                        </a:spcBef>
                        <a:spcAft>
                          <a:spcPts val="0"/>
                        </a:spcAft>
                        <a:buClr>
                          <a:srgbClr val="FFFFFF"/>
                        </a:buClr>
                        <a:buSzPts val="2400"/>
                        <a:buFont typeface="Raleway"/>
                        <a:buNone/>
                      </a:pPr>
                      <a:r>
                        <a:rPr lang="vi" sz="1400" b="1" u="none" strike="noStrike" cap="none">
                          <a:solidFill>
                            <a:srgbClr val="FFFFFF"/>
                          </a:solidFill>
                          <a:latin typeface="Josefin Sans"/>
                          <a:ea typeface="Josefin Sans"/>
                          <a:cs typeface="Josefin Sans"/>
                          <a:sym typeface="Josefin Sans"/>
                        </a:rPr>
                        <a:t>• Manage units</a:t>
                      </a:r>
                      <a:endParaRPr sz="1400" b="1" u="none" strike="noStrike" cap="none">
                        <a:solidFill>
                          <a:srgbClr val="FFFFFF"/>
                        </a:solidFill>
                        <a:latin typeface="Josefin Sans"/>
                        <a:ea typeface="Josefin Sans"/>
                        <a:cs typeface="Josefin Sans"/>
                        <a:sym typeface="Josefin Sans"/>
                      </a:endParaRPr>
                    </a:p>
                  </a:txBody>
                  <a:tcPr marL="91450" marR="91450" marT="45725" marB="45725">
                    <a:solidFill>
                      <a:srgbClr val="0C343D"/>
                    </a:solidFill>
                  </a:tcPr>
                </a:tc>
                <a:extLst>
                  <a:ext uri="{0D108BD9-81ED-4DB2-BD59-A6C34878D82A}">
                    <a16:rowId xmlns:a16="http://schemas.microsoft.com/office/drawing/2014/main" val="10001"/>
                  </a:ext>
                </a:extLst>
              </a:tr>
            </a:tbl>
          </a:graphicData>
        </a:graphic>
      </p:graphicFrame>
      <p:sp>
        <p:nvSpPr>
          <p:cNvPr id="2158" name="Google Shape;2158;p40"/>
          <p:cNvSpPr txBox="1">
            <a:spLocks noGrp="1"/>
          </p:cNvSpPr>
          <p:nvPr>
            <p:ph type="title"/>
          </p:nvPr>
        </p:nvSpPr>
        <p:spPr>
          <a:xfrm>
            <a:off x="720000" y="540000"/>
            <a:ext cx="7704000" cy="559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700"/>
              <a:buNone/>
            </a:pPr>
            <a:r>
              <a:rPr lang="vi"/>
              <a:t>Software Requirement Specification</a:t>
            </a:r>
            <a:endParaRPr/>
          </a:p>
        </p:txBody>
      </p:sp>
      <p:cxnSp>
        <p:nvCxnSpPr>
          <p:cNvPr id="2159" name="Google Shape;2159;p40"/>
          <p:cNvCxnSpPr/>
          <p:nvPr/>
        </p:nvCxnSpPr>
        <p:spPr>
          <a:xfrm>
            <a:off x="801100" y="1099804"/>
            <a:ext cx="1271400" cy="0"/>
          </a:xfrm>
          <a:prstGeom prst="straightConnector1">
            <a:avLst/>
          </a:prstGeom>
          <a:noFill/>
          <a:ln w="38100" cap="flat" cmpd="sng">
            <a:solidFill>
              <a:srgbClr val="CC0000"/>
            </a:solidFill>
            <a:prstDash val="solid"/>
            <a:round/>
            <a:headEnd type="none" w="sm" len="sm"/>
            <a:tailEnd type="none" w="sm" len="sm"/>
          </a:ln>
        </p:spPr>
      </p:cxnSp>
      <p:pic>
        <p:nvPicPr>
          <p:cNvPr id="2160" name="Google Shape;2160;p40"/>
          <p:cNvPicPr preferRelativeResize="0"/>
          <p:nvPr/>
        </p:nvPicPr>
        <p:blipFill rotWithShape="1">
          <a:blip r:embed="rId3">
            <a:alphaModFix/>
          </a:blip>
          <a:srcRect/>
          <a:stretch/>
        </p:blipFill>
        <p:spPr>
          <a:xfrm>
            <a:off x="3619325" y="1252200"/>
            <a:ext cx="5372274" cy="2642333"/>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164"/>
        <p:cNvGrpSpPr/>
        <p:nvPr/>
      </p:nvGrpSpPr>
      <p:grpSpPr>
        <a:xfrm>
          <a:off x="0" y="0"/>
          <a:ext cx="0" cy="0"/>
          <a:chOff x="0" y="0"/>
          <a:chExt cx="0" cy="0"/>
        </a:xfrm>
      </p:grpSpPr>
      <p:sp>
        <p:nvSpPr>
          <p:cNvPr id="2165" name="Google Shape;2165;p41"/>
          <p:cNvSpPr txBox="1">
            <a:spLocks noGrp="1"/>
          </p:cNvSpPr>
          <p:nvPr>
            <p:ph type="subTitle" idx="1"/>
          </p:nvPr>
        </p:nvSpPr>
        <p:spPr>
          <a:xfrm>
            <a:off x="1035075" y="1099800"/>
            <a:ext cx="1257900" cy="460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100"/>
              <a:buNone/>
            </a:pPr>
            <a:r>
              <a:rPr lang="vi"/>
              <a:t>HR Staff</a:t>
            </a:r>
            <a:endParaRPr/>
          </a:p>
        </p:txBody>
      </p:sp>
      <p:graphicFrame>
        <p:nvGraphicFramePr>
          <p:cNvPr id="2166" name="Google Shape;2166;p41"/>
          <p:cNvGraphicFramePr/>
          <p:nvPr/>
        </p:nvGraphicFramePr>
        <p:xfrm>
          <a:off x="1186551" y="1682715"/>
          <a:ext cx="2303050" cy="802000"/>
        </p:xfrm>
        <a:graphic>
          <a:graphicData uri="http://schemas.openxmlformats.org/drawingml/2006/table">
            <a:tbl>
              <a:tblPr firstRow="1" bandRow="1">
                <a:noFill/>
                <a:tableStyleId>{319B0C7F-F9D8-4A95-AD4D-5C33AE775EC2}</a:tableStyleId>
              </a:tblPr>
              <a:tblGrid>
                <a:gridCol w="2303050">
                  <a:extLst>
                    <a:ext uri="{9D8B030D-6E8A-4147-A177-3AD203B41FA5}">
                      <a16:colId xmlns:a16="http://schemas.microsoft.com/office/drawing/2014/main" val="20000"/>
                    </a:ext>
                  </a:extLst>
                </a:gridCol>
              </a:tblGrid>
              <a:tr h="401000">
                <a:tc>
                  <a:txBody>
                    <a:bodyPr/>
                    <a:lstStyle/>
                    <a:p>
                      <a:pPr marL="0" marR="0" lvl="0" indent="0" algn="l" rtl="0">
                        <a:lnSpc>
                          <a:spcPct val="100000"/>
                        </a:lnSpc>
                        <a:spcBef>
                          <a:spcPts val="0"/>
                        </a:spcBef>
                        <a:spcAft>
                          <a:spcPts val="0"/>
                        </a:spcAft>
                        <a:buClr>
                          <a:srgbClr val="FFFFFF"/>
                        </a:buClr>
                        <a:buSzPts val="2400"/>
                        <a:buFont typeface="Raleway"/>
                        <a:buNone/>
                      </a:pPr>
                      <a:r>
                        <a:rPr lang="vi" sz="1400" b="1" u="none" strike="noStrike" cap="none">
                          <a:solidFill>
                            <a:srgbClr val="FFFFFF"/>
                          </a:solidFill>
                          <a:latin typeface="Josefin Sans"/>
                          <a:ea typeface="Josefin Sans"/>
                          <a:cs typeface="Josefin Sans"/>
                          <a:sym typeface="Josefin Sans"/>
                        </a:rPr>
                        <a:t>• Manage jobs</a:t>
                      </a:r>
                      <a:endParaRPr sz="1400" u="none" strike="noStrike" cap="none">
                        <a:latin typeface="Josefin Sans"/>
                        <a:ea typeface="Josefin Sans"/>
                        <a:cs typeface="Josefin Sans"/>
                        <a:sym typeface="Josefin Sans"/>
                      </a:endParaRPr>
                    </a:p>
                  </a:txBody>
                  <a:tcPr marL="91450" marR="91450" marT="45725" marB="45725">
                    <a:solidFill>
                      <a:srgbClr val="0C343D"/>
                    </a:solidFill>
                  </a:tcPr>
                </a:tc>
                <a:extLst>
                  <a:ext uri="{0D108BD9-81ED-4DB2-BD59-A6C34878D82A}">
                    <a16:rowId xmlns:a16="http://schemas.microsoft.com/office/drawing/2014/main" val="10000"/>
                  </a:ext>
                </a:extLst>
              </a:tr>
              <a:tr h="401000">
                <a:tc>
                  <a:txBody>
                    <a:bodyPr/>
                    <a:lstStyle/>
                    <a:p>
                      <a:pPr marL="0" marR="0" lvl="0" indent="0" algn="l" rtl="0">
                        <a:lnSpc>
                          <a:spcPct val="100000"/>
                        </a:lnSpc>
                        <a:spcBef>
                          <a:spcPts val="0"/>
                        </a:spcBef>
                        <a:spcAft>
                          <a:spcPts val="0"/>
                        </a:spcAft>
                        <a:buClr>
                          <a:srgbClr val="000000"/>
                        </a:buClr>
                        <a:buSzPts val="2400"/>
                        <a:buFont typeface="Raleway"/>
                        <a:buNone/>
                      </a:pPr>
                      <a:r>
                        <a:rPr lang="vi" sz="1400" u="none" strike="noStrike" cap="none">
                          <a:solidFill>
                            <a:srgbClr val="000000"/>
                          </a:solidFill>
                          <a:latin typeface="Josefin Sans"/>
                          <a:ea typeface="Josefin Sans"/>
                          <a:cs typeface="Josefin Sans"/>
                          <a:sym typeface="Josefin Sans"/>
                        </a:rPr>
                        <a:t>• </a:t>
                      </a:r>
                      <a:r>
                        <a:rPr lang="vi" sz="1400" u="none" strike="noStrike" cap="none">
                          <a:latin typeface="Josefin Sans"/>
                          <a:ea typeface="Josefin Sans"/>
                          <a:cs typeface="Josefin Sans"/>
                          <a:sym typeface="Josefin Sans"/>
                        </a:rPr>
                        <a:t>Manage CVs</a:t>
                      </a:r>
                      <a:endParaRPr sz="1400" u="none" strike="noStrike" cap="none">
                        <a:latin typeface="Josefin Sans"/>
                        <a:ea typeface="Josefin Sans"/>
                        <a:cs typeface="Josefin Sans"/>
                        <a:sym typeface="Josefin Sans"/>
                      </a:endParaRPr>
                    </a:p>
                  </a:txBody>
                  <a:tcPr marL="91450" marR="91450" marT="45725" marB="45725"/>
                </a:tc>
                <a:extLst>
                  <a:ext uri="{0D108BD9-81ED-4DB2-BD59-A6C34878D82A}">
                    <a16:rowId xmlns:a16="http://schemas.microsoft.com/office/drawing/2014/main" val="10001"/>
                  </a:ext>
                </a:extLst>
              </a:tr>
            </a:tbl>
          </a:graphicData>
        </a:graphic>
      </p:graphicFrame>
      <p:sp>
        <p:nvSpPr>
          <p:cNvPr id="2167" name="Google Shape;2167;p41"/>
          <p:cNvSpPr txBox="1">
            <a:spLocks noGrp="1"/>
          </p:cNvSpPr>
          <p:nvPr>
            <p:ph type="title"/>
          </p:nvPr>
        </p:nvSpPr>
        <p:spPr>
          <a:xfrm>
            <a:off x="720000" y="540000"/>
            <a:ext cx="7704000" cy="559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700"/>
              <a:buNone/>
            </a:pPr>
            <a:r>
              <a:rPr lang="vi"/>
              <a:t>Software Requirement Specification</a:t>
            </a:r>
            <a:endParaRPr/>
          </a:p>
        </p:txBody>
      </p:sp>
      <p:cxnSp>
        <p:nvCxnSpPr>
          <p:cNvPr id="2168" name="Google Shape;2168;p41"/>
          <p:cNvCxnSpPr/>
          <p:nvPr/>
        </p:nvCxnSpPr>
        <p:spPr>
          <a:xfrm>
            <a:off x="801100" y="1099804"/>
            <a:ext cx="1271400" cy="0"/>
          </a:xfrm>
          <a:prstGeom prst="straightConnector1">
            <a:avLst/>
          </a:prstGeom>
          <a:noFill/>
          <a:ln w="38100" cap="flat" cmpd="sng">
            <a:solidFill>
              <a:srgbClr val="CC0000"/>
            </a:solidFill>
            <a:prstDash val="solid"/>
            <a:round/>
            <a:headEnd type="none" w="sm" len="sm"/>
            <a:tailEnd type="none" w="sm" len="sm"/>
          </a:ln>
        </p:spPr>
      </p:cxnSp>
      <p:pic>
        <p:nvPicPr>
          <p:cNvPr id="2169" name="Google Shape;2169;p41"/>
          <p:cNvPicPr preferRelativeResize="0"/>
          <p:nvPr/>
        </p:nvPicPr>
        <p:blipFill rotWithShape="1">
          <a:blip r:embed="rId3">
            <a:alphaModFix/>
          </a:blip>
          <a:srcRect/>
          <a:stretch/>
        </p:blipFill>
        <p:spPr>
          <a:xfrm>
            <a:off x="3642001" y="1252200"/>
            <a:ext cx="5349597" cy="2636888"/>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173"/>
        <p:cNvGrpSpPr/>
        <p:nvPr/>
      </p:nvGrpSpPr>
      <p:grpSpPr>
        <a:xfrm>
          <a:off x="0" y="0"/>
          <a:ext cx="0" cy="0"/>
          <a:chOff x="0" y="0"/>
          <a:chExt cx="0" cy="0"/>
        </a:xfrm>
      </p:grpSpPr>
      <p:sp>
        <p:nvSpPr>
          <p:cNvPr id="2174" name="Google Shape;2174;p42"/>
          <p:cNvSpPr txBox="1">
            <a:spLocks noGrp="1"/>
          </p:cNvSpPr>
          <p:nvPr>
            <p:ph type="subTitle" idx="1"/>
          </p:nvPr>
        </p:nvSpPr>
        <p:spPr>
          <a:xfrm>
            <a:off x="1035075" y="1099800"/>
            <a:ext cx="1257900" cy="460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100"/>
              <a:buNone/>
            </a:pPr>
            <a:r>
              <a:rPr lang="vi"/>
              <a:t>HR Staff</a:t>
            </a:r>
            <a:endParaRPr/>
          </a:p>
        </p:txBody>
      </p:sp>
      <p:graphicFrame>
        <p:nvGraphicFramePr>
          <p:cNvPr id="2175" name="Google Shape;2175;p42"/>
          <p:cNvGraphicFramePr/>
          <p:nvPr/>
        </p:nvGraphicFramePr>
        <p:xfrm>
          <a:off x="1203775" y="1559990"/>
          <a:ext cx="1979725" cy="802000"/>
        </p:xfrm>
        <a:graphic>
          <a:graphicData uri="http://schemas.openxmlformats.org/drawingml/2006/table">
            <a:tbl>
              <a:tblPr firstRow="1" bandRow="1">
                <a:noFill/>
                <a:tableStyleId>{319B0C7F-F9D8-4A95-AD4D-5C33AE775EC2}</a:tableStyleId>
              </a:tblPr>
              <a:tblGrid>
                <a:gridCol w="1979725">
                  <a:extLst>
                    <a:ext uri="{9D8B030D-6E8A-4147-A177-3AD203B41FA5}">
                      <a16:colId xmlns:a16="http://schemas.microsoft.com/office/drawing/2014/main" val="20000"/>
                    </a:ext>
                  </a:extLst>
                </a:gridCol>
              </a:tblGrid>
              <a:tr h="401000">
                <a:tc>
                  <a:txBody>
                    <a:bodyPr/>
                    <a:lstStyle/>
                    <a:p>
                      <a:pPr marL="0" marR="0" lvl="0" indent="0" algn="l" rtl="0">
                        <a:lnSpc>
                          <a:spcPct val="100000"/>
                        </a:lnSpc>
                        <a:spcBef>
                          <a:spcPts val="0"/>
                        </a:spcBef>
                        <a:spcAft>
                          <a:spcPts val="0"/>
                        </a:spcAft>
                        <a:buClr>
                          <a:srgbClr val="124057"/>
                        </a:buClr>
                        <a:buSzPts val="2400"/>
                        <a:buFont typeface="Raleway"/>
                        <a:buNone/>
                      </a:pPr>
                      <a:r>
                        <a:rPr lang="vi" sz="1400" u="none" strike="noStrike" cap="none">
                          <a:solidFill>
                            <a:srgbClr val="124057"/>
                          </a:solidFill>
                          <a:latin typeface="Josefin Sans"/>
                          <a:ea typeface="Josefin Sans"/>
                          <a:cs typeface="Josefin Sans"/>
                          <a:sym typeface="Josefin Sans"/>
                        </a:rPr>
                        <a:t>• Manage jobs</a:t>
                      </a:r>
                      <a:endParaRPr sz="1400" u="none" strike="noStrike" cap="none">
                        <a:latin typeface="Josefin Sans"/>
                        <a:ea typeface="Josefin Sans"/>
                        <a:cs typeface="Josefin Sans"/>
                        <a:sym typeface="Josefin Sans"/>
                      </a:endParaRPr>
                    </a:p>
                  </a:txBody>
                  <a:tcPr marL="91450" marR="91450" marT="45725" marB="45725">
                    <a:solidFill>
                      <a:srgbClr val="FFFFFF"/>
                    </a:solidFill>
                  </a:tcPr>
                </a:tc>
                <a:extLst>
                  <a:ext uri="{0D108BD9-81ED-4DB2-BD59-A6C34878D82A}">
                    <a16:rowId xmlns:a16="http://schemas.microsoft.com/office/drawing/2014/main" val="10000"/>
                  </a:ext>
                </a:extLst>
              </a:tr>
              <a:tr h="401000">
                <a:tc>
                  <a:txBody>
                    <a:bodyPr/>
                    <a:lstStyle/>
                    <a:p>
                      <a:pPr marL="0" marR="0" lvl="0" indent="0" algn="l" rtl="0">
                        <a:lnSpc>
                          <a:spcPct val="100000"/>
                        </a:lnSpc>
                        <a:spcBef>
                          <a:spcPts val="0"/>
                        </a:spcBef>
                        <a:spcAft>
                          <a:spcPts val="0"/>
                        </a:spcAft>
                        <a:buClr>
                          <a:srgbClr val="FFFFFF"/>
                        </a:buClr>
                        <a:buSzPts val="2400"/>
                        <a:buFont typeface="Raleway"/>
                        <a:buNone/>
                      </a:pPr>
                      <a:r>
                        <a:rPr lang="vi" sz="1400" b="1" u="none" strike="noStrike" cap="none">
                          <a:solidFill>
                            <a:srgbClr val="FFFFFF"/>
                          </a:solidFill>
                          <a:latin typeface="Josefin Sans"/>
                          <a:ea typeface="Josefin Sans"/>
                          <a:cs typeface="Josefin Sans"/>
                          <a:sym typeface="Josefin Sans"/>
                        </a:rPr>
                        <a:t>• Manage CVs</a:t>
                      </a:r>
                      <a:endParaRPr sz="1400" b="1" u="none" strike="noStrike" cap="none">
                        <a:solidFill>
                          <a:srgbClr val="FFFFFF"/>
                        </a:solidFill>
                        <a:latin typeface="Josefin Sans"/>
                        <a:ea typeface="Josefin Sans"/>
                        <a:cs typeface="Josefin Sans"/>
                        <a:sym typeface="Josefin Sans"/>
                      </a:endParaRPr>
                    </a:p>
                  </a:txBody>
                  <a:tcPr marL="91450" marR="91450" marT="45725" marB="45725">
                    <a:solidFill>
                      <a:srgbClr val="0C343D"/>
                    </a:solidFill>
                  </a:tcPr>
                </a:tc>
                <a:extLst>
                  <a:ext uri="{0D108BD9-81ED-4DB2-BD59-A6C34878D82A}">
                    <a16:rowId xmlns:a16="http://schemas.microsoft.com/office/drawing/2014/main" val="10001"/>
                  </a:ext>
                </a:extLst>
              </a:tr>
            </a:tbl>
          </a:graphicData>
        </a:graphic>
      </p:graphicFrame>
      <p:sp>
        <p:nvSpPr>
          <p:cNvPr id="2176" name="Google Shape;2176;p42"/>
          <p:cNvSpPr txBox="1">
            <a:spLocks noGrp="1"/>
          </p:cNvSpPr>
          <p:nvPr>
            <p:ph type="title"/>
          </p:nvPr>
        </p:nvSpPr>
        <p:spPr>
          <a:xfrm>
            <a:off x="720000" y="540000"/>
            <a:ext cx="7704000" cy="559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700"/>
              <a:buNone/>
            </a:pPr>
            <a:r>
              <a:rPr lang="vi"/>
              <a:t>Software Requirement Specification</a:t>
            </a:r>
            <a:endParaRPr/>
          </a:p>
        </p:txBody>
      </p:sp>
      <p:cxnSp>
        <p:nvCxnSpPr>
          <p:cNvPr id="2177" name="Google Shape;2177;p42"/>
          <p:cNvCxnSpPr/>
          <p:nvPr/>
        </p:nvCxnSpPr>
        <p:spPr>
          <a:xfrm>
            <a:off x="801100" y="1099804"/>
            <a:ext cx="1271400" cy="0"/>
          </a:xfrm>
          <a:prstGeom prst="straightConnector1">
            <a:avLst/>
          </a:prstGeom>
          <a:noFill/>
          <a:ln w="38100" cap="flat" cmpd="sng">
            <a:solidFill>
              <a:srgbClr val="CC0000"/>
            </a:solidFill>
            <a:prstDash val="solid"/>
            <a:round/>
            <a:headEnd type="none" w="sm" len="sm"/>
            <a:tailEnd type="none" w="sm" len="sm"/>
          </a:ln>
        </p:spPr>
      </p:cxnSp>
      <p:pic>
        <p:nvPicPr>
          <p:cNvPr id="2178" name="Google Shape;2178;p42"/>
          <p:cNvPicPr preferRelativeResize="0"/>
          <p:nvPr/>
        </p:nvPicPr>
        <p:blipFill rotWithShape="1">
          <a:blip r:embed="rId3">
            <a:alphaModFix/>
          </a:blip>
          <a:srcRect/>
          <a:stretch/>
        </p:blipFill>
        <p:spPr>
          <a:xfrm>
            <a:off x="3335900" y="1252200"/>
            <a:ext cx="5655701" cy="2764419"/>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182"/>
        <p:cNvGrpSpPr/>
        <p:nvPr/>
      </p:nvGrpSpPr>
      <p:grpSpPr>
        <a:xfrm>
          <a:off x="0" y="0"/>
          <a:ext cx="0" cy="0"/>
          <a:chOff x="0" y="0"/>
          <a:chExt cx="0" cy="0"/>
        </a:xfrm>
      </p:grpSpPr>
      <p:sp>
        <p:nvSpPr>
          <p:cNvPr id="2183" name="Google Shape;2183;p43"/>
          <p:cNvSpPr txBox="1">
            <a:spLocks noGrp="1"/>
          </p:cNvSpPr>
          <p:nvPr>
            <p:ph type="title"/>
          </p:nvPr>
        </p:nvSpPr>
        <p:spPr>
          <a:xfrm>
            <a:off x="720000" y="478825"/>
            <a:ext cx="7704000" cy="5823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700"/>
              <a:buNone/>
            </a:pPr>
            <a:r>
              <a:rPr lang="vi"/>
              <a:t>Non-functional Requirement</a:t>
            </a:r>
            <a:endParaRPr/>
          </a:p>
        </p:txBody>
      </p:sp>
      <p:sp>
        <p:nvSpPr>
          <p:cNvPr id="2184" name="Google Shape;2184;p43"/>
          <p:cNvSpPr/>
          <p:nvPr/>
        </p:nvSpPr>
        <p:spPr>
          <a:xfrm>
            <a:off x="936165" y="2567387"/>
            <a:ext cx="1410600" cy="435000"/>
          </a:xfrm>
          <a:prstGeom prst="rect">
            <a:avLst/>
          </a:prstGeom>
          <a:solidFill>
            <a:srgbClr val="FFFFFF"/>
          </a:solidFill>
          <a:ln w="1270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vi" sz="1400" b="0" i="0" u="none" strike="noStrike" cap="none">
                <a:solidFill>
                  <a:srgbClr val="000000"/>
                </a:solidFill>
                <a:latin typeface="Josefin Sans"/>
                <a:ea typeface="Josefin Sans"/>
                <a:cs typeface="Josefin Sans"/>
                <a:sym typeface="Josefin Sans"/>
              </a:rPr>
              <a:t>Portability</a:t>
            </a:r>
            <a:endParaRPr sz="1400" b="0" i="0" u="none" strike="noStrike" cap="none">
              <a:solidFill>
                <a:srgbClr val="000000"/>
              </a:solidFill>
              <a:latin typeface="Josefin Sans"/>
              <a:ea typeface="Josefin Sans"/>
              <a:cs typeface="Josefin Sans"/>
              <a:sym typeface="Josefin Sans"/>
            </a:endParaRPr>
          </a:p>
        </p:txBody>
      </p:sp>
      <p:sp>
        <p:nvSpPr>
          <p:cNvPr id="2185" name="Google Shape;2185;p43"/>
          <p:cNvSpPr/>
          <p:nvPr/>
        </p:nvSpPr>
        <p:spPr>
          <a:xfrm>
            <a:off x="936165" y="2132432"/>
            <a:ext cx="1410600" cy="435000"/>
          </a:xfrm>
          <a:prstGeom prst="rect">
            <a:avLst/>
          </a:prstGeom>
          <a:solidFill>
            <a:srgbClr val="FFFFFF"/>
          </a:solidFill>
          <a:ln w="1270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vi" sz="1400" b="0" i="0" u="none" strike="noStrike" cap="none">
                <a:solidFill>
                  <a:srgbClr val="000000"/>
                </a:solidFill>
                <a:latin typeface="Josefin Sans"/>
                <a:ea typeface="Josefin Sans"/>
                <a:cs typeface="Josefin Sans"/>
                <a:sym typeface="Josefin Sans"/>
              </a:rPr>
              <a:t>Maintainability</a:t>
            </a:r>
            <a:endParaRPr sz="1400" b="0" i="0" u="none" strike="noStrike" cap="none">
              <a:solidFill>
                <a:srgbClr val="000000"/>
              </a:solidFill>
              <a:latin typeface="Josefin Sans"/>
              <a:ea typeface="Josefin Sans"/>
              <a:cs typeface="Josefin Sans"/>
              <a:sym typeface="Josefin Sans"/>
            </a:endParaRPr>
          </a:p>
        </p:txBody>
      </p:sp>
      <p:sp>
        <p:nvSpPr>
          <p:cNvPr id="2186" name="Google Shape;2186;p43"/>
          <p:cNvSpPr/>
          <p:nvPr/>
        </p:nvSpPr>
        <p:spPr>
          <a:xfrm>
            <a:off x="936165" y="1697478"/>
            <a:ext cx="1410600" cy="435000"/>
          </a:xfrm>
          <a:prstGeom prst="rect">
            <a:avLst/>
          </a:prstGeom>
          <a:solidFill>
            <a:srgbClr val="FFFFFF"/>
          </a:solidFill>
          <a:ln w="1270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vi" sz="1400" b="0" i="0" u="none" strike="noStrike" cap="none">
                <a:solidFill>
                  <a:srgbClr val="000000"/>
                </a:solidFill>
                <a:latin typeface="Josefin Sans"/>
                <a:ea typeface="Josefin Sans"/>
                <a:cs typeface="Josefin Sans"/>
                <a:sym typeface="Josefin Sans"/>
              </a:rPr>
              <a:t>Reliability</a:t>
            </a:r>
            <a:endParaRPr sz="1400" b="0" i="0" u="none" strike="noStrike" cap="none">
              <a:solidFill>
                <a:srgbClr val="000000"/>
              </a:solidFill>
              <a:latin typeface="Josefin Sans"/>
              <a:ea typeface="Josefin Sans"/>
              <a:cs typeface="Josefin Sans"/>
              <a:sym typeface="Josefin Sans"/>
            </a:endParaRPr>
          </a:p>
        </p:txBody>
      </p:sp>
      <p:sp>
        <p:nvSpPr>
          <p:cNvPr id="2187" name="Google Shape;2187;p43"/>
          <p:cNvSpPr/>
          <p:nvPr/>
        </p:nvSpPr>
        <p:spPr>
          <a:xfrm>
            <a:off x="868590" y="1241683"/>
            <a:ext cx="1545900" cy="476700"/>
          </a:xfrm>
          <a:prstGeom prst="rect">
            <a:avLst/>
          </a:prstGeom>
          <a:solidFill>
            <a:srgbClr val="0C343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vi" sz="1400" b="1" i="0" u="none" strike="noStrike" cap="none">
                <a:solidFill>
                  <a:srgbClr val="FFFFFF"/>
                </a:solidFill>
                <a:latin typeface="Josefin Sans"/>
                <a:ea typeface="Josefin Sans"/>
                <a:cs typeface="Josefin Sans"/>
                <a:sym typeface="Josefin Sans"/>
              </a:rPr>
              <a:t>Security</a:t>
            </a:r>
            <a:endParaRPr sz="1400" b="0" i="0" u="none" strike="noStrike" cap="none">
              <a:solidFill>
                <a:srgbClr val="000000"/>
              </a:solidFill>
              <a:latin typeface="Josefin Sans"/>
              <a:ea typeface="Josefin Sans"/>
              <a:cs typeface="Josefin Sans"/>
              <a:sym typeface="Josefin Sans"/>
            </a:endParaRPr>
          </a:p>
        </p:txBody>
      </p:sp>
      <p:sp>
        <p:nvSpPr>
          <p:cNvPr id="2188" name="Google Shape;2188;p43"/>
          <p:cNvSpPr txBox="1"/>
          <p:nvPr/>
        </p:nvSpPr>
        <p:spPr>
          <a:xfrm>
            <a:off x="2723025" y="1162475"/>
            <a:ext cx="5135400" cy="3296400"/>
          </a:xfrm>
          <a:prstGeom prst="rect">
            <a:avLst/>
          </a:prstGeom>
          <a:noFill/>
          <a:ln>
            <a:noFill/>
          </a:ln>
        </p:spPr>
        <p:txBody>
          <a:bodyPr spcFirstLastPara="1" wrap="square" lIns="91425" tIns="91425" rIns="91425" bIns="91425" anchor="t" anchorCtr="0">
            <a:noAutofit/>
          </a:bodyPr>
          <a:lstStyle/>
          <a:p>
            <a:pPr marL="457200" marR="0" lvl="0" indent="-317500" algn="l" rtl="0">
              <a:lnSpc>
                <a:spcPct val="100000"/>
              </a:lnSpc>
              <a:spcBef>
                <a:spcPts val="0"/>
              </a:spcBef>
              <a:spcAft>
                <a:spcPts val="0"/>
              </a:spcAft>
              <a:buClr>
                <a:srgbClr val="000000"/>
              </a:buClr>
              <a:buSzPts val="1400"/>
              <a:buFont typeface="Josefin Sans"/>
              <a:buChar char="●"/>
            </a:pPr>
            <a:r>
              <a:rPr lang="vi" sz="1400" b="0" i="0" u="none" strike="noStrike" cap="none">
                <a:solidFill>
                  <a:srgbClr val="000000"/>
                </a:solidFill>
                <a:latin typeface="Josefin Sans"/>
                <a:ea typeface="Josefin Sans"/>
                <a:cs typeface="Josefin Sans"/>
                <a:sym typeface="Josefin Sans"/>
              </a:rPr>
              <a:t>Use Google accounts belonging to FPT organization and registered in the system to sign in. </a:t>
            </a:r>
            <a:endParaRPr sz="1400" b="0" i="0" u="none" strike="noStrike" cap="none">
              <a:solidFill>
                <a:srgbClr val="000000"/>
              </a:solidFill>
              <a:latin typeface="Josefin Sans"/>
              <a:ea typeface="Josefin Sans"/>
              <a:cs typeface="Josefin Sans"/>
              <a:sym typeface="Josefin Sans"/>
            </a:endParaRPr>
          </a:p>
          <a:p>
            <a:pPr marL="457200" marR="0" lvl="0" indent="-317500" algn="l" rtl="0">
              <a:lnSpc>
                <a:spcPct val="100000"/>
              </a:lnSpc>
              <a:spcBef>
                <a:spcPts val="0"/>
              </a:spcBef>
              <a:spcAft>
                <a:spcPts val="0"/>
              </a:spcAft>
              <a:buClr>
                <a:srgbClr val="000000"/>
              </a:buClr>
              <a:buSzPts val="1400"/>
              <a:buFont typeface="Josefin Sans"/>
              <a:buChar char="●"/>
            </a:pPr>
            <a:r>
              <a:rPr lang="vi" sz="1400" b="0" i="0" u="none" strike="noStrike" cap="none">
                <a:solidFill>
                  <a:srgbClr val="000000"/>
                </a:solidFill>
                <a:latin typeface="Josefin Sans"/>
                <a:ea typeface="Josefin Sans"/>
                <a:cs typeface="Josefin Sans"/>
                <a:sym typeface="Josefin Sans"/>
              </a:rPr>
              <a:t>Use HTTPS to encrypt the information transferred between clients and servers.</a:t>
            </a:r>
            <a:endParaRPr sz="1400" b="0" i="0" u="none" strike="noStrike" cap="none">
              <a:solidFill>
                <a:srgbClr val="000000"/>
              </a:solidFill>
              <a:latin typeface="Josefin Sans"/>
              <a:ea typeface="Josefin Sans"/>
              <a:cs typeface="Josefin Sans"/>
              <a:sym typeface="Josefin Sans"/>
            </a:endParaRPr>
          </a:p>
          <a:p>
            <a:pPr marL="457200" marR="0" lvl="0" indent="-317500" algn="l" rtl="0">
              <a:lnSpc>
                <a:spcPct val="100000"/>
              </a:lnSpc>
              <a:spcBef>
                <a:spcPts val="0"/>
              </a:spcBef>
              <a:spcAft>
                <a:spcPts val="0"/>
              </a:spcAft>
              <a:buClr>
                <a:srgbClr val="000000"/>
              </a:buClr>
              <a:buSzPts val="1400"/>
              <a:buFont typeface="Josefin Sans"/>
              <a:buChar char="●"/>
            </a:pPr>
            <a:r>
              <a:rPr lang="vi" sz="1400" b="0" i="0" u="none" strike="noStrike" cap="none">
                <a:solidFill>
                  <a:srgbClr val="000000"/>
                </a:solidFill>
                <a:latin typeface="Josefin Sans"/>
                <a:ea typeface="Josefin Sans"/>
                <a:cs typeface="Josefin Sans"/>
                <a:sym typeface="Josefin Sans"/>
              </a:rPr>
              <a:t>Sends a quiz link via the candidate's email address and secured, authorized by a token generated by the system.</a:t>
            </a:r>
            <a:endParaRPr sz="1400" b="0" i="0" u="none" strike="noStrike" cap="none">
              <a:solidFill>
                <a:srgbClr val="000000"/>
              </a:solidFill>
              <a:latin typeface="Josefin Sans"/>
              <a:ea typeface="Josefin Sans"/>
              <a:cs typeface="Josefin Sans"/>
              <a:sym typeface="Josefin Sans"/>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Josefin Sans"/>
              <a:ea typeface="Josefin Sans"/>
              <a:cs typeface="Josefin Sans"/>
              <a:sym typeface="Josefin Sans"/>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Josefin Sans"/>
              <a:ea typeface="Josefin Sans"/>
              <a:cs typeface="Josefin Sans"/>
              <a:sym typeface="Josefin Sans"/>
            </a:endParaRPr>
          </a:p>
        </p:txBody>
      </p:sp>
    </p:spTree>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192"/>
        <p:cNvGrpSpPr/>
        <p:nvPr/>
      </p:nvGrpSpPr>
      <p:grpSpPr>
        <a:xfrm>
          <a:off x="0" y="0"/>
          <a:ext cx="0" cy="0"/>
          <a:chOff x="0" y="0"/>
          <a:chExt cx="0" cy="0"/>
        </a:xfrm>
      </p:grpSpPr>
      <p:sp>
        <p:nvSpPr>
          <p:cNvPr id="2193" name="Google Shape;2193;p44"/>
          <p:cNvSpPr txBox="1">
            <a:spLocks noGrp="1"/>
          </p:cNvSpPr>
          <p:nvPr>
            <p:ph type="title"/>
          </p:nvPr>
        </p:nvSpPr>
        <p:spPr>
          <a:xfrm>
            <a:off x="720000" y="478825"/>
            <a:ext cx="7704000" cy="5823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700"/>
              <a:buNone/>
            </a:pPr>
            <a:r>
              <a:rPr lang="vi"/>
              <a:t>Non-functional Requirement</a:t>
            </a:r>
            <a:endParaRPr/>
          </a:p>
        </p:txBody>
      </p:sp>
      <p:sp>
        <p:nvSpPr>
          <p:cNvPr id="2194" name="Google Shape;2194;p44"/>
          <p:cNvSpPr txBox="1"/>
          <p:nvPr/>
        </p:nvSpPr>
        <p:spPr>
          <a:xfrm>
            <a:off x="2643400" y="1241675"/>
            <a:ext cx="4482600" cy="2938200"/>
          </a:xfrm>
          <a:prstGeom prst="rect">
            <a:avLst/>
          </a:prstGeom>
          <a:noFill/>
          <a:ln>
            <a:noFill/>
          </a:ln>
        </p:spPr>
        <p:txBody>
          <a:bodyPr spcFirstLastPara="1" wrap="square" lIns="91425" tIns="91425" rIns="91425" bIns="91425" anchor="t" anchorCtr="0">
            <a:noAutofit/>
          </a:bodyPr>
          <a:lstStyle/>
          <a:p>
            <a:pPr marL="457200" marR="0" lvl="0" indent="-317500" algn="l" rtl="0">
              <a:lnSpc>
                <a:spcPct val="100000"/>
              </a:lnSpc>
              <a:spcBef>
                <a:spcPts val="0"/>
              </a:spcBef>
              <a:spcAft>
                <a:spcPts val="0"/>
              </a:spcAft>
              <a:buClr>
                <a:srgbClr val="000000"/>
              </a:buClr>
              <a:buSzPts val="1400"/>
              <a:buFont typeface="Josefin Sans"/>
              <a:buChar char="●"/>
            </a:pPr>
            <a:r>
              <a:rPr lang="vi" sz="1400" b="0" i="0" u="none" strike="noStrike" cap="none">
                <a:solidFill>
                  <a:srgbClr val="000000"/>
                </a:solidFill>
                <a:latin typeface="Josefin Sans"/>
                <a:ea typeface="Josefin Sans"/>
                <a:cs typeface="Josefin Sans"/>
                <a:sym typeface="Josefin Sans"/>
              </a:rPr>
              <a:t>All data entered by the user is validated before sending it to the server</a:t>
            </a:r>
            <a:endParaRPr sz="1400" b="0" i="0" u="none" strike="noStrike" cap="none">
              <a:solidFill>
                <a:srgbClr val="000000"/>
              </a:solidFill>
              <a:latin typeface="Josefin Sans"/>
              <a:ea typeface="Josefin Sans"/>
              <a:cs typeface="Josefin Sans"/>
              <a:sym typeface="Josefin Sans"/>
            </a:endParaRPr>
          </a:p>
          <a:p>
            <a:pPr marL="457200" marR="0" lvl="0" indent="-317500" algn="l" rtl="0">
              <a:lnSpc>
                <a:spcPct val="100000"/>
              </a:lnSpc>
              <a:spcBef>
                <a:spcPts val="0"/>
              </a:spcBef>
              <a:spcAft>
                <a:spcPts val="0"/>
              </a:spcAft>
              <a:buClr>
                <a:srgbClr val="000000"/>
              </a:buClr>
              <a:buSzPts val="1400"/>
              <a:buFont typeface="Josefin Sans"/>
              <a:buChar char="●"/>
            </a:pPr>
            <a:r>
              <a:rPr lang="vi" sz="1400" b="0" i="0" u="none" strike="noStrike" cap="none">
                <a:solidFill>
                  <a:srgbClr val="000000"/>
                </a:solidFill>
                <a:latin typeface="Josefin Sans"/>
                <a:ea typeface="Josefin Sans"/>
                <a:cs typeface="Josefin Sans"/>
                <a:sym typeface="Josefin Sans"/>
              </a:rPr>
              <a:t>The system complies with business rules</a:t>
            </a:r>
            <a:endParaRPr sz="1400" b="0" i="0" u="none" strike="noStrike" cap="none">
              <a:solidFill>
                <a:srgbClr val="000000"/>
              </a:solidFill>
              <a:latin typeface="Josefin Sans"/>
              <a:ea typeface="Josefin Sans"/>
              <a:cs typeface="Josefin Sans"/>
              <a:sym typeface="Josefin Sans"/>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Josefin Sans"/>
              <a:ea typeface="Josefin Sans"/>
              <a:cs typeface="Josefin Sans"/>
              <a:sym typeface="Josefin Sans"/>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Josefin Sans"/>
              <a:ea typeface="Josefin Sans"/>
              <a:cs typeface="Josefin Sans"/>
              <a:sym typeface="Josefin Sans"/>
            </a:endParaRPr>
          </a:p>
        </p:txBody>
      </p:sp>
      <p:sp>
        <p:nvSpPr>
          <p:cNvPr id="2195" name="Google Shape;2195;p44"/>
          <p:cNvSpPr/>
          <p:nvPr/>
        </p:nvSpPr>
        <p:spPr>
          <a:xfrm>
            <a:off x="998314" y="1241667"/>
            <a:ext cx="1410600" cy="435000"/>
          </a:xfrm>
          <a:prstGeom prst="rect">
            <a:avLst/>
          </a:prstGeom>
          <a:solidFill>
            <a:srgbClr val="FFFFFF"/>
          </a:solidFill>
          <a:ln w="1270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vi" sz="1400" b="0" i="0" u="none" strike="noStrike" cap="none">
                <a:solidFill>
                  <a:srgbClr val="000000"/>
                </a:solidFill>
                <a:latin typeface="Raleway"/>
                <a:ea typeface="Raleway"/>
                <a:cs typeface="Raleway"/>
                <a:sym typeface="Raleway"/>
              </a:rPr>
              <a:t>Security</a:t>
            </a:r>
            <a:endParaRPr sz="1400" b="0" i="0" u="none" strike="noStrike" cap="none">
              <a:solidFill>
                <a:srgbClr val="000000"/>
              </a:solidFill>
              <a:latin typeface="Arial"/>
              <a:ea typeface="Arial"/>
              <a:cs typeface="Arial"/>
              <a:sym typeface="Arial"/>
            </a:endParaRPr>
          </a:p>
        </p:txBody>
      </p:sp>
      <p:sp>
        <p:nvSpPr>
          <p:cNvPr id="2196" name="Google Shape;2196;p44"/>
          <p:cNvSpPr/>
          <p:nvPr/>
        </p:nvSpPr>
        <p:spPr>
          <a:xfrm>
            <a:off x="998316" y="2546540"/>
            <a:ext cx="1410600" cy="435000"/>
          </a:xfrm>
          <a:prstGeom prst="rect">
            <a:avLst/>
          </a:prstGeom>
          <a:solidFill>
            <a:srgbClr val="FFFFFF"/>
          </a:solidFill>
          <a:ln w="1270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vi" sz="1400" b="0" i="0" u="none" strike="noStrike" cap="none">
                <a:solidFill>
                  <a:srgbClr val="000000"/>
                </a:solidFill>
                <a:latin typeface="Josefin Sans"/>
                <a:ea typeface="Josefin Sans"/>
                <a:cs typeface="Josefin Sans"/>
                <a:sym typeface="Josefin Sans"/>
              </a:rPr>
              <a:t>Portability</a:t>
            </a:r>
            <a:endParaRPr sz="1400" b="0" i="0" u="none" strike="noStrike" cap="none">
              <a:solidFill>
                <a:srgbClr val="000000"/>
              </a:solidFill>
              <a:latin typeface="Arial"/>
              <a:ea typeface="Arial"/>
              <a:cs typeface="Arial"/>
              <a:sym typeface="Arial"/>
            </a:endParaRPr>
          </a:p>
        </p:txBody>
      </p:sp>
      <p:sp>
        <p:nvSpPr>
          <p:cNvPr id="2197" name="Google Shape;2197;p44"/>
          <p:cNvSpPr/>
          <p:nvPr/>
        </p:nvSpPr>
        <p:spPr>
          <a:xfrm>
            <a:off x="998317" y="2111583"/>
            <a:ext cx="1410600" cy="435000"/>
          </a:xfrm>
          <a:prstGeom prst="rect">
            <a:avLst/>
          </a:prstGeom>
          <a:solidFill>
            <a:srgbClr val="FFFFFF"/>
          </a:solidFill>
          <a:ln w="1270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vi" sz="1400" b="0" i="0" u="none" strike="noStrike" cap="none">
                <a:solidFill>
                  <a:srgbClr val="000000"/>
                </a:solidFill>
                <a:latin typeface="Josefin Sans"/>
                <a:ea typeface="Josefin Sans"/>
                <a:cs typeface="Josefin Sans"/>
                <a:sym typeface="Josefin Sans"/>
              </a:rPr>
              <a:t>Maintainability</a:t>
            </a:r>
            <a:endParaRPr sz="1400" b="0" i="0" u="none" strike="noStrike" cap="none">
              <a:solidFill>
                <a:srgbClr val="000000"/>
              </a:solidFill>
              <a:latin typeface="Arial"/>
              <a:ea typeface="Arial"/>
              <a:cs typeface="Arial"/>
              <a:sym typeface="Arial"/>
            </a:endParaRPr>
          </a:p>
        </p:txBody>
      </p:sp>
      <p:sp>
        <p:nvSpPr>
          <p:cNvPr id="2198" name="Google Shape;2198;p44"/>
          <p:cNvSpPr/>
          <p:nvPr/>
        </p:nvSpPr>
        <p:spPr>
          <a:xfrm>
            <a:off x="998314" y="1676622"/>
            <a:ext cx="1410600" cy="435000"/>
          </a:xfrm>
          <a:prstGeom prst="rect">
            <a:avLst/>
          </a:prstGeom>
          <a:solidFill>
            <a:srgbClr val="FFFFFF"/>
          </a:solidFill>
          <a:ln w="1270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vi" sz="1300" b="0" i="0" u="none" strike="noStrike" cap="none">
                <a:solidFill>
                  <a:srgbClr val="000000"/>
                </a:solidFill>
                <a:latin typeface="Raleway"/>
                <a:ea typeface="Raleway"/>
                <a:cs typeface="Raleway"/>
                <a:sym typeface="Raleway"/>
              </a:rPr>
              <a:t>Extensibility</a:t>
            </a:r>
            <a:endParaRPr sz="1400" b="0" i="0" u="none" strike="noStrike" cap="none">
              <a:solidFill>
                <a:srgbClr val="000000"/>
              </a:solidFill>
              <a:latin typeface="Arial"/>
              <a:ea typeface="Arial"/>
              <a:cs typeface="Arial"/>
              <a:sym typeface="Arial"/>
            </a:endParaRPr>
          </a:p>
        </p:txBody>
      </p:sp>
      <p:sp>
        <p:nvSpPr>
          <p:cNvPr id="2199" name="Google Shape;2199;p44"/>
          <p:cNvSpPr/>
          <p:nvPr/>
        </p:nvSpPr>
        <p:spPr>
          <a:xfrm>
            <a:off x="930740" y="1655787"/>
            <a:ext cx="1545900" cy="476700"/>
          </a:xfrm>
          <a:prstGeom prst="rect">
            <a:avLst/>
          </a:prstGeom>
          <a:solidFill>
            <a:srgbClr val="0C343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vi" sz="1400" b="1" i="0" u="none" strike="noStrike" cap="none">
                <a:solidFill>
                  <a:schemeClr val="lt1"/>
                </a:solidFill>
                <a:latin typeface="Josefin Sans"/>
                <a:ea typeface="Josefin Sans"/>
                <a:cs typeface="Josefin Sans"/>
                <a:sym typeface="Josefin Sans"/>
              </a:rPr>
              <a:t>Reliability</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203"/>
        <p:cNvGrpSpPr/>
        <p:nvPr/>
      </p:nvGrpSpPr>
      <p:grpSpPr>
        <a:xfrm>
          <a:off x="0" y="0"/>
          <a:ext cx="0" cy="0"/>
          <a:chOff x="0" y="0"/>
          <a:chExt cx="0" cy="0"/>
        </a:xfrm>
      </p:grpSpPr>
      <p:sp>
        <p:nvSpPr>
          <p:cNvPr id="2204" name="Google Shape;2204;p45"/>
          <p:cNvSpPr txBox="1">
            <a:spLocks noGrp="1"/>
          </p:cNvSpPr>
          <p:nvPr>
            <p:ph type="title"/>
          </p:nvPr>
        </p:nvSpPr>
        <p:spPr>
          <a:xfrm>
            <a:off x="720000" y="478825"/>
            <a:ext cx="7704000" cy="5823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700"/>
              <a:buNone/>
            </a:pPr>
            <a:r>
              <a:rPr lang="vi"/>
              <a:t>Non-functional Requirement</a:t>
            </a:r>
            <a:endParaRPr/>
          </a:p>
        </p:txBody>
      </p:sp>
      <p:sp>
        <p:nvSpPr>
          <p:cNvPr id="2205" name="Google Shape;2205;p45"/>
          <p:cNvSpPr/>
          <p:nvPr/>
        </p:nvSpPr>
        <p:spPr>
          <a:xfrm>
            <a:off x="936240" y="2534387"/>
            <a:ext cx="1410600" cy="435000"/>
          </a:xfrm>
          <a:prstGeom prst="rect">
            <a:avLst/>
          </a:prstGeom>
          <a:solidFill>
            <a:srgbClr val="FFFFFF"/>
          </a:solidFill>
          <a:ln w="1270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vi" sz="1400" b="0" i="0" u="none" strike="noStrike" cap="none">
                <a:solidFill>
                  <a:srgbClr val="000000"/>
                </a:solidFill>
                <a:latin typeface="Josefin Sans"/>
                <a:ea typeface="Josefin Sans"/>
                <a:cs typeface="Josefin Sans"/>
                <a:sym typeface="Josefin Sans"/>
              </a:rPr>
              <a:t>Portability</a:t>
            </a:r>
            <a:endParaRPr sz="1400" b="0" i="0" u="none" strike="noStrike" cap="none">
              <a:solidFill>
                <a:srgbClr val="000000"/>
              </a:solidFill>
              <a:latin typeface="Josefin Sans"/>
              <a:ea typeface="Josefin Sans"/>
              <a:cs typeface="Josefin Sans"/>
              <a:sym typeface="Josefin Sans"/>
            </a:endParaRPr>
          </a:p>
        </p:txBody>
      </p:sp>
      <p:sp>
        <p:nvSpPr>
          <p:cNvPr id="2206" name="Google Shape;2206;p45"/>
          <p:cNvSpPr/>
          <p:nvPr/>
        </p:nvSpPr>
        <p:spPr>
          <a:xfrm>
            <a:off x="936240" y="1187682"/>
            <a:ext cx="1410600" cy="435000"/>
          </a:xfrm>
          <a:prstGeom prst="rect">
            <a:avLst/>
          </a:prstGeom>
          <a:solidFill>
            <a:srgbClr val="FFFFFF"/>
          </a:solidFill>
          <a:ln w="1270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vi" sz="1400" b="0" i="0" u="none" strike="noStrike" cap="none">
                <a:solidFill>
                  <a:srgbClr val="000000"/>
                </a:solidFill>
                <a:latin typeface="Josefin Sans"/>
                <a:ea typeface="Josefin Sans"/>
                <a:cs typeface="Josefin Sans"/>
                <a:sym typeface="Josefin Sans"/>
              </a:rPr>
              <a:t>Security</a:t>
            </a:r>
            <a:endParaRPr sz="1400" b="0" i="0" u="none" strike="noStrike" cap="none">
              <a:solidFill>
                <a:srgbClr val="000000"/>
              </a:solidFill>
              <a:latin typeface="Josefin Sans"/>
              <a:ea typeface="Josefin Sans"/>
              <a:cs typeface="Josefin Sans"/>
              <a:sym typeface="Josefin Sans"/>
            </a:endParaRPr>
          </a:p>
        </p:txBody>
      </p:sp>
      <p:sp>
        <p:nvSpPr>
          <p:cNvPr id="2207" name="Google Shape;2207;p45"/>
          <p:cNvSpPr/>
          <p:nvPr/>
        </p:nvSpPr>
        <p:spPr>
          <a:xfrm>
            <a:off x="936240" y="1622678"/>
            <a:ext cx="1410600" cy="435000"/>
          </a:xfrm>
          <a:prstGeom prst="rect">
            <a:avLst/>
          </a:prstGeom>
          <a:solidFill>
            <a:srgbClr val="FFFFFF"/>
          </a:solidFill>
          <a:ln w="1270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vi" sz="1400" b="0" i="0" u="none" strike="noStrike" cap="none">
                <a:solidFill>
                  <a:srgbClr val="000000"/>
                </a:solidFill>
                <a:latin typeface="Josefin Sans"/>
                <a:ea typeface="Josefin Sans"/>
                <a:cs typeface="Josefin Sans"/>
                <a:sym typeface="Josefin Sans"/>
              </a:rPr>
              <a:t>Reliability</a:t>
            </a:r>
            <a:endParaRPr sz="1400" b="0" i="0" u="none" strike="noStrike" cap="none">
              <a:solidFill>
                <a:srgbClr val="000000"/>
              </a:solidFill>
              <a:latin typeface="Josefin Sans"/>
              <a:ea typeface="Josefin Sans"/>
              <a:cs typeface="Josefin Sans"/>
              <a:sym typeface="Josefin Sans"/>
            </a:endParaRPr>
          </a:p>
        </p:txBody>
      </p:sp>
      <p:sp>
        <p:nvSpPr>
          <p:cNvPr id="2208" name="Google Shape;2208;p45"/>
          <p:cNvSpPr/>
          <p:nvPr/>
        </p:nvSpPr>
        <p:spPr>
          <a:xfrm>
            <a:off x="868590" y="2057683"/>
            <a:ext cx="1545900" cy="476700"/>
          </a:xfrm>
          <a:prstGeom prst="rect">
            <a:avLst/>
          </a:prstGeom>
          <a:solidFill>
            <a:srgbClr val="0C343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vi" sz="1400" b="1" i="0" u="none" strike="noStrike" cap="none">
                <a:solidFill>
                  <a:srgbClr val="FFFFFF"/>
                </a:solidFill>
                <a:latin typeface="Josefin Sans"/>
                <a:ea typeface="Josefin Sans"/>
                <a:cs typeface="Josefin Sans"/>
                <a:sym typeface="Josefin Sans"/>
              </a:rPr>
              <a:t>Maintainability</a:t>
            </a:r>
            <a:endParaRPr sz="1400" b="0" i="0" u="none" strike="noStrike" cap="none">
              <a:solidFill>
                <a:srgbClr val="000000"/>
              </a:solidFill>
              <a:latin typeface="Josefin Sans"/>
              <a:ea typeface="Josefin Sans"/>
              <a:cs typeface="Josefin Sans"/>
              <a:sym typeface="Josefin Sans"/>
            </a:endParaRPr>
          </a:p>
        </p:txBody>
      </p:sp>
      <p:sp>
        <p:nvSpPr>
          <p:cNvPr id="2209" name="Google Shape;2209;p45"/>
          <p:cNvSpPr txBox="1"/>
          <p:nvPr/>
        </p:nvSpPr>
        <p:spPr>
          <a:xfrm>
            <a:off x="2643400" y="1241675"/>
            <a:ext cx="4482600" cy="2938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vi" sz="1400" b="0" i="0" u="none" strike="noStrike" cap="none">
                <a:solidFill>
                  <a:srgbClr val="000000"/>
                </a:solidFill>
                <a:latin typeface="Josefin Sans"/>
                <a:ea typeface="Josefin Sans"/>
                <a:cs typeface="Josefin Sans"/>
                <a:sym typeface="Josefin Sans"/>
              </a:rPr>
              <a:t>Using .NET MVC 4.7:</a:t>
            </a:r>
            <a:endParaRPr sz="1400" b="0" i="0" u="none" strike="noStrike" cap="none">
              <a:solidFill>
                <a:srgbClr val="000000"/>
              </a:solidFill>
              <a:latin typeface="Josefin Sans"/>
              <a:ea typeface="Josefin Sans"/>
              <a:cs typeface="Josefin Sans"/>
              <a:sym typeface="Josefin Sans"/>
            </a:endParaRPr>
          </a:p>
          <a:p>
            <a:pPr marL="457200" marR="0" lvl="0" indent="-317500" algn="l" rtl="0">
              <a:lnSpc>
                <a:spcPct val="100000"/>
              </a:lnSpc>
              <a:spcBef>
                <a:spcPts val="0"/>
              </a:spcBef>
              <a:spcAft>
                <a:spcPts val="0"/>
              </a:spcAft>
              <a:buClr>
                <a:srgbClr val="000000"/>
              </a:buClr>
              <a:buSzPts val="1400"/>
              <a:buFont typeface="Josefin Sans"/>
              <a:buChar char="●"/>
            </a:pPr>
            <a:r>
              <a:rPr lang="vi" sz="1400" b="0" i="0" u="none" strike="noStrike" cap="none">
                <a:solidFill>
                  <a:srgbClr val="000000"/>
                </a:solidFill>
                <a:latin typeface="Josefin Sans"/>
                <a:ea typeface="Josefin Sans"/>
                <a:cs typeface="Josefin Sans"/>
                <a:sym typeface="Josefin Sans"/>
              </a:rPr>
              <a:t>Divide the application Model, Controller and View.</a:t>
            </a:r>
            <a:endParaRPr sz="1400" b="0" i="0" u="none" strike="noStrike" cap="none">
              <a:solidFill>
                <a:srgbClr val="000000"/>
              </a:solidFill>
              <a:latin typeface="Josefin Sans"/>
              <a:ea typeface="Josefin Sans"/>
              <a:cs typeface="Josefin Sans"/>
              <a:sym typeface="Josefin Sans"/>
            </a:endParaRPr>
          </a:p>
          <a:p>
            <a:pPr marL="457200" marR="0" lvl="0" indent="-317500" algn="l" rtl="0">
              <a:lnSpc>
                <a:spcPct val="100000"/>
              </a:lnSpc>
              <a:spcBef>
                <a:spcPts val="0"/>
              </a:spcBef>
              <a:spcAft>
                <a:spcPts val="0"/>
              </a:spcAft>
              <a:buClr>
                <a:srgbClr val="000000"/>
              </a:buClr>
              <a:buSzPts val="1400"/>
              <a:buFont typeface="Josefin Sans"/>
              <a:buChar char="●"/>
            </a:pPr>
            <a:r>
              <a:rPr lang="vi" sz="1400" b="0" i="0" u="none" strike="noStrike" cap="none">
                <a:solidFill>
                  <a:srgbClr val="000000"/>
                </a:solidFill>
                <a:latin typeface="Josefin Sans"/>
                <a:ea typeface="Josefin Sans"/>
                <a:cs typeface="Josefin Sans"/>
                <a:sym typeface="Josefin Sans"/>
              </a:rPr>
              <a:t>We can easily maintain.</a:t>
            </a:r>
            <a:endParaRPr sz="1400" b="0" i="0" u="none" strike="noStrike" cap="none">
              <a:solidFill>
                <a:srgbClr val="000000"/>
              </a:solidFill>
              <a:latin typeface="Josefin Sans"/>
              <a:ea typeface="Josefin Sans"/>
              <a:cs typeface="Josefin Sans"/>
              <a:sym typeface="Josefin Sans"/>
            </a:endParaRPr>
          </a:p>
          <a:p>
            <a:pPr marL="457200" marR="0" lvl="0" indent="-317500" algn="l" rtl="0">
              <a:lnSpc>
                <a:spcPct val="100000"/>
              </a:lnSpc>
              <a:spcBef>
                <a:spcPts val="0"/>
              </a:spcBef>
              <a:spcAft>
                <a:spcPts val="0"/>
              </a:spcAft>
              <a:buClr>
                <a:srgbClr val="000000"/>
              </a:buClr>
              <a:buSzPts val="1400"/>
              <a:buFont typeface="Josefin Sans"/>
              <a:buChar char="●"/>
            </a:pPr>
            <a:r>
              <a:rPr lang="vi" sz="1400" b="0" i="0" u="none" strike="noStrike" cap="none">
                <a:solidFill>
                  <a:srgbClr val="000000"/>
                </a:solidFill>
                <a:latin typeface="Josefin Sans"/>
                <a:ea typeface="Josefin Sans"/>
                <a:cs typeface="Josefin Sans"/>
                <a:sym typeface="Josefin Sans"/>
              </a:rPr>
              <a:t>Many developers can work at a time. It  will not affect to another developer. </a:t>
            </a:r>
            <a:endParaRPr sz="1400" b="0" i="0" u="none" strike="noStrike" cap="none">
              <a:solidFill>
                <a:srgbClr val="000000"/>
              </a:solidFill>
              <a:latin typeface="Josefin Sans"/>
              <a:ea typeface="Josefin Sans"/>
              <a:cs typeface="Josefin Sans"/>
              <a:sym typeface="Josefin Sans"/>
            </a:endParaRPr>
          </a:p>
          <a:p>
            <a:pPr marL="457200" marR="0" lvl="0" indent="-317500" algn="l" rtl="0">
              <a:lnSpc>
                <a:spcPct val="100000"/>
              </a:lnSpc>
              <a:spcBef>
                <a:spcPts val="0"/>
              </a:spcBef>
              <a:spcAft>
                <a:spcPts val="0"/>
              </a:spcAft>
              <a:buClr>
                <a:srgbClr val="000000"/>
              </a:buClr>
              <a:buSzPts val="1400"/>
              <a:buFont typeface="Josefin Sans"/>
              <a:buChar char="●"/>
            </a:pPr>
            <a:r>
              <a:rPr lang="vi" sz="1400" b="0" i="0" u="none" strike="noStrike" cap="none">
                <a:solidFill>
                  <a:srgbClr val="000000"/>
                </a:solidFill>
                <a:latin typeface="Josefin Sans"/>
                <a:ea typeface="Josefin Sans"/>
                <a:cs typeface="Josefin Sans"/>
                <a:sym typeface="Josefin Sans"/>
              </a:rPr>
              <a:t>It supports TDD (test-driven development).</a:t>
            </a:r>
            <a:endParaRPr sz="1400" b="0" i="0" u="none" strike="noStrike" cap="none">
              <a:solidFill>
                <a:srgbClr val="000000"/>
              </a:solidFill>
              <a:latin typeface="Josefin Sans"/>
              <a:ea typeface="Josefin Sans"/>
              <a:cs typeface="Josefin Sans"/>
              <a:sym typeface="Josefin Sans"/>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Josefin Sans"/>
              <a:ea typeface="Josefin Sans"/>
              <a:cs typeface="Josefin Sans"/>
              <a:sym typeface="Josefin Sans"/>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213"/>
        <p:cNvGrpSpPr/>
        <p:nvPr/>
      </p:nvGrpSpPr>
      <p:grpSpPr>
        <a:xfrm>
          <a:off x="0" y="0"/>
          <a:ext cx="0" cy="0"/>
          <a:chOff x="0" y="0"/>
          <a:chExt cx="0" cy="0"/>
        </a:xfrm>
      </p:grpSpPr>
      <p:sp>
        <p:nvSpPr>
          <p:cNvPr id="2214" name="Google Shape;2214;p46"/>
          <p:cNvSpPr txBox="1">
            <a:spLocks noGrp="1"/>
          </p:cNvSpPr>
          <p:nvPr>
            <p:ph type="title"/>
          </p:nvPr>
        </p:nvSpPr>
        <p:spPr>
          <a:xfrm>
            <a:off x="720000" y="478825"/>
            <a:ext cx="7704000" cy="5823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700"/>
              <a:buNone/>
            </a:pPr>
            <a:r>
              <a:rPr lang="vi"/>
              <a:t>Non-functional Requirement</a:t>
            </a:r>
            <a:endParaRPr/>
          </a:p>
        </p:txBody>
      </p:sp>
      <p:sp>
        <p:nvSpPr>
          <p:cNvPr id="2215" name="Google Shape;2215;p46"/>
          <p:cNvSpPr/>
          <p:nvPr/>
        </p:nvSpPr>
        <p:spPr>
          <a:xfrm>
            <a:off x="936165" y="2110187"/>
            <a:ext cx="1410600" cy="435000"/>
          </a:xfrm>
          <a:prstGeom prst="rect">
            <a:avLst/>
          </a:prstGeom>
          <a:solidFill>
            <a:srgbClr val="FFFFFF"/>
          </a:solidFill>
          <a:ln w="1270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vi" sz="1400" b="0" i="0" u="none" strike="noStrike" cap="none">
                <a:solidFill>
                  <a:srgbClr val="000000"/>
                </a:solidFill>
                <a:latin typeface="Josefin Sans"/>
                <a:ea typeface="Josefin Sans"/>
                <a:cs typeface="Josefin Sans"/>
                <a:sym typeface="Josefin Sans"/>
              </a:rPr>
              <a:t>Maintainability</a:t>
            </a:r>
            <a:endParaRPr sz="1400" b="0" i="0" u="none" strike="noStrike" cap="none">
              <a:solidFill>
                <a:srgbClr val="000000"/>
              </a:solidFill>
              <a:latin typeface="Josefin Sans"/>
              <a:ea typeface="Josefin Sans"/>
              <a:cs typeface="Josefin Sans"/>
              <a:sym typeface="Josefin Sans"/>
            </a:endParaRPr>
          </a:p>
        </p:txBody>
      </p:sp>
      <p:sp>
        <p:nvSpPr>
          <p:cNvPr id="2216" name="Google Shape;2216;p46"/>
          <p:cNvSpPr/>
          <p:nvPr/>
        </p:nvSpPr>
        <p:spPr>
          <a:xfrm>
            <a:off x="936165" y="1675232"/>
            <a:ext cx="1410600" cy="435000"/>
          </a:xfrm>
          <a:prstGeom prst="rect">
            <a:avLst/>
          </a:prstGeom>
          <a:solidFill>
            <a:srgbClr val="FFFFFF"/>
          </a:solidFill>
          <a:ln w="1270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vi" sz="1400" b="0" i="0" u="none" strike="noStrike" cap="none">
                <a:solidFill>
                  <a:srgbClr val="000000"/>
                </a:solidFill>
                <a:latin typeface="Josefin Sans"/>
                <a:ea typeface="Josefin Sans"/>
                <a:cs typeface="Josefin Sans"/>
                <a:sym typeface="Josefin Sans"/>
              </a:rPr>
              <a:t>Reliability</a:t>
            </a:r>
            <a:endParaRPr sz="1400" b="0" i="0" u="none" strike="noStrike" cap="none">
              <a:solidFill>
                <a:srgbClr val="000000"/>
              </a:solidFill>
              <a:latin typeface="Josefin Sans"/>
              <a:ea typeface="Josefin Sans"/>
              <a:cs typeface="Josefin Sans"/>
              <a:sym typeface="Josefin Sans"/>
            </a:endParaRPr>
          </a:p>
        </p:txBody>
      </p:sp>
      <p:sp>
        <p:nvSpPr>
          <p:cNvPr id="2217" name="Google Shape;2217;p46"/>
          <p:cNvSpPr/>
          <p:nvPr/>
        </p:nvSpPr>
        <p:spPr>
          <a:xfrm>
            <a:off x="868590" y="2537083"/>
            <a:ext cx="1545900" cy="476700"/>
          </a:xfrm>
          <a:prstGeom prst="rect">
            <a:avLst/>
          </a:prstGeom>
          <a:solidFill>
            <a:srgbClr val="0C343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vi" sz="1400" b="1" i="0" u="none" strike="noStrike" cap="none">
                <a:solidFill>
                  <a:srgbClr val="FFFFFF"/>
                </a:solidFill>
                <a:latin typeface="Josefin Sans"/>
                <a:ea typeface="Josefin Sans"/>
                <a:cs typeface="Josefin Sans"/>
                <a:sym typeface="Josefin Sans"/>
              </a:rPr>
              <a:t>Portability</a:t>
            </a:r>
            <a:endParaRPr sz="1400" b="0" i="0" u="none" strike="noStrike" cap="none">
              <a:solidFill>
                <a:srgbClr val="000000"/>
              </a:solidFill>
              <a:latin typeface="Josefin Sans"/>
              <a:ea typeface="Josefin Sans"/>
              <a:cs typeface="Josefin Sans"/>
              <a:sym typeface="Josefin Sans"/>
            </a:endParaRPr>
          </a:p>
        </p:txBody>
      </p:sp>
      <p:sp>
        <p:nvSpPr>
          <p:cNvPr id="2218" name="Google Shape;2218;p46"/>
          <p:cNvSpPr/>
          <p:nvPr/>
        </p:nvSpPr>
        <p:spPr>
          <a:xfrm>
            <a:off x="936165" y="1240278"/>
            <a:ext cx="1410600" cy="435000"/>
          </a:xfrm>
          <a:prstGeom prst="rect">
            <a:avLst/>
          </a:prstGeom>
          <a:solidFill>
            <a:srgbClr val="FFFFFF"/>
          </a:solidFill>
          <a:ln w="1270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vi" sz="1400" b="0" i="0" u="none" strike="noStrike" cap="none">
                <a:solidFill>
                  <a:srgbClr val="000000"/>
                </a:solidFill>
                <a:latin typeface="Josefin Sans"/>
                <a:ea typeface="Josefin Sans"/>
                <a:cs typeface="Josefin Sans"/>
                <a:sym typeface="Josefin Sans"/>
              </a:rPr>
              <a:t>Security</a:t>
            </a:r>
            <a:endParaRPr sz="1400" b="0" i="0" u="none" strike="noStrike" cap="none">
              <a:solidFill>
                <a:srgbClr val="000000"/>
              </a:solidFill>
              <a:latin typeface="Josefin Sans"/>
              <a:ea typeface="Josefin Sans"/>
              <a:cs typeface="Josefin Sans"/>
              <a:sym typeface="Josefin Sans"/>
            </a:endParaRPr>
          </a:p>
        </p:txBody>
      </p:sp>
      <p:sp>
        <p:nvSpPr>
          <p:cNvPr id="2219" name="Google Shape;2219;p46"/>
          <p:cNvSpPr txBox="1"/>
          <p:nvPr/>
        </p:nvSpPr>
        <p:spPr>
          <a:xfrm>
            <a:off x="2643400" y="1241675"/>
            <a:ext cx="4482600" cy="2938200"/>
          </a:xfrm>
          <a:prstGeom prst="rect">
            <a:avLst/>
          </a:prstGeom>
          <a:noFill/>
          <a:ln>
            <a:noFill/>
          </a:ln>
        </p:spPr>
        <p:txBody>
          <a:bodyPr spcFirstLastPara="1" wrap="square" lIns="91425" tIns="91425" rIns="91425" bIns="91425" anchor="t" anchorCtr="0">
            <a:noAutofit/>
          </a:bodyPr>
          <a:lstStyle/>
          <a:p>
            <a:pPr marL="457200" marR="0" lvl="0" indent="-317500" algn="l" rtl="0">
              <a:lnSpc>
                <a:spcPct val="100000"/>
              </a:lnSpc>
              <a:spcBef>
                <a:spcPts val="0"/>
              </a:spcBef>
              <a:spcAft>
                <a:spcPts val="0"/>
              </a:spcAft>
              <a:buClr>
                <a:srgbClr val="000000"/>
              </a:buClr>
              <a:buSzPts val="1400"/>
              <a:buFont typeface="Josefin Sans"/>
              <a:buChar char="●"/>
            </a:pPr>
            <a:r>
              <a:rPr lang="vi" sz="1400" b="0" i="0" u="none" strike="noStrike" cap="none">
                <a:solidFill>
                  <a:srgbClr val="000000"/>
                </a:solidFill>
                <a:latin typeface="Josefin Sans"/>
                <a:ea typeface="Josefin Sans"/>
                <a:cs typeface="Josefin Sans"/>
                <a:sym typeface="Josefin Sans"/>
              </a:rPr>
              <a:t>Supports responsiveness for devices: mobile, desktop, tablet, laptop (For candidate view).</a:t>
            </a:r>
            <a:endParaRPr sz="1400" b="0" i="0" u="none" strike="noStrike" cap="none">
              <a:solidFill>
                <a:srgbClr val="000000"/>
              </a:solidFill>
              <a:latin typeface="Josefin Sans"/>
              <a:ea typeface="Josefin Sans"/>
              <a:cs typeface="Josefin Sans"/>
              <a:sym typeface="Josefin Sans"/>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2223"/>
        <p:cNvGrpSpPr/>
        <p:nvPr/>
      </p:nvGrpSpPr>
      <p:grpSpPr>
        <a:xfrm>
          <a:off x="0" y="0"/>
          <a:ext cx="0" cy="0"/>
          <a:chOff x="0" y="0"/>
          <a:chExt cx="0" cy="0"/>
        </a:xfrm>
      </p:grpSpPr>
      <p:cxnSp>
        <p:nvCxnSpPr>
          <p:cNvPr id="2224" name="Google Shape;2224;p47"/>
          <p:cNvCxnSpPr/>
          <p:nvPr/>
        </p:nvCxnSpPr>
        <p:spPr>
          <a:xfrm>
            <a:off x="1215550" y="3025104"/>
            <a:ext cx="1271400" cy="0"/>
          </a:xfrm>
          <a:prstGeom prst="straightConnector1">
            <a:avLst/>
          </a:prstGeom>
          <a:noFill/>
          <a:ln w="38100" cap="flat" cmpd="sng">
            <a:solidFill>
              <a:srgbClr val="CC0000"/>
            </a:solidFill>
            <a:prstDash val="solid"/>
            <a:round/>
            <a:headEnd type="none" w="sm" len="sm"/>
            <a:tailEnd type="none" w="sm" len="sm"/>
          </a:ln>
        </p:spPr>
      </p:cxnSp>
      <p:sp>
        <p:nvSpPr>
          <p:cNvPr id="2225" name="Google Shape;2225;p47"/>
          <p:cNvSpPr txBox="1"/>
          <p:nvPr/>
        </p:nvSpPr>
        <p:spPr>
          <a:xfrm>
            <a:off x="1086900" y="1401350"/>
            <a:ext cx="3653400" cy="1547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vi" sz="3200" b="1" i="0" u="none" strike="noStrike" cap="none">
                <a:solidFill>
                  <a:schemeClr val="dk1"/>
                </a:solidFill>
                <a:latin typeface="Lilita One"/>
                <a:ea typeface="Lilita One"/>
                <a:cs typeface="Lilita One"/>
                <a:sym typeface="Lilita One"/>
              </a:rPr>
              <a:t>4.</a:t>
            </a:r>
            <a:endParaRPr sz="3200" b="1" i="0" u="none" strike="noStrike" cap="none">
              <a:solidFill>
                <a:schemeClr val="dk1"/>
              </a:solidFill>
              <a:latin typeface="Lilita One"/>
              <a:ea typeface="Lilita One"/>
              <a:cs typeface="Lilita One"/>
              <a:sym typeface="Lilita One"/>
            </a:endParaRPr>
          </a:p>
          <a:p>
            <a:pPr marL="0" marR="0" lvl="0" indent="0" algn="l" rtl="0">
              <a:lnSpc>
                <a:spcPct val="100000"/>
              </a:lnSpc>
              <a:spcBef>
                <a:spcPts val="0"/>
              </a:spcBef>
              <a:spcAft>
                <a:spcPts val="0"/>
              </a:spcAft>
              <a:buClr>
                <a:srgbClr val="000000"/>
              </a:buClr>
              <a:buSzPts val="3200"/>
              <a:buFont typeface="Arial"/>
              <a:buNone/>
            </a:pPr>
            <a:r>
              <a:rPr lang="vi" sz="3200" b="1" i="0" u="none" strike="noStrike" cap="none">
                <a:solidFill>
                  <a:schemeClr val="dk1"/>
                </a:solidFill>
                <a:latin typeface="Lilita One"/>
                <a:ea typeface="Lilita One"/>
                <a:cs typeface="Lilita One"/>
                <a:sym typeface="Lilita One"/>
              </a:rPr>
              <a:t>Software</a:t>
            </a:r>
            <a:endParaRPr sz="3200" b="1" i="0" u="none" strike="noStrike" cap="none">
              <a:solidFill>
                <a:schemeClr val="dk1"/>
              </a:solidFill>
              <a:latin typeface="Lilita One"/>
              <a:ea typeface="Lilita One"/>
              <a:cs typeface="Lilita One"/>
              <a:sym typeface="Lilita One"/>
            </a:endParaRPr>
          </a:p>
          <a:p>
            <a:pPr marL="0" marR="0" lvl="0" indent="0" algn="l" rtl="0">
              <a:lnSpc>
                <a:spcPct val="100000"/>
              </a:lnSpc>
              <a:spcBef>
                <a:spcPts val="0"/>
              </a:spcBef>
              <a:spcAft>
                <a:spcPts val="0"/>
              </a:spcAft>
              <a:buClr>
                <a:srgbClr val="000000"/>
              </a:buClr>
              <a:buSzPts val="3200"/>
              <a:buFont typeface="Arial"/>
              <a:buNone/>
            </a:pPr>
            <a:r>
              <a:rPr lang="vi" sz="3200" b="1" i="0" u="none" strike="noStrike" cap="none">
                <a:solidFill>
                  <a:schemeClr val="dk1"/>
                </a:solidFill>
                <a:latin typeface="Lilita One"/>
                <a:ea typeface="Lilita One"/>
                <a:cs typeface="Lilita One"/>
                <a:sym typeface="Lilita One"/>
              </a:rPr>
              <a:t>Design</a:t>
            </a:r>
            <a:endParaRPr sz="3200" b="1" i="0" u="none" strike="noStrike" cap="none">
              <a:solidFill>
                <a:schemeClr val="dk1"/>
              </a:solidFill>
              <a:latin typeface="Lilita One"/>
              <a:ea typeface="Lilita One"/>
              <a:cs typeface="Lilita One"/>
              <a:sym typeface="Lilita One"/>
            </a:endParaRPr>
          </a:p>
        </p:txBody>
      </p:sp>
    </p:spTree>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229"/>
        <p:cNvGrpSpPr/>
        <p:nvPr/>
      </p:nvGrpSpPr>
      <p:grpSpPr>
        <a:xfrm>
          <a:off x="0" y="0"/>
          <a:ext cx="0" cy="0"/>
          <a:chOff x="0" y="0"/>
          <a:chExt cx="0" cy="0"/>
        </a:xfrm>
      </p:grpSpPr>
      <p:pic>
        <p:nvPicPr>
          <p:cNvPr id="2230" name="Google Shape;2230;p48"/>
          <p:cNvPicPr preferRelativeResize="0"/>
          <p:nvPr/>
        </p:nvPicPr>
        <p:blipFill rotWithShape="1">
          <a:blip r:embed="rId3">
            <a:alphaModFix/>
          </a:blip>
          <a:srcRect/>
          <a:stretch/>
        </p:blipFill>
        <p:spPr>
          <a:xfrm>
            <a:off x="263400" y="271875"/>
            <a:ext cx="8812425" cy="4401736"/>
          </a:xfrm>
          <a:prstGeom prst="rect">
            <a:avLst/>
          </a:prstGeom>
          <a:noFill/>
          <a:ln>
            <a:noFill/>
          </a:ln>
        </p:spPr>
      </p:pic>
      <p:sp>
        <p:nvSpPr>
          <p:cNvPr id="2231" name="Google Shape;2231;p48"/>
          <p:cNvSpPr txBox="1">
            <a:spLocks noGrp="1"/>
          </p:cNvSpPr>
          <p:nvPr>
            <p:ph type="title"/>
          </p:nvPr>
        </p:nvSpPr>
        <p:spPr>
          <a:xfrm>
            <a:off x="380850" y="271875"/>
            <a:ext cx="2127900" cy="8295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700"/>
              <a:buNone/>
            </a:pPr>
            <a:r>
              <a:rPr lang="vi"/>
              <a:t>System Overview</a:t>
            </a:r>
            <a:endParaRPr/>
          </a:p>
        </p:txBody>
      </p:sp>
      <p:cxnSp>
        <p:nvCxnSpPr>
          <p:cNvPr id="2232" name="Google Shape;2232;p48"/>
          <p:cNvCxnSpPr/>
          <p:nvPr/>
        </p:nvCxnSpPr>
        <p:spPr>
          <a:xfrm>
            <a:off x="490525" y="1190829"/>
            <a:ext cx="984300" cy="0"/>
          </a:xfrm>
          <a:prstGeom prst="straightConnector1">
            <a:avLst/>
          </a:prstGeom>
          <a:noFill/>
          <a:ln w="38100" cap="flat" cmpd="sng">
            <a:solidFill>
              <a:srgbClr val="CC0000"/>
            </a:solidFill>
            <a:prstDash val="solid"/>
            <a:round/>
            <a:headEnd type="none" w="sm" len="sm"/>
            <a:tailEnd type="none" w="sm" len="sm"/>
          </a:ln>
        </p:spPr>
      </p:cxnSp>
    </p:spTree>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236"/>
        <p:cNvGrpSpPr/>
        <p:nvPr/>
      </p:nvGrpSpPr>
      <p:grpSpPr>
        <a:xfrm>
          <a:off x="0" y="0"/>
          <a:ext cx="0" cy="0"/>
          <a:chOff x="0" y="0"/>
          <a:chExt cx="0" cy="0"/>
        </a:xfrm>
      </p:grpSpPr>
      <p:sp>
        <p:nvSpPr>
          <p:cNvPr id="2237" name="Google Shape;2237;p49"/>
          <p:cNvSpPr txBox="1">
            <a:spLocks noGrp="1"/>
          </p:cNvSpPr>
          <p:nvPr>
            <p:ph type="title"/>
          </p:nvPr>
        </p:nvSpPr>
        <p:spPr>
          <a:xfrm>
            <a:off x="380850" y="307100"/>
            <a:ext cx="5898000" cy="5940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700"/>
              <a:buNone/>
            </a:pPr>
            <a:r>
              <a:rPr lang="vi"/>
              <a:t>Architecture Design</a:t>
            </a:r>
            <a:endParaRPr/>
          </a:p>
        </p:txBody>
      </p:sp>
      <p:cxnSp>
        <p:nvCxnSpPr>
          <p:cNvPr id="2238" name="Google Shape;2238;p49"/>
          <p:cNvCxnSpPr/>
          <p:nvPr/>
        </p:nvCxnSpPr>
        <p:spPr>
          <a:xfrm>
            <a:off x="490525" y="901104"/>
            <a:ext cx="984300" cy="0"/>
          </a:xfrm>
          <a:prstGeom prst="straightConnector1">
            <a:avLst/>
          </a:prstGeom>
          <a:noFill/>
          <a:ln w="38100" cap="flat" cmpd="sng">
            <a:solidFill>
              <a:srgbClr val="CC0000"/>
            </a:solidFill>
            <a:prstDash val="solid"/>
            <a:round/>
            <a:headEnd type="none" w="sm" len="sm"/>
            <a:tailEnd type="none" w="sm" len="sm"/>
          </a:ln>
        </p:spPr>
      </p:cxnSp>
      <p:pic>
        <p:nvPicPr>
          <p:cNvPr id="2239" name="Google Shape;2239;p49"/>
          <p:cNvPicPr preferRelativeResize="0"/>
          <p:nvPr/>
        </p:nvPicPr>
        <p:blipFill rotWithShape="1">
          <a:blip r:embed="rId3">
            <a:alphaModFix/>
          </a:blip>
          <a:srcRect/>
          <a:stretch/>
        </p:blipFill>
        <p:spPr>
          <a:xfrm>
            <a:off x="1118575" y="1068327"/>
            <a:ext cx="7348599" cy="272462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327"/>
        <p:cNvGrpSpPr/>
        <p:nvPr/>
      </p:nvGrpSpPr>
      <p:grpSpPr>
        <a:xfrm>
          <a:off x="0" y="0"/>
          <a:ext cx="0" cy="0"/>
          <a:chOff x="0" y="0"/>
          <a:chExt cx="0" cy="0"/>
        </a:xfrm>
      </p:grpSpPr>
      <p:sp>
        <p:nvSpPr>
          <p:cNvPr id="1328" name="Google Shape;1328;p5"/>
          <p:cNvSpPr txBox="1"/>
          <p:nvPr/>
        </p:nvSpPr>
        <p:spPr>
          <a:xfrm>
            <a:off x="628400" y="406675"/>
            <a:ext cx="3653400" cy="588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vi" sz="2400" b="1" i="0" u="none" strike="noStrike" cap="none" dirty="0">
                <a:solidFill>
                  <a:schemeClr val="dk1"/>
                </a:solidFill>
                <a:latin typeface="Lilita One"/>
                <a:ea typeface="Lilita One"/>
                <a:cs typeface="Lilita One"/>
                <a:sym typeface="Lilita One"/>
              </a:rPr>
              <a:t>Project Information</a:t>
            </a:r>
            <a:endParaRPr sz="2400" b="1" i="0" u="none" strike="noStrike" cap="none" dirty="0">
              <a:solidFill>
                <a:schemeClr val="dk1"/>
              </a:solidFill>
              <a:latin typeface="Lilita One"/>
              <a:ea typeface="Lilita One"/>
              <a:cs typeface="Lilita One"/>
              <a:sym typeface="Lilita One"/>
            </a:endParaRPr>
          </a:p>
        </p:txBody>
      </p:sp>
      <p:sp>
        <p:nvSpPr>
          <p:cNvPr id="1329" name="Google Shape;1329;p5"/>
          <p:cNvSpPr txBox="1"/>
          <p:nvPr/>
        </p:nvSpPr>
        <p:spPr>
          <a:xfrm>
            <a:off x="1269500" y="1387325"/>
            <a:ext cx="7339500" cy="1806000"/>
          </a:xfrm>
          <a:prstGeom prst="rect">
            <a:avLst/>
          </a:prstGeom>
          <a:noFill/>
          <a:ln>
            <a:noFill/>
          </a:ln>
        </p:spPr>
        <p:txBody>
          <a:bodyPr spcFirstLastPara="1" wrap="square" lIns="91425" tIns="91425" rIns="91425" bIns="91425" anchor="t" anchorCtr="0">
            <a:noAutofit/>
          </a:bodyPr>
          <a:lstStyle/>
          <a:p>
            <a:pPr marL="0" marR="0" lvl="0" indent="0" algn="l" rtl="0">
              <a:lnSpc>
                <a:spcPct val="200000"/>
              </a:lnSpc>
              <a:spcBef>
                <a:spcPts val="0"/>
              </a:spcBef>
              <a:spcAft>
                <a:spcPts val="0"/>
              </a:spcAft>
              <a:buClr>
                <a:srgbClr val="000000"/>
              </a:buClr>
              <a:buSzPts val="1400"/>
              <a:buFont typeface="Arial"/>
              <a:buNone/>
            </a:pPr>
            <a:r>
              <a:rPr lang="vi" sz="1400" b="0" i="0" u="none" strike="noStrike" cap="none" dirty="0">
                <a:solidFill>
                  <a:srgbClr val="000000"/>
                </a:solidFill>
                <a:latin typeface="Josefin Sans"/>
                <a:ea typeface="Josefin Sans"/>
                <a:cs typeface="Josefin Sans"/>
                <a:sym typeface="Josefin Sans"/>
              </a:rPr>
              <a:t>Project name: FPT Education Recruitment System</a:t>
            </a:r>
            <a:endParaRPr sz="1400" b="0" i="0" u="none" strike="noStrike" cap="none" dirty="0">
              <a:solidFill>
                <a:srgbClr val="000000"/>
              </a:solidFill>
              <a:latin typeface="Josefin Sans"/>
              <a:ea typeface="Josefin Sans"/>
              <a:cs typeface="Josefin Sans"/>
              <a:sym typeface="Josefin Sans"/>
            </a:endParaRPr>
          </a:p>
          <a:p>
            <a:pPr marL="0" marR="0" lvl="0" indent="0" algn="l" rtl="0">
              <a:lnSpc>
                <a:spcPct val="200000"/>
              </a:lnSpc>
              <a:spcBef>
                <a:spcPts val="0"/>
              </a:spcBef>
              <a:spcAft>
                <a:spcPts val="0"/>
              </a:spcAft>
              <a:buClr>
                <a:srgbClr val="000000"/>
              </a:buClr>
              <a:buSzPts val="1400"/>
              <a:buFont typeface="Arial"/>
              <a:buNone/>
            </a:pPr>
            <a:r>
              <a:rPr lang="vi" sz="1400" b="0" i="0" u="none" strike="noStrike" cap="none" dirty="0">
                <a:solidFill>
                  <a:srgbClr val="000000"/>
                </a:solidFill>
                <a:latin typeface="Josefin Sans"/>
                <a:ea typeface="Josefin Sans"/>
                <a:cs typeface="Josefin Sans"/>
                <a:sym typeface="Josefin Sans"/>
              </a:rPr>
              <a:t>Project code: </a:t>
            </a:r>
            <a:r>
              <a:rPr lang="vi" sz="1400" b="1" i="0" u="none" strike="noStrike" cap="none" dirty="0">
                <a:solidFill>
                  <a:srgbClr val="000000"/>
                </a:solidFill>
                <a:latin typeface="Josefin Sans"/>
                <a:ea typeface="Josefin Sans"/>
                <a:cs typeface="Josefin Sans"/>
                <a:sym typeface="Josefin Sans"/>
              </a:rPr>
              <a:t>FERS</a:t>
            </a:r>
            <a:endParaRPr sz="1400" b="1" i="0" u="none" strike="noStrike" cap="none" dirty="0">
              <a:solidFill>
                <a:srgbClr val="000000"/>
              </a:solidFill>
              <a:latin typeface="Josefin Sans"/>
              <a:ea typeface="Josefin Sans"/>
              <a:cs typeface="Josefin Sans"/>
              <a:sym typeface="Josefin Sans"/>
            </a:endParaRPr>
          </a:p>
          <a:p>
            <a:pPr marL="0" marR="0" lvl="0" indent="0" algn="l" rtl="0">
              <a:lnSpc>
                <a:spcPct val="200000"/>
              </a:lnSpc>
              <a:spcBef>
                <a:spcPts val="0"/>
              </a:spcBef>
              <a:spcAft>
                <a:spcPts val="0"/>
              </a:spcAft>
              <a:buClr>
                <a:srgbClr val="000000"/>
              </a:buClr>
              <a:buSzPts val="1400"/>
              <a:buFont typeface="Arial"/>
              <a:buNone/>
            </a:pPr>
            <a:r>
              <a:rPr lang="vi" sz="1400" b="0" i="0" u="none" strike="noStrike" cap="none" dirty="0">
                <a:solidFill>
                  <a:srgbClr val="000000"/>
                </a:solidFill>
                <a:latin typeface="Josefin Sans"/>
                <a:ea typeface="Josefin Sans"/>
                <a:cs typeface="Josefin Sans"/>
                <a:sym typeface="Josefin Sans"/>
              </a:rPr>
              <a:t>Project group name: </a:t>
            </a:r>
            <a:r>
              <a:rPr lang="vi" sz="1400" b="1" i="0" u="none" strike="noStrike" cap="none" dirty="0">
                <a:solidFill>
                  <a:srgbClr val="000000"/>
                </a:solidFill>
                <a:latin typeface="Josefin Sans"/>
                <a:ea typeface="Josefin Sans"/>
                <a:cs typeface="Josefin Sans"/>
                <a:sym typeface="Josefin Sans"/>
              </a:rPr>
              <a:t>PID Team</a:t>
            </a:r>
            <a:r>
              <a:rPr lang="vi" sz="1400" b="0" i="0" u="none" strike="noStrike" cap="none" dirty="0">
                <a:solidFill>
                  <a:srgbClr val="000000"/>
                </a:solidFill>
                <a:latin typeface="Josefin Sans"/>
                <a:ea typeface="Josefin Sans"/>
                <a:cs typeface="Josefin Sans"/>
                <a:sym typeface="Josefin Sans"/>
              </a:rPr>
              <a:t> (People - Idea - Dialogue)</a:t>
            </a:r>
            <a:endParaRPr sz="1400" b="0" i="0" u="none" strike="noStrike" cap="none" dirty="0">
              <a:solidFill>
                <a:srgbClr val="000000"/>
              </a:solidFill>
              <a:latin typeface="Josefin Sans"/>
              <a:ea typeface="Josefin Sans"/>
              <a:cs typeface="Josefin Sans"/>
              <a:sym typeface="Josefin Sans"/>
            </a:endParaRPr>
          </a:p>
          <a:p>
            <a:pPr marL="0" marR="0" lvl="0" indent="0" algn="l" rtl="0">
              <a:lnSpc>
                <a:spcPct val="200000"/>
              </a:lnSpc>
              <a:spcBef>
                <a:spcPts val="0"/>
              </a:spcBef>
              <a:spcAft>
                <a:spcPts val="0"/>
              </a:spcAft>
              <a:buClr>
                <a:srgbClr val="000000"/>
              </a:buClr>
              <a:buSzPts val="1400"/>
              <a:buFont typeface="Arial"/>
              <a:buNone/>
            </a:pPr>
            <a:r>
              <a:rPr lang="vi" sz="1400" b="0" i="0" u="none" strike="noStrike" cap="none" dirty="0">
                <a:solidFill>
                  <a:srgbClr val="000000"/>
                </a:solidFill>
                <a:latin typeface="Josefin Sans"/>
                <a:ea typeface="Josefin Sans"/>
                <a:cs typeface="Josefin Sans"/>
                <a:sym typeface="Josefin Sans"/>
              </a:rPr>
              <a:t>Product type: Web application</a:t>
            </a:r>
            <a:endParaRPr sz="1400" b="0" i="0" u="none" strike="noStrike" cap="none" dirty="0">
              <a:solidFill>
                <a:srgbClr val="000000"/>
              </a:solidFill>
              <a:latin typeface="Josefin Sans"/>
              <a:ea typeface="Josefin Sans"/>
              <a:cs typeface="Josefin Sans"/>
              <a:sym typeface="Josefin Sans"/>
            </a:endParaRPr>
          </a:p>
          <a:p>
            <a:pPr marL="0" marR="0" lvl="0" indent="0" algn="l" rtl="0">
              <a:lnSpc>
                <a:spcPct val="200000"/>
              </a:lnSpc>
              <a:spcBef>
                <a:spcPts val="0"/>
              </a:spcBef>
              <a:spcAft>
                <a:spcPts val="0"/>
              </a:spcAft>
              <a:buClr>
                <a:srgbClr val="000000"/>
              </a:buClr>
              <a:buSzPts val="1400"/>
              <a:buFont typeface="Arial"/>
              <a:buNone/>
            </a:pPr>
            <a:r>
              <a:rPr lang="vi" sz="1400" b="0" i="0" u="none" strike="noStrike" cap="none" dirty="0">
                <a:solidFill>
                  <a:srgbClr val="000000"/>
                </a:solidFill>
                <a:latin typeface="Josefin Sans"/>
                <a:ea typeface="Josefin Sans"/>
                <a:cs typeface="Josefin Sans"/>
                <a:sym typeface="Josefin Sans"/>
              </a:rPr>
              <a:t>Timeline: From </a:t>
            </a:r>
            <a:r>
              <a:rPr lang="vi" sz="1400" b="1" i="0" u="none" strike="noStrike" cap="none" dirty="0">
                <a:solidFill>
                  <a:srgbClr val="000000"/>
                </a:solidFill>
                <a:latin typeface="Josefin Sans"/>
                <a:ea typeface="Josefin Sans"/>
                <a:cs typeface="Josefin Sans"/>
                <a:sym typeface="Josefin Sans"/>
              </a:rPr>
              <a:t>18th May 2020 to t September 2020</a:t>
            </a:r>
            <a:endParaRPr sz="1400" b="1" i="0" u="none" strike="noStrike" cap="none" dirty="0">
              <a:solidFill>
                <a:srgbClr val="000000"/>
              </a:solidFill>
              <a:latin typeface="Josefin Sans"/>
              <a:ea typeface="Josefin Sans"/>
              <a:cs typeface="Josefin Sans"/>
              <a:sym typeface="Josefin Sans"/>
            </a:endParaRPr>
          </a:p>
          <a:p>
            <a:pPr marL="0" marR="0" lvl="0" indent="0" algn="l" rtl="0">
              <a:lnSpc>
                <a:spcPct val="200000"/>
              </a:lnSpc>
              <a:spcBef>
                <a:spcPts val="0"/>
              </a:spcBef>
              <a:spcAft>
                <a:spcPts val="0"/>
              </a:spcAft>
              <a:buClr>
                <a:srgbClr val="000000"/>
              </a:buClr>
              <a:buSzPts val="1400"/>
              <a:buFont typeface="Arial"/>
              <a:buNone/>
            </a:pPr>
            <a:endParaRPr sz="1400" b="0" i="0" u="none" strike="noStrike" cap="none" dirty="0">
              <a:solidFill>
                <a:srgbClr val="000000"/>
              </a:solidFill>
              <a:latin typeface="Josefin Sans"/>
              <a:ea typeface="Josefin Sans"/>
              <a:cs typeface="Josefin Sans"/>
              <a:sym typeface="Josefin Sans"/>
            </a:endParaRPr>
          </a:p>
        </p:txBody>
      </p:sp>
      <p:pic>
        <p:nvPicPr>
          <p:cNvPr id="1330" name="Google Shape;1330;p5"/>
          <p:cNvPicPr preferRelativeResize="0"/>
          <p:nvPr/>
        </p:nvPicPr>
        <p:blipFill rotWithShape="1">
          <a:blip r:embed="rId3">
            <a:alphaModFix/>
          </a:blip>
          <a:srcRect/>
          <a:stretch/>
        </p:blipFill>
        <p:spPr>
          <a:xfrm>
            <a:off x="6346275" y="1387325"/>
            <a:ext cx="2056100" cy="1963150"/>
          </a:xfrm>
          <a:prstGeom prst="rect">
            <a:avLst/>
          </a:prstGeom>
          <a:noFill/>
          <a:ln>
            <a:noFill/>
          </a:ln>
        </p:spPr>
      </p:pic>
      <p:cxnSp>
        <p:nvCxnSpPr>
          <p:cNvPr id="1331" name="Google Shape;1331;p5"/>
          <p:cNvCxnSpPr/>
          <p:nvPr/>
        </p:nvCxnSpPr>
        <p:spPr>
          <a:xfrm>
            <a:off x="728298" y="994663"/>
            <a:ext cx="829200" cy="9900"/>
          </a:xfrm>
          <a:prstGeom prst="straightConnector1">
            <a:avLst/>
          </a:prstGeom>
          <a:noFill/>
          <a:ln w="38100" cap="flat" cmpd="sng">
            <a:solidFill>
              <a:srgbClr val="CC0000"/>
            </a:solidFill>
            <a:prstDash val="solid"/>
            <a:round/>
            <a:headEnd type="none" w="sm" len="sm"/>
            <a:tailEnd type="none" w="sm" len="sm"/>
          </a:ln>
        </p:spPr>
      </p:cxnSp>
    </p:spTree>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243"/>
        <p:cNvGrpSpPr/>
        <p:nvPr/>
      </p:nvGrpSpPr>
      <p:grpSpPr>
        <a:xfrm>
          <a:off x="0" y="0"/>
          <a:ext cx="0" cy="0"/>
          <a:chOff x="0" y="0"/>
          <a:chExt cx="0" cy="0"/>
        </a:xfrm>
      </p:grpSpPr>
      <p:sp>
        <p:nvSpPr>
          <p:cNvPr id="2244" name="Google Shape;2244;p50"/>
          <p:cNvSpPr txBox="1">
            <a:spLocks noGrp="1"/>
          </p:cNvSpPr>
          <p:nvPr>
            <p:ph type="title"/>
          </p:nvPr>
        </p:nvSpPr>
        <p:spPr>
          <a:xfrm>
            <a:off x="256925" y="253275"/>
            <a:ext cx="2127900" cy="8295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700"/>
              <a:buNone/>
            </a:pPr>
            <a:r>
              <a:rPr lang="vi"/>
              <a:t>Database</a:t>
            </a:r>
            <a:endParaRPr/>
          </a:p>
          <a:p>
            <a:pPr marL="0" lvl="0" indent="0" algn="l" rtl="0">
              <a:lnSpc>
                <a:spcPct val="100000"/>
              </a:lnSpc>
              <a:spcBef>
                <a:spcPts val="0"/>
              </a:spcBef>
              <a:spcAft>
                <a:spcPts val="0"/>
              </a:spcAft>
              <a:buSzPts val="2700"/>
              <a:buNone/>
            </a:pPr>
            <a:r>
              <a:rPr lang="vi"/>
              <a:t>Design</a:t>
            </a:r>
            <a:endParaRPr/>
          </a:p>
        </p:txBody>
      </p:sp>
      <p:cxnSp>
        <p:nvCxnSpPr>
          <p:cNvPr id="2245" name="Google Shape;2245;p50"/>
          <p:cNvCxnSpPr/>
          <p:nvPr/>
        </p:nvCxnSpPr>
        <p:spPr>
          <a:xfrm>
            <a:off x="366575" y="1128854"/>
            <a:ext cx="984300" cy="0"/>
          </a:xfrm>
          <a:prstGeom prst="straightConnector1">
            <a:avLst/>
          </a:prstGeom>
          <a:noFill/>
          <a:ln w="38100" cap="flat" cmpd="sng">
            <a:solidFill>
              <a:srgbClr val="CC0000"/>
            </a:solidFill>
            <a:prstDash val="solid"/>
            <a:round/>
            <a:headEnd type="none" w="sm" len="sm"/>
            <a:tailEnd type="none" w="sm" len="sm"/>
          </a:ln>
        </p:spPr>
      </p:cxnSp>
      <p:pic>
        <p:nvPicPr>
          <p:cNvPr id="2246" name="Google Shape;2246;p50"/>
          <p:cNvPicPr preferRelativeResize="0"/>
          <p:nvPr/>
        </p:nvPicPr>
        <p:blipFill rotWithShape="1">
          <a:blip r:embed="rId3">
            <a:alphaModFix/>
          </a:blip>
          <a:srcRect/>
          <a:stretch/>
        </p:blipFill>
        <p:spPr>
          <a:xfrm>
            <a:off x="2537225" y="152400"/>
            <a:ext cx="4574973" cy="4534674"/>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250"/>
        <p:cNvGrpSpPr/>
        <p:nvPr/>
      </p:nvGrpSpPr>
      <p:grpSpPr>
        <a:xfrm>
          <a:off x="0" y="0"/>
          <a:ext cx="0" cy="0"/>
          <a:chOff x="0" y="0"/>
          <a:chExt cx="0" cy="0"/>
        </a:xfrm>
      </p:grpSpPr>
      <p:pic>
        <p:nvPicPr>
          <p:cNvPr id="2251" name="Google Shape;2251;p51"/>
          <p:cNvPicPr preferRelativeResize="0"/>
          <p:nvPr/>
        </p:nvPicPr>
        <p:blipFill rotWithShape="1">
          <a:blip r:embed="rId3">
            <a:alphaModFix/>
          </a:blip>
          <a:srcRect/>
          <a:stretch/>
        </p:blipFill>
        <p:spPr>
          <a:xfrm>
            <a:off x="2174425" y="105575"/>
            <a:ext cx="4574973" cy="4534674"/>
          </a:xfrm>
          <a:prstGeom prst="rect">
            <a:avLst/>
          </a:prstGeom>
          <a:noFill/>
          <a:ln>
            <a:noFill/>
          </a:ln>
        </p:spPr>
      </p:pic>
      <p:sp>
        <p:nvSpPr>
          <p:cNvPr id="2252" name="Google Shape;2252;p51"/>
          <p:cNvSpPr/>
          <p:nvPr/>
        </p:nvSpPr>
        <p:spPr>
          <a:xfrm>
            <a:off x="0" y="0"/>
            <a:ext cx="9144000" cy="5143500"/>
          </a:xfrm>
          <a:prstGeom prst="rect">
            <a:avLst/>
          </a:prstGeom>
          <a:solidFill>
            <a:srgbClr val="666666">
              <a:alpha val="7843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53" name="Google Shape;2253;p51"/>
          <p:cNvSpPr txBox="1">
            <a:spLocks noGrp="1"/>
          </p:cNvSpPr>
          <p:nvPr>
            <p:ph type="title"/>
          </p:nvPr>
        </p:nvSpPr>
        <p:spPr>
          <a:xfrm>
            <a:off x="201675" y="353125"/>
            <a:ext cx="1796100" cy="688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700"/>
              <a:buNone/>
            </a:pPr>
            <a:r>
              <a:rPr lang="vi">
                <a:solidFill>
                  <a:srgbClr val="FFFFFF"/>
                </a:solidFill>
              </a:rPr>
              <a:t>Database</a:t>
            </a:r>
            <a:endParaRPr>
              <a:solidFill>
                <a:srgbClr val="FFFFFF"/>
              </a:solidFill>
            </a:endParaRPr>
          </a:p>
          <a:p>
            <a:pPr marL="0" lvl="0" indent="0" algn="l" rtl="0">
              <a:lnSpc>
                <a:spcPct val="100000"/>
              </a:lnSpc>
              <a:spcBef>
                <a:spcPts val="0"/>
              </a:spcBef>
              <a:spcAft>
                <a:spcPts val="0"/>
              </a:spcAft>
              <a:buSzPts val="2700"/>
              <a:buNone/>
            </a:pPr>
            <a:r>
              <a:rPr lang="vi">
                <a:solidFill>
                  <a:srgbClr val="FFFFFF"/>
                </a:solidFill>
              </a:rPr>
              <a:t>Design</a:t>
            </a:r>
            <a:endParaRPr>
              <a:solidFill>
                <a:srgbClr val="FFFFFF"/>
              </a:solidFill>
            </a:endParaRPr>
          </a:p>
        </p:txBody>
      </p:sp>
      <p:sp>
        <p:nvSpPr>
          <p:cNvPr id="2254" name="Google Shape;2254;p51"/>
          <p:cNvSpPr/>
          <p:nvPr/>
        </p:nvSpPr>
        <p:spPr>
          <a:xfrm>
            <a:off x="2223575" y="105575"/>
            <a:ext cx="3171600" cy="1199400"/>
          </a:xfrm>
          <a:prstGeom prst="rect">
            <a:avLst/>
          </a:prstGeom>
          <a:solidFill>
            <a:srgbClr val="FFFFFF">
              <a:alpha val="48235"/>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2255" name="Google Shape;2255;p51"/>
          <p:cNvCxnSpPr/>
          <p:nvPr/>
        </p:nvCxnSpPr>
        <p:spPr>
          <a:xfrm rot="10800000" flipH="1">
            <a:off x="953800" y="105450"/>
            <a:ext cx="1281600" cy="1579800"/>
          </a:xfrm>
          <a:prstGeom prst="straightConnector1">
            <a:avLst/>
          </a:prstGeom>
          <a:noFill/>
          <a:ln w="9525" cap="flat" cmpd="sng">
            <a:solidFill>
              <a:srgbClr val="FFFFFF"/>
            </a:solidFill>
            <a:prstDash val="dash"/>
            <a:round/>
            <a:headEnd type="none" w="sm" len="sm"/>
            <a:tailEnd type="none" w="sm" len="sm"/>
          </a:ln>
        </p:spPr>
      </p:cxnSp>
      <p:cxnSp>
        <p:nvCxnSpPr>
          <p:cNvPr id="2256" name="Google Shape;2256;p51"/>
          <p:cNvCxnSpPr/>
          <p:nvPr/>
        </p:nvCxnSpPr>
        <p:spPr>
          <a:xfrm rot="10800000" flipH="1">
            <a:off x="953800" y="1310700"/>
            <a:ext cx="1275900" cy="3230100"/>
          </a:xfrm>
          <a:prstGeom prst="straightConnector1">
            <a:avLst/>
          </a:prstGeom>
          <a:noFill/>
          <a:ln w="9525" cap="flat" cmpd="sng">
            <a:solidFill>
              <a:srgbClr val="FFFFFF"/>
            </a:solidFill>
            <a:prstDash val="dash"/>
            <a:round/>
            <a:headEnd type="none" w="sm" len="sm"/>
            <a:tailEnd type="none" w="sm" len="sm"/>
          </a:ln>
        </p:spPr>
      </p:cxnSp>
      <p:cxnSp>
        <p:nvCxnSpPr>
          <p:cNvPr id="2257" name="Google Shape;2257;p51"/>
          <p:cNvCxnSpPr/>
          <p:nvPr/>
        </p:nvCxnSpPr>
        <p:spPr>
          <a:xfrm rot="10800000">
            <a:off x="5406975" y="1316700"/>
            <a:ext cx="2867100" cy="3235800"/>
          </a:xfrm>
          <a:prstGeom prst="straightConnector1">
            <a:avLst/>
          </a:prstGeom>
          <a:noFill/>
          <a:ln w="9525" cap="flat" cmpd="sng">
            <a:solidFill>
              <a:srgbClr val="FFFFFF"/>
            </a:solidFill>
            <a:prstDash val="dash"/>
            <a:round/>
            <a:headEnd type="none" w="sm" len="sm"/>
            <a:tailEnd type="none" w="sm" len="sm"/>
          </a:ln>
        </p:spPr>
      </p:cxnSp>
      <p:cxnSp>
        <p:nvCxnSpPr>
          <p:cNvPr id="2258" name="Google Shape;2258;p51"/>
          <p:cNvCxnSpPr/>
          <p:nvPr/>
        </p:nvCxnSpPr>
        <p:spPr>
          <a:xfrm rot="10800000">
            <a:off x="5394975" y="117000"/>
            <a:ext cx="2879100" cy="1585800"/>
          </a:xfrm>
          <a:prstGeom prst="straightConnector1">
            <a:avLst/>
          </a:prstGeom>
          <a:noFill/>
          <a:ln w="9525" cap="flat" cmpd="sng">
            <a:solidFill>
              <a:srgbClr val="FFFFFF"/>
            </a:solidFill>
            <a:prstDash val="dash"/>
            <a:round/>
            <a:headEnd type="none" w="sm" len="sm"/>
            <a:tailEnd type="none" w="sm" len="sm"/>
          </a:ln>
        </p:spPr>
      </p:cxnSp>
      <p:pic>
        <p:nvPicPr>
          <p:cNvPr id="2259" name="Google Shape;2259;p51"/>
          <p:cNvPicPr preferRelativeResize="0"/>
          <p:nvPr/>
        </p:nvPicPr>
        <p:blipFill rotWithShape="1">
          <a:blip r:embed="rId4">
            <a:alphaModFix/>
          </a:blip>
          <a:srcRect/>
          <a:stretch/>
        </p:blipFill>
        <p:spPr>
          <a:xfrm>
            <a:off x="942100" y="1691100"/>
            <a:ext cx="7319301" cy="2855551"/>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263"/>
        <p:cNvGrpSpPr/>
        <p:nvPr/>
      </p:nvGrpSpPr>
      <p:grpSpPr>
        <a:xfrm>
          <a:off x="0" y="0"/>
          <a:ext cx="0" cy="0"/>
          <a:chOff x="0" y="0"/>
          <a:chExt cx="0" cy="0"/>
        </a:xfrm>
      </p:grpSpPr>
      <p:pic>
        <p:nvPicPr>
          <p:cNvPr id="2264" name="Google Shape;2264;p52"/>
          <p:cNvPicPr preferRelativeResize="0"/>
          <p:nvPr/>
        </p:nvPicPr>
        <p:blipFill rotWithShape="1">
          <a:blip r:embed="rId3">
            <a:alphaModFix/>
          </a:blip>
          <a:srcRect/>
          <a:stretch/>
        </p:blipFill>
        <p:spPr>
          <a:xfrm>
            <a:off x="2174425" y="105575"/>
            <a:ext cx="4574973" cy="4534674"/>
          </a:xfrm>
          <a:prstGeom prst="rect">
            <a:avLst/>
          </a:prstGeom>
          <a:noFill/>
          <a:ln>
            <a:noFill/>
          </a:ln>
        </p:spPr>
      </p:pic>
      <p:sp>
        <p:nvSpPr>
          <p:cNvPr id="2265" name="Google Shape;2265;p52"/>
          <p:cNvSpPr/>
          <p:nvPr/>
        </p:nvSpPr>
        <p:spPr>
          <a:xfrm>
            <a:off x="0" y="0"/>
            <a:ext cx="9144000" cy="5143500"/>
          </a:xfrm>
          <a:prstGeom prst="rect">
            <a:avLst/>
          </a:prstGeom>
          <a:solidFill>
            <a:srgbClr val="666666">
              <a:alpha val="7843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66" name="Google Shape;2266;p52"/>
          <p:cNvSpPr txBox="1">
            <a:spLocks noGrp="1"/>
          </p:cNvSpPr>
          <p:nvPr>
            <p:ph type="title"/>
          </p:nvPr>
        </p:nvSpPr>
        <p:spPr>
          <a:xfrm>
            <a:off x="201675" y="353125"/>
            <a:ext cx="1796100" cy="688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700"/>
              <a:buNone/>
            </a:pPr>
            <a:r>
              <a:rPr lang="vi">
                <a:solidFill>
                  <a:srgbClr val="FFFFFF"/>
                </a:solidFill>
              </a:rPr>
              <a:t>Database</a:t>
            </a:r>
            <a:endParaRPr>
              <a:solidFill>
                <a:srgbClr val="FFFFFF"/>
              </a:solidFill>
            </a:endParaRPr>
          </a:p>
          <a:p>
            <a:pPr marL="0" lvl="0" indent="0" algn="l" rtl="0">
              <a:lnSpc>
                <a:spcPct val="100000"/>
              </a:lnSpc>
              <a:spcBef>
                <a:spcPts val="0"/>
              </a:spcBef>
              <a:spcAft>
                <a:spcPts val="0"/>
              </a:spcAft>
              <a:buSzPts val="2700"/>
              <a:buNone/>
            </a:pPr>
            <a:r>
              <a:rPr lang="vi">
                <a:solidFill>
                  <a:srgbClr val="FFFFFF"/>
                </a:solidFill>
              </a:rPr>
              <a:t>Design</a:t>
            </a:r>
            <a:endParaRPr>
              <a:solidFill>
                <a:srgbClr val="FFFFFF"/>
              </a:solidFill>
            </a:endParaRPr>
          </a:p>
        </p:txBody>
      </p:sp>
      <p:pic>
        <p:nvPicPr>
          <p:cNvPr id="2267" name="Google Shape;2267;p52"/>
          <p:cNvPicPr preferRelativeResize="0"/>
          <p:nvPr/>
        </p:nvPicPr>
        <p:blipFill rotWithShape="1">
          <a:blip r:embed="rId4">
            <a:alphaModFix/>
          </a:blip>
          <a:srcRect/>
          <a:stretch/>
        </p:blipFill>
        <p:spPr>
          <a:xfrm>
            <a:off x="1870126" y="279083"/>
            <a:ext cx="6214798" cy="4361168"/>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271"/>
        <p:cNvGrpSpPr/>
        <p:nvPr/>
      </p:nvGrpSpPr>
      <p:grpSpPr>
        <a:xfrm>
          <a:off x="0" y="0"/>
          <a:ext cx="0" cy="0"/>
          <a:chOff x="0" y="0"/>
          <a:chExt cx="0" cy="0"/>
        </a:xfrm>
      </p:grpSpPr>
      <p:pic>
        <p:nvPicPr>
          <p:cNvPr id="2272" name="Google Shape;2272;p53"/>
          <p:cNvPicPr preferRelativeResize="0"/>
          <p:nvPr/>
        </p:nvPicPr>
        <p:blipFill rotWithShape="1">
          <a:blip r:embed="rId3">
            <a:alphaModFix/>
          </a:blip>
          <a:srcRect/>
          <a:stretch/>
        </p:blipFill>
        <p:spPr>
          <a:xfrm>
            <a:off x="2174425" y="105575"/>
            <a:ext cx="4574973" cy="4534674"/>
          </a:xfrm>
          <a:prstGeom prst="rect">
            <a:avLst/>
          </a:prstGeom>
          <a:noFill/>
          <a:ln>
            <a:noFill/>
          </a:ln>
        </p:spPr>
      </p:pic>
      <p:sp>
        <p:nvSpPr>
          <p:cNvPr id="2273" name="Google Shape;2273;p53"/>
          <p:cNvSpPr/>
          <p:nvPr/>
        </p:nvSpPr>
        <p:spPr>
          <a:xfrm>
            <a:off x="0" y="0"/>
            <a:ext cx="9144000" cy="5143500"/>
          </a:xfrm>
          <a:prstGeom prst="rect">
            <a:avLst/>
          </a:prstGeom>
          <a:solidFill>
            <a:srgbClr val="666666">
              <a:alpha val="7843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74" name="Google Shape;2274;p53"/>
          <p:cNvSpPr txBox="1">
            <a:spLocks noGrp="1"/>
          </p:cNvSpPr>
          <p:nvPr>
            <p:ph type="title"/>
          </p:nvPr>
        </p:nvSpPr>
        <p:spPr>
          <a:xfrm>
            <a:off x="201675" y="353125"/>
            <a:ext cx="1796100" cy="688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700"/>
              <a:buNone/>
            </a:pPr>
            <a:r>
              <a:rPr lang="vi">
                <a:solidFill>
                  <a:srgbClr val="FFFFFF"/>
                </a:solidFill>
              </a:rPr>
              <a:t>Database</a:t>
            </a:r>
            <a:endParaRPr>
              <a:solidFill>
                <a:srgbClr val="FFFFFF"/>
              </a:solidFill>
            </a:endParaRPr>
          </a:p>
          <a:p>
            <a:pPr marL="0" lvl="0" indent="0" algn="l" rtl="0">
              <a:lnSpc>
                <a:spcPct val="100000"/>
              </a:lnSpc>
              <a:spcBef>
                <a:spcPts val="0"/>
              </a:spcBef>
              <a:spcAft>
                <a:spcPts val="0"/>
              </a:spcAft>
              <a:buSzPts val="2700"/>
              <a:buNone/>
            </a:pPr>
            <a:r>
              <a:rPr lang="vi">
                <a:solidFill>
                  <a:srgbClr val="FFFFFF"/>
                </a:solidFill>
              </a:rPr>
              <a:t>Design</a:t>
            </a:r>
            <a:endParaRPr>
              <a:solidFill>
                <a:srgbClr val="FFFFFF"/>
              </a:solidFill>
            </a:endParaRPr>
          </a:p>
        </p:txBody>
      </p:sp>
      <p:sp>
        <p:nvSpPr>
          <p:cNvPr id="2275" name="Google Shape;2275;p53"/>
          <p:cNvSpPr/>
          <p:nvPr/>
        </p:nvSpPr>
        <p:spPr>
          <a:xfrm>
            <a:off x="2235400" y="3113275"/>
            <a:ext cx="4406100" cy="1556400"/>
          </a:xfrm>
          <a:prstGeom prst="rect">
            <a:avLst/>
          </a:prstGeom>
          <a:solidFill>
            <a:srgbClr val="FFFFFF">
              <a:alpha val="48235"/>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2276" name="Google Shape;2276;p53"/>
          <p:cNvCxnSpPr/>
          <p:nvPr/>
        </p:nvCxnSpPr>
        <p:spPr>
          <a:xfrm>
            <a:off x="1234675" y="3771450"/>
            <a:ext cx="1000500" cy="898200"/>
          </a:xfrm>
          <a:prstGeom prst="straightConnector1">
            <a:avLst/>
          </a:prstGeom>
          <a:noFill/>
          <a:ln w="9525" cap="flat" cmpd="sng">
            <a:solidFill>
              <a:srgbClr val="FFFFFF"/>
            </a:solidFill>
            <a:prstDash val="dash"/>
            <a:round/>
            <a:headEnd type="none" w="sm" len="sm"/>
            <a:tailEnd type="none" w="sm" len="sm"/>
          </a:ln>
        </p:spPr>
      </p:cxnSp>
      <p:pic>
        <p:nvPicPr>
          <p:cNvPr id="2277" name="Google Shape;2277;p53"/>
          <p:cNvPicPr preferRelativeResize="0"/>
          <p:nvPr/>
        </p:nvPicPr>
        <p:blipFill rotWithShape="1">
          <a:blip r:embed="rId4">
            <a:alphaModFix/>
          </a:blip>
          <a:srcRect/>
          <a:stretch/>
        </p:blipFill>
        <p:spPr>
          <a:xfrm>
            <a:off x="1234675" y="1139650"/>
            <a:ext cx="7601174" cy="2631800"/>
          </a:xfrm>
          <a:prstGeom prst="rect">
            <a:avLst/>
          </a:prstGeom>
          <a:noFill/>
          <a:ln>
            <a:noFill/>
          </a:ln>
        </p:spPr>
      </p:pic>
      <p:cxnSp>
        <p:nvCxnSpPr>
          <p:cNvPr id="2278" name="Google Shape;2278;p53"/>
          <p:cNvCxnSpPr/>
          <p:nvPr/>
        </p:nvCxnSpPr>
        <p:spPr>
          <a:xfrm rot="10800000" flipH="1">
            <a:off x="6641725" y="3780150"/>
            <a:ext cx="2199900" cy="889500"/>
          </a:xfrm>
          <a:prstGeom prst="straightConnector1">
            <a:avLst/>
          </a:prstGeom>
          <a:noFill/>
          <a:ln w="9525" cap="flat" cmpd="sng">
            <a:solidFill>
              <a:srgbClr val="FFFFFF"/>
            </a:solidFill>
            <a:prstDash val="dash"/>
            <a:round/>
            <a:headEnd type="none" w="sm" len="sm"/>
            <a:tailEnd type="none" w="sm" len="sm"/>
          </a:ln>
        </p:spPr>
      </p:cxnSp>
    </p:spTree>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282"/>
        <p:cNvGrpSpPr/>
        <p:nvPr/>
      </p:nvGrpSpPr>
      <p:grpSpPr>
        <a:xfrm>
          <a:off x="0" y="0"/>
          <a:ext cx="0" cy="0"/>
          <a:chOff x="0" y="0"/>
          <a:chExt cx="0" cy="0"/>
        </a:xfrm>
      </p:grpSpPr>
      <p:sp>
        <p:nvSpPr>
          <p:cNvPr id="2283" name="Google Shape;2283;p54"/>
          <p:cNvSpPr txBox="1">
            <a:spLocks noGrp="1"/>
          </p:cNvSpPr>
          <p:nvPr>
            <p:ph type="title"/>
          </p:nvPr>
        </p:nvSpPr>
        <p:spPr>
          <a:xfrm>
            <a:off x="297475" y="416825"/>
            <a:ext cx="2127900" cy="8295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Clr>
                <a:srgbClr val="000000"/>
              </a:buClr>
              <a:buSzPts val="2800"/>
              <a:buFont typeface="Arial"/>
              <a:buNone/>
            </a:pPr>
            <a:r>
              <a:rPr lang="vi"/>
              <a:t>Class Diagram</a:t>
            </a:r>
            <a:endParaRPr/>
          </a:p>
          <a:p>
            <a:pPr marL="0" lvl="0" indent="0" algn="ctr" rtl="0">
              <a:lnSpc>
                <a:spcPct val="100000"/>
              </a:lnSpc>
              <a:spcBef>
                <a:spcPts val="0"/>
              </a:spcBef>
              <a:spcAft>
                <a:spcPts val="0"/>
              </a:spcAft>
              <a:buSzPts val="2700"/>
              <a:buNone/>
            </a:pPr>
            <a:endParaRPr/>
          </a:p>
        </p:txBody>
      </p:sp>
      <p:sp>
        <p:nvSpPr>
          <p:cNvPr id="2284" name="Google Shape;2284;p54"/>
          <p:cNvSpPr txBox="1"/>
          <p:nvPr/>
        </p:nvSpPr>
        <p:spPr>
          <a:xfrm>
            <a:off x="4081000" y="4265225"/>
            <a:ext cx="2525100" cy="362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000"/>
              <a:buFont typeface="Arial"/>
              <a:buNone/>
            </a:pPr>
            <a:r>
              <a:rPr lang="vi" sz="1000" b="0" i="1" u="none" strike="noStrike" cap="none">
                <a:solidFill>
                  <a:srgbClr val="000000"/>
                </a:solidFill>
                <a:latin typeface="Josefin Sans"/>
                <a:ea typeface="Josefin Sans"/>
                <a:cs typeface="Josefin Sans"/>
                <a:sym typeface="Josefin Sans"/>
              </a:rPr>
              <a:t>Manage CV Class Diagram</a:t>
            </a:r>
            <a:endParaRPr sz="1000" b="0" i="1" u="none" strike="noStrike" cap="none">
              <a:solidFill>
                <a:srgbClr val="000000"/>
              </a:solidFill>
              <a:latin typeface="Josefin Sans"/>
              <a:ea typeface="Josefin Sans"/>
              <a:cs typeface="Josefin Sans"/>
              <a:sym typeface="Josefin Sans"/>
            </a:endParaRPr>
          </a:p>
        </p:txBody>
      </p:sp>
      <p:pic>
        <p:nvPicPr>
          <p:cNvPr id="2285" name="Google Shape;2285;p54"/>
          <p:cNvPicPr preferRelativeResize="0"/>
          <p:nvPr/>
        </p:nvPicPr>
        <p:blipFill rotWithShape="1">
          <a:blip r:embed="rId3">
            <a:alphaModFix/>
          </a:blip>
          <a:srcRect/>
          <a:stretch/>
        </p:blipFill>
        <p:spPr>
          <a:xfrm>
            <a:off x="1942000" y="359225"/>
            <a:ext cx="6165700" cy="3842200"/>
          </a:xfrm>
          <a:prstGeom prst="rect">
            <a:avLst/>
          </a:prstGeom>
          <a:noFill/>
          <a:ln>
            <a:noFill/>
          </a:ln>
        </p:spPr>
      </p:pic>
      <p:cxnSp>
        <p:nvCxnSpPr>
          <p:cNvPr id="2286" name="Google Shape;2286;p54"/>
          <p:cNvCxnSpPr/>
          <p:nvPr/>
        </p:nvCxnSpPr>
        <p:spPr>
          <a:xfrm>
            <a:off x="397550" y="1097879"/>
            <a:ext cx="1226100" cy="0"/>
          </a:xfrm>
          <a:prstGeom prst="straightConnector1">
            <a:avLst/>
          </a:prstGeom>
          <a:noFill/>
          <a:ln w="38100" cap="flat" cmpd="sng">
            <a:solidFill>
              <a:srgbClr val="CC0000"/>
            </a:solidFill>
            <a:prstDash val="solid"/>
            <a:round/>
            <a:headEnd type="none" w="sm" len="sm"/>
            <a:tailEnd type="none" w="sm" len="sm"/>
          </a:ln>
        </p:spPr>
      </p:cxnSp>
    </p:spTree>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290"/>
        <p:cNvGrpSpPr/>
        <p:nvPr/>
      </p:nvGrpSpPr>
      <p:grpSpPr>
        <a:xfrm>
          <a:off x="0" y="0"/>
          <a:ext cx="0" cy="0"/>
          <a:chOff x="0" y="0"/>
          <a:chExt cx="0" cy="0"/>
        </a:xfrm>
      </p:grpSpPr>
      <p:sp>
        <p:nvSpPr>
          <p:cNvPr id="2291" name="Google Shape;2291;p55"/>
          <p:cNvSpPr txBox="1">
            <a:spLocks noGrp="1"/>
          </p:cNvSpPr>
          <p:nvPr>
            <p:ph type="title"/>
          </p:nvPr>
        </p:nvSpPr>
        <p:spPr>
          <a:xfrm>
            <a:off x="237275" y="168950"/>
            <a:ext cx="2127900" cy="8295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800"/>
              <a:buNone/>
            </a:pPr>
            <a:r>
              <a:rPr lang="vi"/>
              <a:t>Sequence Diagram</a:t>
            </a:r>
            <a:endParaRPr/>
          </a:p>
        </p:txBody>
      </p:sp>
      <p:cxnSp>
        <p:nvCxnSpPr>
          <p:cNvPr id="2292" name="Google Shape;2292;p55"/>
          <p:cNvCxnSpPr/>
          <p:nvPr/>
        </p:nvCxnSpPr>
        <p:spPr>
          <a:xfrm>
            <a:off x="341775" y="1042104"/>
            <a:ext cx="1226100" cy="0"/>
          </a:xfrm>
          <a:prstGeom prst="straightConnector1">
            <a:avLst/>
          </a:prstGeom>
          <a:noFill/>
          <a:ln w="38100" cap="flat" cmpd="sng">
            <a:solidFill>
              <a:srgbClr val="CC0000"/>
            </a:solidFill>
            <a:prstDash val="solid"/>
            <a:round/>
            <a:headEnd type="none" w="sm" len="sm"/>
            <a:tailEnd type="none" w="sm" len="sm"/>
          </a:ln>
        </p:spPr>
      </p:cxnSp>
      <p:pic>
        <p:nvPicPr>
          <p:cNvPr id="2293" name="Google Shape;2293;p55"/>
          <p:cNvPicPr preferRelativeResize="0"/>
          <p:nvPr/>
        </p:nvPicPr>
        <p:blipFill rotWithShape="1">
          <a:blip r:embed="rId3">
            <a:alphaModFix/>
          </a:blip>
          <a:srcRect/>
          <a:stretch/>
        </p:blipFill>
        <p:spPr>
          <a:xfrm>
            <a:off x="1927925" y="168950"/>
            <a:ext cx="5901425" cy="4297701"/>
          </a:xfrm>
          <a:prstGeom prst="rect">
            <a:avLst/>
          </a:prstGeom>
          <a:noFill/>
          <a:ln>
            <a:noFill/>
          </a:ln>
        </p:spPr>
      </p:pic>
      <p:sp>
        <p:nvSpPr>
          <p:cNvPr id="2294" name="Google Shape;2294;p55"/>
          <p:cNvSpPr txBox="1"/>
          <p:nvPr/>
        </p:nvSpPr>
        <p:spPr>
          <a:xfrm>
            <a:off x="3677225" y="4399800"/>
            <a:ext cx="2525100" cy="362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000"/>
              <a:buFont typeface="Arial"/>
              <a:buNone/>
            </a:pPr>
            <a:r>
              <a:rPr lang="vi" sz="1000" b="0" i="1" u="none" strike="noStrike" cap="none">
                <a:solidFill>
                  <a:srgbClr val="000000"/>
                </a:solidFill>
                <a:latin typeface="Josefin Sans"/>
                <a:ea typeface="Josefin Sans"/>
                <a:cs typeface="Josefin Sans"/>
                <a:sym typeface="Josefin Sans"/>
              </a:rPr>
              <a:t>Upload a CV sequence diagram</a:t>
            </a:r>
            <a:endParaRPr sz="1000" b="0" i="1" u="none" strike="noStrike" cap="none">
              <a:solidFill>
                <a:srgbClr val="000000"/>
              </a:solidFill>
              <a:latin typeface="Josefin Sans"/>
              <a:ea typeface="Josefin Sans"/>
              <a:cs typeface="Josefin Sans"/>
              <a:sym typeface="Josefin Sans"/>
            </a:endParaRPr>
          </a:p>
        </p:txBody>
      </p:sp>
    </p:spTree>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2298"/>
        <p:cNvGrpSpPr/>
        <p:nvPr/>
      </p:nvGrpSpPr>
      <p:grpSpPr>
        <a:xfrm>
          <a:off x="0" y="0"/>
          <a:ext cx="0" cy="0"/>
          <a:chOff x="0" y="0"/>
          <a:chExt cx="0" cy="0"/>
        </a:xfrm>
      </p:grpSpPr>
      <p:cxnSp>
        <p:nvCxnSpPr>
          <p:cNvPr id="2299" name="Google Shape;2299;p56"/>
          <p:cNvCxnSpPr/>
          <p:nvPr/>
        </p:nvCxnSpPr>
        <p:spPr>
          <a:xfrm>
            <a:off x="1165350" y="3147513"/>
            <a:ext cx="1181400" cy="0"/>
          </a:xfrm>
          <a:prstGeom prst="straightConnector1">
            <a:avLst/>
          </a:prstGeom>
          <a:noFill/>
          <a:ln w="38100" cap="flat" cmpd="sng">
            <a:solidFill>
              <a:srgbClr val="CC0000"/>
            </a:solidFill>
            <a:prstDash val="solid"/>
            <a:round/>
            <a:headEnd type="none" w="sm" len="sm"/>
            <a:tailEnd type="none" w="sm" len="sm"/>
          </a:ln>
        </p:spPr>
      </p:cxnSp>
      <p:sp>
        <p:nvSpPr>
          <p:cNvPr id="2300" name="Google Shape;2300;p56"/>
          <p:cNvSpPr txBox="1"/>
          <p:nvPr/>
        </p:nvSpPr>
        <p:spPr>
          <a:xfrm>
            <a:off x="1016600" y="1995988"/>
            <a:ext cx="3653400" cy="838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vi" sz="3200" b="1" i="0" u="none" strike="noStrike" cap="none">
                <a:solidFill>
                  <a:schemeClr val="dk1"/>
                </a:solidFill>
                <a:latin typeface="Lilita One"/>
                <a:ea typeface="Lilita One"/>
                <a:cs typeface="Lilita One"/>
                <a:sym typeface="Lilita One"/>
              </a:rPr>
              <a:t>5.</a:t>
            </a:r>
            <a:endParaRPr sz="3200" b="1" i="0" u="none" strike="noStrike" cap="none">
              <a:solidFill>
                <a:schemeClr val="dk1"/>
              </a:solidFill>
              <a:latin typeface="Lilita One"/>
              <a:ea typeface="Lilita One"/>
              <a:cs typeface="Lilita One"/>
              <a:sym typeface="Lilita One"/>
            </a:endParaRPr>
          </a:p>
          <a:p>
            <a:pPr marL="0" marR="0" lvl="0" indent="0" algn="l" rtl="0">
              <a:lnSpc>
                <a:spcPct val="100000"/>
              </a:lnSpc>
              <a:spcBef>
                <a:spcPts val="0"/>
              </a:spcBef>
              <a:spcAft>
                <a:spcPts val="0"/>
              </a:spcAft>
              <a:buClr>
                <a:srgbClr val="000000"/>
              </a:buClr>
              <a:buSzPts val="3200"/>
              <a:buFont typeface="Arial"/>
              <a:buNone/>
            </a:pPr>
            <a:r>
              <a:rPr lang="vi" sz="3200" b="1" i="0" u="none" strike="noStrike" cap="none">
                <a:solidFill>
                  <a:schemeClr val="dk1"/>
                </a:solidFill>
                <a:latin typeface="Lilita One"/>
                <a:ea typeface="Lilita One"/>
                <a:cs typeface="Lilita One"/>
                <a:sym typeface="Lilita One"/>
              </a:rPr>
              <a:t>Testing</a:t>
            </a:r>
            <a:endParaRPr sz="3200" b="1" i="0" u="none" strike="noStrike" cap="none">
              <a:solidFill>
                <a:schemeClr val="dk1"/>
              </a:solidFill>
              <a:latin typeface="Lilita One"/>
              <a:ea typeface="Lilita One"/>
              <a:cs typeface="Lilita One"/>
              <a:sym typeface="Lilita One"/>
            </a:endParaRPr>
          </a:p>
        </p:txBody>
      </p:sp>
    </p:spTree>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304"/>
        <p:cNvGrpSpPr/>
        <p:nvPr/>
      </p:nvGrpSpPr>
      <p:grpSpPr>
        <a:xfrm>
          <a:off x="0" y="0"/>
          <a:ext cx="0" cy="0"/>
          <a:chOff x="0" y="0"/>
          <a:chExt cx="0" cy="0"/>
        </a:xfrm>
      </p:grpSpPr>
      <p:sp>
        <p:nvSpPr>
          <p:cNvPr id="2305" name="Google Shape;2305;p57"/>
          <p:cNvSpPr txBox="1">
            <a:spLocks noGrp="1"/>
          </p:cNvSpPr>
          <p:nvPr>
            <p:ph type="title"/>
          </p:nvPr>
        </p:nvSpPr>
        <p:spPr>
          <a:xfrm>
            <a:off x="3584425" y="325725"/>
            <a:ext cx="2255700" cy="3204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800"/>
              <a:buNone/>
            </a:pPr>
            <a:r>
              <a:rPr lang="vi"/>
              <a:t>Testing Model</a:t>
            </a:r>
            <a:endParaRPr/>
          </a:p>
        </p:txBody>
      </p:sp>
      <p:pic>
        <p:nvPicPr>
          <p:cNvPr id="2306" name="Google Shape;2306;p57"/>
          <p:cNvPicPr preferRelativeResize="0"/>
          <p:nvPr/>
        </p:nvPicPr>
        <p:blipFill rotWithShape="1">
          <a:blip r:embed="rId3">
            <a:alphaModFix/>
          </a:blip>
          <a:srcRect/>
          <a:stretch/>
        </p:blipFill>
        <p:spPr>
          <a:xfrm>
            <a:off x="2661962" y="1136975"/>
            <a:ext cx="4100625" cy="3013525"/>
          </a:xfrm>
          <a:prstGeom prst="rect">
            <a:avLst/>
          </a:prstGeom>
          <a:noFill/>
          <a:ln>
            <a:noFill/>
          </a:ln>
        </p:spPr>
      </p:pic>
      <p:cxnSp>
        <p:nvCxnSpPr>
          <p:cNvPr id="2307" name="Google Shape;2307;p57"/>
          <p:cNvCxnSpPr/>
          <p:nvPr/>
        </p:nvCxnSpPr>
        <p:spPr>
          <a:xfrm>
            <a:off x="3686449" y="721450"/>
            <a:ext cx="832800" cy="11400"/>
          </a:xfrm>
          <a:prstGeom prst="straightConnector1">
            <a:avLst/>
          </a:prstGeom>
          <a:noFill/>
          <a:ln w="38100" cap="flat" cmpd="sng">
            <a:solidFill>
              <a:srgbClr val="CC0000"/>
            </a:solidFill>
            <a:prstDash val="solid"/>
            <a:round/>
            <a:headEnd type="none" w="sm" len="sm"/>
            <a:tailEnd type="none" w="sm" len="sm"/>
          </a:ln>
        </p:spPr>
      </p:cxnSp>
      <p:sp>
        <p:nvSpPr>
          <p:cNvPr id="2308" name="Google Shape;2308;p57"/>
          <p:cNvSpPr txBox="1"/>
          <p:nvPr/>
        </p:nvSpPr>
        <p:spPr>
          <a:xfrm>
            <a:off x="3509719" y="4150500"/>
            <a:ext cx="2405100" cy="466800"/>
          </a:xfrm>
          <a:prstGeom prst="rect">
            <a:avLst/>
          </a:prstGeom>
          <a:no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0"/>
              </a:spcAft>
              <a:buClr>
                <a:srgbClr val="000000"/>
              </a:buClr>
              <a:buSzPts val="1200"/>
              <a:buFont typeface="Arial"/>
              <a:buNone/>
            </a:pPr>
            <a:r>
              <a:rPr lang="vi" sz="1200" b="0" i="0" u="none" strike="noStrike" cap="none">
                <a:solidFill>
                  <a:srgbClr val="000000"/>
                </a:solidFill>
                <a:latin typeface="Josefin Sans"/>
                <a:ea typeface="Josefin Sans"/>
                <a:cs typeface="Josefin Sans"/>
                <a:sym typeface="Josefin Sans"/>
              </a:rPr>
              <a:t>V-Model</a:t>
            </a:r>
            <a:endParaRPr sz="1400" b="0" i="0" u="none" strike="noStrike" cap="none">
              <a:solidFill>
                <a:srgbClr val="000000"/>
              </a:solidFill>
              <a:latin typeface="Josefin Sans"/>
              <a:ea typeface="Josefin Sans"/>
              <a:cs typeface="Josefin Sans"/>
              <a:sym typeface="Josefin Sans"/>
            </a:endParaRPr>
          </a:p>
        </p:txBody>
      </p:sp>
    </p:spTree>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2312"/>
        <p:cNvGrpSpPr/>
        <p:nvPr/>
      </p:nvGrpSpPr>
      <p:grpSpPr>
        <a:xfrm>
          <a:off x="0" y="0"/>
          <a:ext cx="0" cy="0"/>
          <a:chOff x="0" y="0"/>
          <a:chExt cx="0" cy="0"/>
        </a:xfrm>
      </p:grpSpPr>
      <p:sp>
        <p:nvSpPr>
          <p:cNvPr id="2313" name="Google Shape;2313;p58"/>
          <p:cNvSpPr txBox="1">
            <a:spLocks noGrp="1"/>
          </p:cNvSpPr>
          <p:nvPr>
            <p:ph type="title"/>
          </p:nvPr>
        </p:nvSpPr>
        <p:spPr>
          <a:xfrm>
            <a:off x="720000" y="325700"/>
            <a:ext cx="7704000" cy="3204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800"/>
              <a:buNone/>
            </a:pPr>
            <a:r>
              <a:rPr lang="vi"/>
              <a:t>Testing Stages</a:t>
            </a:r>
            <a:endParaRPr/>
          </a:p>
        </p:txBody>
      </p:sp>
      <p:cxnSp>
        <p:nvCxnSpPr>
          <p:cNvPr id="2314" name="Google Shape;2314;p58"/>
          <p:cNvCxnSpPr/>
          <p:nvPr/>
        </p:nvCxnSpPr>
        <p:spPr>
          <a:xfrm>
            <a:off x="3557450" y="724650"/>
            <a:ext cx="1029000" cy="0"/>
          </a:xfrm>
          <a:prstGeom prst="straightConnector1">
            <a:avLst/>
          </a:prstGeom>
          <a:noFill/>
          <a:ln w="38100" cap="flat" cmpd="sng">
            <a:solidFill>
              <a:srgbClr val="CC0000"/>
            </a:solidFill>
            <a:prstDash val="solid"/>
            <a:round/>
            <a:headEnd type="none" w="sm" len="sm"/>
            <a:tailEnd type="none" w="sm" len="sm"/>
          </a:ln>
        </p:spPr>
      </p:cxnSp>
      <p:sp>
        <p:nvSpPr>
          <p:cNvPr id="2315" name="Google Shape;2315;p58"/>
          <p:cNvSpPr/>
          <p:nvPr/>
        </p:nvSpPr>
        <p:spPr>
          <a:xfrm>
            <a:off x="3175400" y="1120350"/>
            <a:ext cx="2793300" cy="525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vi" sz="1400" b="1" i="0" u="none" strike="noStrike" cap="none">
                <a:solidFill>
                  <a:srgbClr val="FFFFFF"/>
                </a:solidFill>
                <a:latin typeface="Josefin Sans"/>
                <a:ea typeface="Josefin Sans"/>
                <a:cs typeface="Josefin Sans"/>
                <a:sym typeface="Josefin Sans"/>
              </a:rPr>
              <a:t>Unit Testing</a:t>
            </a:r>
            <a:endParaRPr sz="1400" b="1" i="0" u="none" strike="noStrike" cap="none">
              <a:solidFill>
                <a:srgbClr val="FFFFFF"/>
              </a:solidFill>
              <a:latin typeface="Josefin Sans"/>
              <a:ea typeface="Josefin Sans"/>
              <a:cs typeface="Josefin Sans"/>
              <a:sym typeface="Josefin Sans"/>
            </a:endParaRPr>
          </a:p>
        </p:txBody>
      </p:sp>
      <p:sp>
        <p:nvSpPr>
          <p:cNvPr id="2316" name="Google Shape;2316;p58"/>
          <p:cNvSpPr/>
          <p:nvPr/>
        </p:nvSpPr>
        <p:spPr>
          <a:xfrm>
            <a:off x="3175400" y="1888650"/>
            <a:ext cx="2793300" cy="525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vi" sz="1400" b="1" i="0" u="none" strike="noStrike" cap="none">
                <a:solidFill>
                  <a:srgbClr val="FFFFFF"/>
                </a:solidFill>
                <a:latin typeface="Josefin Sans"/>
                <a:ea typeface="Josefin Sans"/>
                <a:cs typeface="Josefin Sans"/>
                <a:sym typeface="Josefin Sans"/>
              </a:rPr>
              <a:t>Integration Testing</a:t>
            </a:r>
            <a:endParaRPr sz="1400" b="1" i="0" u="none" strike="noStrike" cap="none">
              <a:solidFill>
                <a:srgbClr val="FFFFFF"/>
              </a:solidFill>
              <a:latin typeface="Josefin Sans"/>
              <a:ea typeface="Josefin Sans"/>
              <a:cs typeface="Josefin Sans"/>
              <a:sym typeface="Josefin Sans"/>
            </a:endParaRPr>
          </a:p>
        </p:txBody>
      </p:sp>
      <p:sp>
        <p:nvSpPr>
          <p:cNvPr id="2317" name="Google Shape;2317;p58"/>
          <p:cNvSpPr/>
          <p:nvPr/>
        </p:nvSpPr>
        <p:spPr>
          <a:xfrm>
            <a:off x="3175400" y="2645050"/>
            <a:ext cx="2793300" cy="525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vi" sz="1400" b="1" i="0" u="none" strike="noStrike" cap="none">
                <a:solidFill>
                  <a:srgbClr val="FFFFFF"/>
                </a:solidFill>
                <a:latin typeface="Josefin Sans"/>
                <a:ea typeface="Josefin Sans"/>
                <a:cs typeface="Josefin Sans"/>
                <a:sym typeface="Josefin Sans"/>
              </a:rPr>
              <a:t>System Testing</a:t>
            </a:r>
            <a:endParaRPr sz="1400" b="1" i="0" u="none" strike="noStrike" cap="none">
              <a:solidFill>
                <a:srgbClr val="FFFFFF"/>
              </a:solidFill>
              <a:latin typeface="Josefin Sans"/>
              <a:ea typeface="Josefin Sans"/>
              <a:cs typeface="Josefin Sans"/>
              <a:sym typeface="Josefin Sans"/>
            </a:endParaRPr>
          </a:p>
        </p:txBody>
      </p:sp>
      <p:sp>
        <p:nvSpPr>
          <p:cNvPr id="2318" name="Google Shape;2318;p58"/>
          <p:cNvSpPr/>
          <p:nvPr/>
        </p:nvSpPr>
        <p:spPr>
          <a:xfrm>
            <a:off x="3175350" y="3401450"/>
            <a:ext cx="2793300" cy="525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vi" sz="1400" b="1" i="0" u="none" strike="noStrike" cap="none">
                <a:solidFill>
                  <a:srgbClr val="FFFFFF"/>
                </a:solidFill>
                <a:latin typeface="Josefin Sans"/>
                <a:ea typeface="Josefin Sans"/>
                <a:cs typeface="Josefin Sans"/>
                <a:sym typeface="Josefin Sans"/>
              </a:rPr>
              <a:t>Acceptance Testing</a:t>
            </a:r>
            <a:endParaRPr sz="1400" b="1" i="0" u="none" strike="noStrike" cap="none">
              <a:solidFill>
                <a:srgbClr val="FFFFFF"/>
              </a:solidFill>
              <a:latin typeface="Josefin Sans"/>
              <a:ea typeface="Josefin Sans"/>
              <a:cs typeface="Josefin Sans"/>
              <a:sym typeface="Josefin Sans"/>
            </a:endParaRPr>
          </a:p>
        </p:txBody>
      </p:sp>
    </p:spTree>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15"/>
                                        </p:tgtEl>
                                        <p:attrNameLst>
                                          <p:attrName>style.visibility</p:attrName>
                                        </p:attrNameLst>
                                      </p:cBhvr>
                                      <p:to>
                                        <p:strVal val="visible"/>
                                      </p:to>
                                    </p:set>
                                    <p:animEffect transition="in" filter="fade">
                                      <p:cBhvr>
                                        <p:cTn id="7" dur="1000"/>
                                        <p:tgtEl>
                                          <p:spTgt spid="23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316"/>
                                        </p:tgtEl>
                                        <p:attrNameLst>
                                          <p:attrName>style.visibility</p:attrName>
                                        </p:attrNameLst>
                                      </p:cBhvr>
                                      <p:to>
                                        <p:strVal val="visible"/>
                                      </p:to>
                                    </p:set>
                                    <p:animEffect transition="in" filter="fade">
                                      <p:cBhvr>
                                        <p:cTn id="12" dur="1000"/>
                                        <p:tgtEl>
                                          <p:spTgt spid="231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317"/>
                                        </p:tgtEl>
                                        <p:attrNameLst>
                                          <p:attrName>style.visibility</p:attrName>
                                        </p:attrNameLst>
                                      </p:cBhvr>
                                      <p:to>
                                        <p:strVal val="visible"/>
                                      </p:to>
                                    </p:set>
                                    <p:animEffect transition="in" filter="fade">
                                      <p:cBhvr>
                                        <p:cTn id="17" dur="1000"/>
                                        <p:tgtEl>
                                          <p:spTgt spid="231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318"/>
                                        </p:tgtEl>
                                        <p:attrNameLst>
                                          <p:attrName>style.visibility</p:attrName>
                                        </p:attrNameLst>
                                      </p:cBhvr>
                                      <p:to>
                                        <p:strVal val="visible"/>
                                      </p:to>
                                    </p:set>
                                    <p:animEffect transition="in" filter="fade">
                                      <p:cBhvr>
                                        <p:cTn id="22" dur="1000"/>
                                        <p:tgtEl>
                                          <p:spTgt spid="23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2322"/>
        <p:cNvGrpSpPr/>
        <p:nvPr/>
      </p:nvGrpSpPr>
      <p:grpSpPr>
        <a:xfrm>
          <a:off x="0" y="0"/>
          <a:ext cx="0" cy="0"/>
          <a:chOff x="0" y="0"/>
          <a:chExt cx="0" cy="0"/>
        </a:xfrm>
      </p:grpSpPr>
      <p:sp>
        <p:nvSpPr>
          <p:cNvPr id="2323" name="Google Shape;2323;p59"/>
          <p:cNvSpPr txBox="1">
            <a:spLocks noGrp="1"/>
          </p:cNvSpPr>
          <p:nvPr>
            <p:ph type="title"/>
          </p:nvPr>
        </p:nvSpPr>
        <p:spPr>
          <a:xfrm>
            <a:off x="720000" y="325700"/>
            <a:ext cx="7704000" cy="3204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800"/>
              <a:buNone/>
            </a:pPr>
            <a:r>
              <a:rPr lang="vi"/>
              <a:t>Testing Type</a:t>
            </a:r>
            <a:endParaRPr/>
          </a:p>
        </p:txBody>
      </p:sp>
      <p:cxnSp>
        <p:nvCxnSpPr>
          <p:cNvPr id="2324" name="Google Shape;2324;p59"/>
          <p:cNvCxnSpPr/>
          <p:nvPr/>
        </p:nvCxnSpPr>
        <p:spPr>
          <a:xfrm>
            <a:off x="3673925" y="724650"/>
            <a:ext cx="1031100" cy="0"/>
          </a:xfrm>
          <a:prstGeom prst="straightConnector1">
            <a:avLst/>
          </a:prstGeom>
          <a:noFill/>
          <a:ln w="38100" cap="flat" cmpd="sng">
            <a:solidFill>
              <a:srgbClr val="CC0000"/>
            </a:solidFill>
            <a:prstDash val="solid"/>
            <a:round/>
            <a:headEnd type="none" w="sm" len="sm"/>
            <a:tailEnd type="none" w="sm" len="sm"/>
          </a:ln>
        </p:spPr>
      </p:cxnSp>
      <p:graphicFrame>
        <p:nvGraphicFramePr>
          <p:cNvPr id="2325" name="Google Shape;2325;p59"/>
          <p:cNvGraphicFramePr/>
          <p:nvPr/>
        </p:nvGraphicFramePr>
        <p:xfrm>
          <a:off x="1202288" y="994500"/>
          <a:ext cx="3000000" cy="3000000"/>
        </p:xfrm>
        <a:graphic>
          <a:graphicData uri="http://schemas.openxmlformats.org/drawingml/2006/table">
            <a:tbl>
              <a:tblPr>
                <a:noFill/>
                <a:tableStyleId>{E1A74F7A-C04C-482D-BFEA-F7F98C6BD42E}</a:tableStyleId>
              </a:tblPr>
              <a:tblGrid>
                <a:gridCol w="1797275">
                  <a:extLst>
                    <a:ext uri="{9D8B030D-6E8A-4147-A177-3AD203B41FA5}">
                      <a16:colId xmlns:a16="http://schemas.microsoft.com/office/drawing/2014/main" val="20000"/>
                    </a:ext>
                  </a:extLst>
                </a:gridCol>
                <a:gridCol w="1165625">
                  <a:extLst>
                    <a:ext uri="{9D8B030D-6E8A-4147-A177-3AD203B41FA5}">
                      <a16:colId xmlns:a16="http://schemas.microsoft.com/office/drawing/2014/main" val="20001"/>
                    </a:ext>
                  </a:extLst>
                </a:gridCol>
                <a:gridCol w="1238350">
                  <a:extLst>
                    <a:ext uri="{9D8B030D-6E8A-4147-A177-3AD203B41FA5}">
                      <a16:colId xmlns:a16="http://schemas.microsoft.com/office/drawing/2014/main" val="20002"/>
                    </a:ext>
                  </a:extLst>
                </a:gridCol>
                <a:gridCol w="1252825">
                  <a:extLst>
                    <a:ext uri="{9D8B030D-6E8A-4147-A177-3AD203B41FA5}">
                      <a16:colId xmlns:a16="http://schemas.microsoft.com/office/drawing/2014/main" val="20003"/>
                    </a:ext>
                  </a:extLst>
                </a:gridCol>
                <a:gridCol w="1285350">
                  <a:extLst>
                    <a:ext uri="{9D8B030D-6E8A-4147-A177-3AD203B41FA5}">
                      <a16:colId xmlns:a16="http://schemas.microsoft.com/office/drawing/2014/main" val="20004"/>
                    </a:ext>
                  </a:extLst>
                </a:gridCol>
              </a:tblGrid>
              <a:tr h="483375">
                <a:tc rowSpan="2">
                  <a:txBody>
                    <a:bodyPr/>
                    <a:lstStyle/>
                    <a:p>
                      <a:pPr marL="0" marR="0" lvl="0" indent="0" algn="l" rtl="0">
                        <a:lnSpc>
                          <a:spcPct val="100000"/>
                        </a:lnSpc>
                        <a:spcBef>
                          <a:spcPts val="0"/>
                        </a:spcBef>
                        <a:spcAft>
                          <a:spcPts val="0"/>
                        </a:spcAft>
                        <a:buClr>
                          <a:srgbClr val="000000"/>
                        </a:buClr>
                        <a:buSzPts val="1400"/>
                        <a:buFont typeface="Arial"/>
                        <a:buNone/>
                      </a:pPr>
                      <a:r>
                        <a:rPr lang="vi" sz="1400" b="1" u="none" strike="noStrike" cap="none">
                          <a:solidFill>
                            <a:schemeClr val="lt1"/>
                          </a:solidFill>
                          <a:latin typeface="Josefin Sans"/>
                          <a:ea typeface="Josefin Sans"/>
                          <a:cs typeface="Josefin Sans"/>
                          <a:sym typeface="Josefin Sans"/>
                        </a:rPr>
                        <a:t>Type of test</a:t>
                      </a:r>
                      <a:endParaRPr sz="1400" b="1" u="none" strike="noStrike" cap="none">
                        <a:solidFill>
                          <a:schemeClr val="lt1"/>
                        </a:solidFill>
                        <a:latin typeface="Josefin Sans"/>
                        <a:ea typeface="Josefin Sans"/>
                        <a:cs typeface="Josefin Sans"/>
                        <a:sym typeface="Josefin Sans"/>
                      </a:endParaRPr>
                    </a:p>
                  </a:txBody>
                  <a:tcPr marL="91425" marR="91425" marT="91425" marB="91425">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2"/>
                    </a:solidFill>
                  </a:tcPr>
                </a:tc>
                <a:tc gridSpan="4">
                  <a:txBody>
                    <a:bodyPr/>
                    <a:lstStyle/>
                    <a:p>
                      <a:pPr marL="0" marR="0" lvl="0" indent="0" algn="ctr" rtl="0">
                        <a:lnSpc>
                          <a:spcPct val="100000"/>
                        </a:lnSpc>
                        <a:spcBef>
                          <a:spcPts val="0"/>
                        </a:spcBef>
                        <a:spcAft>
                          <a:spcPts val="0"/>
                        </a:spcAft>
                        <a:buClr>
                          <a:srgbClr val="000000"/>
                        </a:buClr>
                        <a:buSzPts val="1400"/>
                        <a:buFont typeface="Arial"/>
                        <a:buNone/>
                      </a:pPr>
                      <a:r>
                        <a:rPr lang="vi" sz="1400" b="1" u="none" strike="noStrike" cap="none">
                          <a:solidFill>
                            <a:schemeClr val="lt1"/>
                          </a:solidFill>
                          <a:latin typeface="Josefin Sans"/>
                          <a:ea typeface="Josefin Sans"/>
                          <a:cs typeface="Josefin Sans"/>
                          <a:sym typeface="Josefin Sans"/>
                        </a:rPr>
                        <a:t>Stage of test</a:t>
                      </a:r>
                      <a:endParaRPr sz="1400" b="1" u="none" strike="noStrike" cap="none">
                        <a:solidFill>
                          <a:schemeClr val="lt1"/>
                        </a:solidFill>
                        <a:latin typeface="Josefin Sans"/>
                        <a:ea typeface="Josefin Sans"/>
                        <a:cs typeface="Josefin Sans"/>
                        <a:sym typeface="Josefin Sans"/>
                      </a:endParaRPr>
                    </a:p>
                  </a:txBody>
                  <a:tcPr marL="91425" marR="91425" marT="91425" marB="91425">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2"/>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723850">
                <a:tc vMerge="1">
                  <a:txBody>
                    <a:bodyPr/>
                    <a:lstStyle/>
                    <a:p>
                      <a:endParaRPr lang="en-US"/>
                    </a:p>
                  </a:txBody>
                  <a:tcPr/>
                </a:tc>
                <a:tc>
                  <a:txBody>
                    <a:bodyPr/>
                    <a:lstStyle/>
                    <a:p>
                      <a:pPr marL="0" marR="0" lvl="0" indent="0" algn="ctr" rtl="0">
                        <a:lnSpc>
                          <a:spcPct val="100000"/>
                        </a:lnSpc>
                        <a:spcBef>
                          <a:spcPts val="0"/>
                        </a:spcBef>
                        <a:spcAft>
                          <a:spcPts val="0"/>
                        </a:spcAft>
                        <a:buClr>
                          <a:srgbClr val="000000"/>
                        </a:buClr>
                        <a:buSzPts val="1400"/>
                        <a:buFont typeface="Arial"/>
                        <a:buNone/>
                      </a:pPr>
                      <a:r>
                        <a:rPr lang="vi" sz="1400" b="1" u="none" strike="noStrike" cap="none">
                          <a:solidFill>
                            <a:schemeClr val="lt1"/>
                          </a:solidFill>
                          <a:latin typeface="Josefin Sans"/>
                          <a:ea typeface="Josefin Sans"/>
                          <a:cs typeface="Josefin Sans"/>
                          <a:sym typeface="Josefin Sans"/>
                        </a:rPr>
                        <a:t>Unit testing</a:t>
                      </a:r>
                      <a:endParaRPr sz="1400" b="1" u="none" strike="noStrike" cap="none">
                        <a:solidFill>
                          <a:schemeClr val="lt1"/>
                        </a:solidFill>
                        <a:latin typeface="Josefin Sans"/>
                        <a:ea typeface="Josefin Sans"/>
                        <a:cs typeface="Josefin Sans"/>
                        <a:sym typeface="Josefin Sans"/>
                      </a:endParaRPr>
                    </a:p>
                  </a:txBody>
                  <a:tcPr marL="91425" marR="91425" marT="91425" marB="91425">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2"/>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vi" sz="1400" b="1" u="none" strike="noStrike" cap="none">
                          <a:solidFill>
                            <a:schemeClr val="lt1"/>
                          </a:solidFill>
                          <a:latin typeface="Josefin Sans"/>
                          <a:ea typeface="Josefin Sans"/>
                          <a:cs typeface="Josefin Sans"/>
                          <a:sym typeface="Josefin Sans"/>
                        </a:rPr>
                        <a:t>Integration testing</a:t>
                      </a:r>
                      <a:endParaRPr sz="1400" b="1" u="none" strike="noStrike" cap="none">
                        <a:solidFill>
                          <a:schemeClr val="lt1"/>
                        </a:solidFill>
                        <a:latin typeface="Josefin Sans"/>
                        <a:ea typeface="Josefin Sans"/>
                        <a:cs typeface="Josefin Sans"/>
                        <a:sym typeface="Josefin Sans"/>
                      </a:endParaRPr>
                    </a:p>
                  </a:txBody>
                  <a:tcPr marL="91425" marR="91425" marT="91425" marB="91425">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2"/>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vi" sz="1400" b="1" u="none" strike="noStrike" cap="none">
                          <a:solidFill>
                            <a:schemeClr val="lt1"/>
                          </a:solidFill>
                          <a:latin typeface="Josefin Sans"/>
                          <a:ea typeface="Josefin Sans"/>
                          <a:cs typeface="Josefin Sans"/>
                          <a:sym typeface="Josefin Sans"/>
                        </a:rPr>
                        <a:t>System testing</a:t>
                      </a:r>
                      <a:endParaRPr sz="1400" b="1" u="none" strike="noStrike" cap="none">
                        <a:solidFill>
                          <a:schemeClr val="lt1"/>
                        </a:solidFill>
                        <a:latin typeface="Josefin Sans"/>
                        <a:ea typeface="Josefin Sans"/>
                        <a:cs typeface="Josefin Sans"/>
                        <a:sym typeface="Josefin Sans"/>
                      </a:endParaRPr>
                    </a:p>
                  </a:txBody>
                  <a:tcPr marL="91425" marR="91425" marT="91425" marB="91425">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2"/>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vi" sz="1400" b="1" u="none" strike="noStrike" cap="none">
                          <a:solidFill>
                            <a:schemeClr val="lt1"/>
                          </a:solidFill>
                          <a:latin typeface="Josefin Sans"/>
                          <a:ea typeface="Josefin Sans"/>
                          <a:cs typeface="Josefin Sans"/>
                          <a:sym typeface="Josefin Sans"/>
                        </a:rPr>
                        <a:t>Acceptance testing</a:t>
                      </a:r>
                      <a:endParaRPr sz="1400" b="1" u="none" strike="noStrike" cap="none">
                        <a:solidFill>
                          <a:schemeClr val="lt1"/>
                        </a:solidFill>
                        <a:latin typeface="Josefin Sans"/>
                        <a:ea typeface="Josefin Sans"/>
                        <a:cs typeface="Josefin Sans"/>
                        <a:sym typeface="Josefin Sans"/>
                      </a:endParaRPr>
                    </a:p>
                  </a:txBody>
                  <a:tcPr marL="91425" marR="91425" marT="91425" marB="91425">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2"/>
                    </a:solidFill>
                  </a:tcPr>
                </a:tc>
                <a:extLst>
                  <a:ext uri="{0D108BD9-81ED-4DB2-BD59-A6C34878D82A}">
                    <a16:rowId xmlns:a16="http://schemas.microsoft.com/office/drawing/2014/main" val="10001"/>
                  </a:ext>
                </a:extLst>
              </a:tr>
              <a:tr h="405450">
                <a:tc>
                  <a:txBody>
                    <a:bodyPr/>
                    <a:lstStyle/>
                    <a:p>
                      <a:pPr marL="0" marR="0" lvl="0" indent="0" algn="just" rtl="0">
                        <a:lnSpc>
                          <a:spcPct val="100000"/>
                        </a:lnSpc>
                        <a:spcBef>
                          <a:spcPts val="0"/>
                        </a:spcBef>
                        <a:spcAft>
                          <a:spcPts val="0"/>
                        </a:spcAft>
                        <a:buClr>
                          <a:srgbClr val="000000"/>
                        </a:buClr>
                        <a:buSzPts val="1400"/>
                        <a:buFont typeface="Arial"/>
                        <a:buNone/>
                      </a:pPr>
                      <a:r>
                        <a:rPr lang="vi" sz="1400" u="none" strike="noStrike" cap="none">
                          <a:latin typeface="Josefin Sans"/>
                          <a:ea typeface="Josefin Sans"/>
                          <a:cs typeface="Josefin Sans"/>
                          <a:sym typeface="Josefin Sans"/>
                        </a:rPr>
                        <a:t>Unit test</a:t>
                      </a:r>
                      <a:endParaRPr sz="1400" u="none" strike="noStrike" cap="none">
                        <a:latin typeface="Josefin Sans"/>
                        <a:ea typeface="Josefin Sans"/>
                        <a:cs typeface="Josefin Sans"/>
                        <a:sym typeface="Josefin Sans"/>
                      </a:endParaRPr>
                    </a:p>
                  </a:txBody>
                  <a:tcPr marL="73025" marR="73025" marT="0" marB="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700"/>
                        <a:buFont typeface="Arial"/>
                        <a:buNone/>
                      </a:pPr>
                      <a:r>
                        <a:rPr lang="vi" sz="1700" b="1" u="none" strike="noStrike" cap="none">
                          <a:solidFill>
                            <a:schemeClr val="dk1"/>
                          </a:solidFill>
                        </a:rPr>
                        <a:t>✔</a:t>
                      </a:r>
                      <a:endParaRPr sz="1700" b="1" u="none" strike="noStrike" cap="none">
                        <a:solidFill>
                          <a:schemeClr val="dk1"/>
                        </a:solidFill>
                      </a:endParaRPr>
                    </a:p>
                  </a:txBody>
                  <a:tcPr marL="73025" marR="73025" marT="0" marB="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700"/>
                        <a:buFont typeface="Arial"/>
                        <a:buNone/>
                      </a:pPr>
                      <a:r>
                        <a:rPr lang="vi" sz="1700" b="1" u="none" strike="noStrike" cap="none">
                          <a:solidFill>
                            <a:schemeClr val="dk1"/>
                          </a:solidFill>
                        </a:rPr>
                        <a:t>✔</a:t>
                      </a:r>
                      <a:endParaRPr sz="1700" u="none" strike="noStrike" cap="none"/>
                    </a:p>
                  </a:txBody>
                  <a:tcPr marL="73025" marR="73025" marT="0" marB="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700"/>
                        <a:buFont typeface="Arial"/>
                        <a:buNone/>
                      </a:pPr>
                      <a:r>
                        <a:rPr lang="vi" sz="1700" b="1" u="none" strike="noStrike" cap="none">
                          <a:solidFill>
                            <a:schemeClr val="dk1"/>
                          </a:solidFill>
                        </a:rPr>
                        <a:t>✔</a:t>
                      </a:r>
                      <a:endParaRPr sz="1700" u="none" strike="noStrike" cap="none"/>
                    </a:p>
                  </a:txBody>
                  <a:tcPr marL="73025" marR="73025" marT="0" marB="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700"/>
                        <a:buFont typeface="Arial"/>
                        <a:buNone/>
                      </a:pPr>
                      <a:endParaRPr sz="1700" u="none" strike="noStrike" cap="none"/>
                    </a:p>
                  </a:txBody>
                  <a:tcPr marL="73025" marR="73025" marT="0" marB="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2"/>
                  </a:ext>
                </a:extLst>
              </a:tr>
              <a:tr h="405450">
                <a:tc>
                  <a:txBody>
                    <a:bodyPr/>
                    <a:lstStyle/>
                    <a:p>
                      <a:pPr marL="0" marR="0" lvl="0" indent="0" algn="just" rtl="0">
                        <a:lnSpc>
                          <a:spcPct val="100000"/>
                        </a:lnSpc>
                        <a:spcBef>
                          <a:spcPts val="0"/>
                        </a:spcBef>
                        <a:spcAft>
                          <a:spcPts val="0"/>
                        </a:spcAft>
                        <a:buClr>
                          <a:srgbClr val="000000"/>
                        </a:buClr>
                        <a:buSzPts val="1400"/>
                        <a:buFont typeface="Arial"/>
                        <a:buNone/>
                      </a:pPr>
                      <a:r>
                        <a:rPr lang="vi" sz="1400" u="none" strike="noStrike" cap="none">
                          <a:latin typeface="Josefin Sans"/>
                          <a:ea typeface="Josefin Sans"/>
                          <a:cs typeface="Josefin Sans"/>
                          <a:sym typeface="Josefin Sans"/>
                        </a:rPr>
                        <a:t>GUI test</a:t>
                      </a:r>
                      <a:endParaRPr sz="1400" u="none" strike="noStrike" cap="none">
                        <a:latin typeface="Josefin Sans"/>
                        <a:ea typeface="Josefin Sans"/>
                        <a:cs typeface="Josefin Sans"/>
                        <a:sym typeface="Josefin Sans"/>
                      </a:endParaRPr>
                    </a:p>
                  </a:txBody>
                  <a:tcPr marL="73025" marR="73025" marT="0" marB="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700"/>
                        <a:buFont typeface="Arial"/>
                        <a:buNone/>
                      </a:pPr>
                      <a:endParaRPr sz="1700" u="none" strike="noStrike" cap="none"/>
                    </a:p>
                  </a:txBody>
                  <a:tcPr marL="73025" marR="73025" marT="0" marB="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700"/>
                        <a:buFont typeface="Arial"/>
                        <a:buNone/>
                      </a:pPr>
                      <a:endParaRPr sz="1700" u="none" strike="noStrike" cap="none"/>
                    </a:p>
                  </a:txBody>
                  <a:tcPr marL="73025" marR="73025" marT="0" marB="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700"/>
                        <a:buFont typeface="Arial"/>
                        <a:buNone/>
                      </a:pPr>
                      <a:r>
                        <a:rPr lang="vi" sz="1700" b="1" u="none" strike="noStrike" cap="none">
                          <a:solidFill>
                            <a:schemeClr val="dk1"/>
                          </a:solidFill>
                        </a:rPr>
                        <a:t>✔</a:t>
                      </a:r>
                      <a:endParaRPr sz="1700" u="none" strike="noStrike" cap="none"/>
                    </a:p>
                  </a:txBody>
                  <a:tcPr marL="73025" marR="73025" marT="0" marB="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700"/>
                        <a:buFont typeface="Arial"/>
                        <a:buNone/>
                      </a:pPr>
                      <a:r>
                        <a:rPr lang="vi" sz="1700" b="1" u="none" strike="noStrike" cap="none">
                          <a:solidFill>
                            <a:schemeClr val="dk1"/>
                          </a:solidFill>
                        </a:rPr>
                        <a:t>✔</a:t>
                      </a:r>
                      <a:endParaRPr sz="1700" u="none" strike="noStrike" cap="none"/>
                    </a:p>
                  </a:txBody>
                  <a:tcPr marL="73025" marR="73025" marT="0" marB="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3"/>
                  </a:ext>
                </a:extLst>
              </a:tr>
              <a:tr h="405450">
                <a:tc>
                  <a:txBody>
                    <a:bodyPr/>
                    <a:lstStyle/>
                    <a:p>
                      <a:pPr marL="0" marR="0" lvl="0" indent="0" algn="just" rtl="0">
                        <a:lnSpc>
                          <a:spcPct val="100000"/>
                        </a:lnSpc>
                        <a:spcBef>
                          <a:spcPts val="0"/>
                        </a:spcBef>
                        <a:spcAft>
                          <a:spcPts val="0"/>
                        </a:spcAft>
                        <a:buClr>
                          <a:srgbClr val="000000"/>
                        </a:buClr>
                        <a:buSzPts val="1400"/>
                        <a:buFont typeface="Arial"/>
                        <a:buNone/>
                      </a:pPr>
                      <a:r>
                        <a:rPr lang="vi" sz="1400" u="none" strike="noStrike" cap="none">
                          <a:latin typeface="Josefin Sans"/>
                          <a:ea typeface="Josefin Sans"/>
                          <a:cs typeface="Josefin Sans"/>
                          <a:sym typeface="Josefin Sans"/>
                        </a:rPr>
                        <a:t>Function test</a:t>
                      </a:r>
                      <a:endParaRPr sz="1400" u="none" strike="noStrike" cap="none">
                        <a:latin typeface="Josefin Sans"/>
                        <a:ea typeface="Josefin Sans"/>
                        <a:cs typeface="Josefin Sans"/>
                        <a:sym typeface="Josefin Sans"/>
                      </a:endParaRPr>
                    </a:p>
                  </a:txBody>
                  <a:tcPr marL="73025" marR="73025" marT="0" marB="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700"/>
                        <a:buFont typeface="Arial"/>
                        <a:buNone/>
                      </a:pPr>
                      <a:r>
                        <a:rPr lang="vi" sz="1700" b="1" u="none" strike="noStrike" cap="none">
                          <a:solidFill>
                            <a:schemeClr val="dk1"/>
                          </a:solidFill>
                        </a:rPr>
                        <a:t>✔</a:t>
                      </a:r>
                      <a:endParaRPr sz="1700" u="none" strike="noStrike" cap="none"/>
                    </a:p>
                  </a:txBody>
                  <a:tcPr marL="73025" marR="73025" marT="0" marB="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700"/>
                        <a:buFont typeface="Arial"/>
                        <a:buNone/>
                      </a:pPr>
                      <a:r>
                        <a:rPr lang="vi" sz="1700" b="1" u="none" strike="noStrike" cap="none">
                          <a:solidFill>
                            <a:schemeClr val="dk1"/>
                          </a:solidFill>
                        </a:rPr>
                        <a:t>✔</a:t>
                      </a:r>
                      <a:endParaRPr sz="1700" u="none" strike="noStrike" cap="none"/>
                    </a:p>
                  </a:txBody>
                  <a:tcPr marL="73025" marR="73025" marT="0" marB="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700"/>
                        <a:buFont typeface="Arial"/>
                        <a:buNone/>
                      </a:pPr>
                      <a:r>
                        <a:rPr lang="vi" sz="1700" b="1" u="none" strike="noStrike" cap="none">
                          <a:solidFill>
                            <a:schemeClr val="dk1"/>
                          </a:solidFill>
                        </a:rPr>
                        <a:t>✔</a:t>
                      </a:r>
                      <a:endParaRPr sz="1700" u="none" strike="noStrike" cap="none"/>
                    </a:p>
                  </a:txBody>
                  <a:tcPr marL="73025" marR="73025" marT="0" marB="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700"/>
                        <a:buFont typeface="Arial"/>
                        <a:buNone/>
                      </a:pPr>
                      <a:r>
                        <a:rPr lang="vi" sz="1700" b="1" u="none" strike="noStrike" cap="none">
                          <a:solidFill>
                            <a:schemeClr val="dk1"/>
                          </a:solidFill>
                        </a:rPr>
                        <a:t>✔</a:t>
                      </a:r>
                      <a:endParaRPr sz="1700" u="none" strike="noStrike" cap="none"/>
                    </a:p>
                  </a:txBody>
                  <a:tcPr marL="73025" marR="73025" marT="0" marB="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4"/>
                  </a:ext>
                </a:extLst>
              </a:tr>
              <a:tr h="405450">
                <a:tc>
                  <a:txBody>
                    <a:bodyPr/>
                    <a:lstStyle/>
                    <a:p>
                      <a:pPr marL="0" marR="0" lvl="0" indent="0" algn="just" rtl="0">
                        <a:lnSpc>
                          <a:spcPct val="100000"/>
                        </a:lnSpc>
                        <a:spcBef>
                          <a:spcPts val="0"/>
                        </a:spcBef>
                        <a:spcAft>
                          <a:spcPts val="0"/>
                        </a:spcAft>
                        <a:buClr>
                          <a:srgbClr val="000000"/>
                        </a:buClr>
                        <a:buSzPts val="1400"/>
                        <a:buFont typeface="Arial"/>
                        <a:buNone/>
                      </a:pPr>
                      <a:r>
                        <a:rPr lang="vi" sz="1400" u="none" strike="noStrike" cap="none">
                          <a:latin typeface="Josefin Sans"/>
                          <a:ea typeface="Josefin Sans"/>
                          <a:cs typeface="Josefin Sans"/>
                          <a:sym typeface="Josefin Sans"/>
                        </a:rPr>
                        <a:t>Acceptance test</a:t>
                      </a:r>
                      <a:endParaRPr sz="1400" u="none" strike="noStrike" cap="none">
                        <a:latin typeface="Josefin Sans"/>
                        <a:ea typeface="Josefin Sans"/>
                        <a:cs typeface="Josefin Sans"/>
                        <a:sym typeface="Josefin Sans"/>
                      </a:endParaRPr>
                    </a:p>
                  </a:txBody>
                  <a:tcPr marL="73025" marR="73025" marT="0" marB="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700"/>
                        <a:buFont typeface="Arial"/>
                        <a:buNone/>
                      </a:pPr>
                      <a:endParaRPr sz="1700" u="none" strike="noStrike" cap="none"/>
                    </a:p>
                  </a:txBody>
                  <a:tcPr marL="73025" marR="73025" marT="0" marB="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700"/>
                        <a:buFont typeface="Arial"/>
                        <a:buNone/>
                      </a:pPr>
                      <a:endParaRPr sz="1700" u="none" strike="noStrike" cap="none"/>
                    </a:p>
                  </a:txBody>
                  <a:tcPr marL="73025" marR="73025" marT="0" marB="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700"/>
                        <a:buFont typeface="Arial"/>
                        <a:buNone/>
                      </a:pPr>
                      <a:endParaRPr sz="1700" u="none" strike="noStrike" cap="none"/>
                    </a:p>
                  </a:txBody>
                  <a:tcPr marL="73025" marR="73025" marT="0" marB="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700"/>
                        <a:buFont typeface="Arial"/>
                        <a:buNone/>
                      </a:pPr>
                      <a:r>
                        <a:rPr lang="vi" sz="1700" b="1" u="none" strike="noStrike" cap="none">
                          <a:solidFill>
                            <a:schemeClr val="dk1"/>
                          </a:solidFill>
                        </a:rPr>
                        <a:t>✔</a:t>
                      </a:r>
                      <a:endParaRPr sz="1700" u="none" strike="noStrike" cap="none"/>
                    </a:p>
                  </a:txBody>
                  <a:tcPr marL="73025" marR="73025" marT="0" marB="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335"/>
        <p:cNvGrpSpPr/>
        <p:nvPr/>
      </p:nvGrpSpPr>
      <p:grpSpPr>
        <a:xfrm>
          <a:off x="0" y="0"/>
          <a:ext cx="0" cy="0"/>
          <a:chOff x="0" y="0"/>
          <a:chExt cx="0" cy="0"/>
        </a:xfrm>
      </p:grpSpPr>
      <p:sp>
        <p:nvSpPr>
          <p:cNvPr id="1336" name="Google Shape;1336;p6"/>
          <p:cNvSpPr txBox="1"/>
          <p:nvPr/>
        </p:nvSpPr>
        <p:spPr>
          <a:xfrm>
            <a:off x="628400" y="406675"/>
            <a:ext cx="3653400" cy="588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vi" sz="2400" b="1" i="0" u="none" strike="noStrike" cap="none">
                <a:solidFill>
                  <a:schemeClr val="dk1"/>
                </a:solidFill>
                <a:latin typeface="Lilita One"/>
                <a:ea typeface="Lilita One"/>
                <a:cs typeface="Lilita One"/>
                <a:sym typeface="Lilita One"/>
              </a:rPr>
              <a:t>Background</a:t>
            </a:r>
            <a:endParaRPr sz="2400" b="1" i="0" u="none" strike="noStrike" cap="none">
              <a:solidFill>
                <a:schemeClr val="dk1"/>
              </a:solidFill>
              <a:latin typeface="Lilita One"/>
              <a:ea typeface="Lilita One"/>
              <a:cs typeface="Lilita One"/>
              <a:sym typeface="Lilita One"/>
            </a:endParaRPr>
          </a:p>
        </p:txBody>
      </p:sp>
      <p:sp>
        <p:nvSpPr>
          <p:cNvPr id="1337" name="Google Shape;1337;p6"/>
          <p:cNvSpPr txBox="1"/>
          <p:nvPr/>
        </p:nvSpPr>
        <p:spPr>
          <a:xfrm>
            <a:off x="902250" y="1426575"/>
            <a:ext cx="7339500" cy="2552100"/>
          </a:xfrm>
          <a:prstGeom prst="rect">
            <a:avLst/>
          </a:prstGeom>
          <a:noFill/>
          <a:ln>
            <a:noFill/>
          </a:ln>
        </p:spPr>
        <p:txBody>
          <a:bodyPr spcFirstLastPara="1" wrap="square" lIns="91425" tIns="91425" rIns="91425" bIns="91425" anchor="t" anchorCtr="0">
            <a:noAutofit/>
          </a:bodyPr>
          <a:lstStyle/>
          <a:p>
            <a:pPr marL="457200" marR="0" lvl="0" indent="-317500" algn="l" rtl="0">
              <a:lnSpc>
                <a:spcPct val="150000"/>
              </a:lnSpc>
              <a:spcBef>
                <a:spcPts val="0"/>
              </a:spcBef>
              <a:spcAft>
                <a:spcPts val="0"/>
              </a:spcAft>
              <a:buClr>
                <a:srgbClr val="000000"/>
              </a:buClr>
              <a:buSzPts val="1400"/>
              <a:buFont typeface="Josefin Sans"/>
              <a:buChar char="●"/>
            </a:pPr>
            <a:r>
              <a:rPr lang="vi" sz="1400" b="0" i="0" u="none" strike="noStrike" cap="none">
                <a:solidFill>
                  <a:srgbClr val="000000"/>
                </a:solidFill>
                <a:latin typeface="Josefin Sans"/>
                <a:ea typeface="Josefin Sans"/>
                <a:cs typeface="Josefin Sans"/>
                <a:sym typeface="Josefin Sans"/>
              </a:rPr>
              <a:t>FPT Education: </a:t>
            </a:r>
            <a:r>
              <a:rPr lang="vi" sz="1400" b="1" i="0" u="none" strike="noStrike" cap="none">
                <a:solidFill>
                  <a:srgbClr val="000000"/>
                </a:solidFill>
                <a:latin typeface="Josefin Sans"/>
                <a:ea typeface="Josefin Sans"/>
                <a:cs typeface="Josefin Sans"/>
                <a:sym typeface="Josefin Sans"/>
              </a:rPr>
              <a:t>One of the four most important parts</a:t>
            </a:r>
            <a:r>
              <a:rPr lang="vi" sz="1400" b="0" i="0" u="none" strike="noStrike" cap="none">
                <a:solidFill>
                  <a:srgbClr val="000000"/>
                </a:solidFill>
                <a:latin typeface="Josefin Sans"/>
                <a:ea typeface="Josefin Sans"/>
                <a:cs typeface="Josefin Sans"/>
                <a:sym typeface="Josefin Sans"/>
              </a:rPr>
              <a:t> of FPT Corporation</a:t>
            </a:r>
            <a:endParaRPr sz="1400" b="0" i="0" u="none" strike="noStrike" cap="none">
              <a:solidFill>
                <a:srgbClr val="000000"/>
              </a:solidFill>
              <a:latin typeface="Josefin Sans"/>
              <a:ea typeface="Josefin Sans"/>
              <a:cs typeface="Josefin Sans"/>
              <a:sym typeface="Josefin Sans"/>
            </a:endParaRPr>
          </a:p>
          <a:p>
            <a:pPr marL="457200" marR="0" lvl="0" indent="-317500" algn="l" rtl="0">
              <a:lnSpc>
                <a:spcPct val="150000"/>
              </a:lnSpc>
              <a:spcBef>
                <a:spcPts val="0"/>
              </a:spcBef>
              <a:spcAft>
                <a:spcPts val="0"/>
              </a:spcAft>
              <a:buClr>
                <a:srgbClr val="000000"/>
              </a:buClr>
              <a:buSzPts val="1400"/>
              <a:buFont typeface="Josefin Sans"/>
              <a:buChar char="●"/>
            </a:pPr>
            <a:r>
              <a:rPr lang="vi" sz="1400" b="0" i="0" u="none" strike="noStrike" cap="none">
                <a:solidFill>
                  <a:srgbClr val="000000"/>
                </a:solidFill>
                <a:latin typeface="Josefin Sans"/>
                <a:ea typeface="Josefin Sans"/>
                <a:cs typeface="Josefin Sans"/>
                <a:sym typeface="Josefin Sans"/>
              </a:rPr>
              <a:t>Founded: </a:t>
            </a:r>
            <a:r>
              <a:rPr lang="vi" sz="1400" b="1" i="0" u="none" strike="noStrike" cap="none">
                <a:solidFill>
                  <a:srgbClr val="000000"/>
                </a:solidFill>
                <a:latin typeface="Josefin Sans"/>
                <a:ea typeface="Josefin Sans"/>
                <a:cs typeface="Josefin Sans"/>
                <a:sym typeface="Josefin Sans"/>
              </a:rPr>
              <a:t>1999</a:t>
            </a:r>
            <a:endParaRPr sz="1400" b="1" i="0" u="none" strike="noStrike" cap="none">
              <a:solidFill>
                <a:srgbClr val="000000"/>
              </a:solidFill>
              <a:latin typeface="Josefin Sans"/>
              <a:ea typeface="Josefin Sans"/>
              <a:cs typeface="Josefin Sans"/>
              <a:sym typeface="Josefin Sans"/>
            </a:endParaRPr>
          </a:p>
          <a:p>
            <a:pPr marL="457200" marR="0" lvl="0" indent="-317500" algn="l" rtl="0">
              <a:lnSpc>
                <a:spcPct val="150000"/>
              </a:lnSpc>
              <a:spcBef>
                <a:spcPts val="0"/>
              </a:spcBef>
              <a:spcAft>
                <a:spcPts val="0"/>
              </a:spcAft>
              <a:buClr>
                <a:srgbClr val="000000"/>
              </a:buClr>
              <a:buSzPts val="1400"/>
              <a:buFont typeface="Josefin Sans"/>
              <a:buChar char="●"/>
            </a:pPr>
            <a:r>
              <a:rPr lang="vi" sz="1400" b="0" i="0" u="none" strike="noStrike" cap="none">
                <a:solidFill>
                  <a:srgbClr val="000000"/>
                </a:solidFill>
                <a:latin typeface="Josefin Sans"/>
                <a:ea typeface="Josefin Sans"/>
                <a:cs typeface="Josefin Sans"/>
                <a:sym typeface="Josefin Sans"/>
              </a:rPr>
              <a:t>28 training facilities in </a:t>
            </a:r>
            <a:r>
              <a:rPr lang="vi" sz="1400" b="1" i="0" u="none" strike="noStrike" cap="none">
                <a:solidFill>
                  <a:srgbClr val="000000"/>
                </a:solidFill>
                <a:latin typeface="Josefin Sans"/>
                <a:ea typeface="Josefin Sans"/>
                <a:cs typeface="Josefin Sans"/>
                <a:sym typeface="Josefin Sans"/>
              </a:rPr>
              <a:t>Ha Noi, Ho Chi Minh, Da Nang, Can Tho, Quy Nhon, Tay Nguyen</a:t>
            </a:r>
            <a:endParaRPr sz="1400" b="1" i="0" u="none" strike="noStrike" cap="none">
              <a:solidFill>
                <a:srgbClr val="000000"/>
              </a:solidFill>
              <a:latin typeface="Josefin Sans"/>
              <a:ea typeface="Josefin Sans"/>
              <a:cs typeface="Josefin Sans"/>
              <a:sym typeface="Josefin Sans"/>
            </a:endParaRPr>
          </a:p>
          <a:p>
            <a:pPr marL="457200" marR="0" lvl="0" indent="-317500" algn="l" rtl="0">
              <a:lnSpc>
                <a:spcPct val="150000"/>
              </a:lnSpc>
              <a:spcBef>
                <a:spcPts val="0"/>
              </a:spcBef>
              <a:spcAft>
                <a:spcPts val="0"/>
              </a:spcAft>
              <a:buClr>
                <a:srgbClr val="000000"/>
              </a:buClr>
              <a:buSzPts val="1400"/>
              <a:buFont typeface="Josefin Sans"/>
              <a:buChar char="●"/>
            </a:pPr>
            <a:r>
              <a:rPr lang="vi" sz="1400" b="1" i="0" u="none" strike="noStrike" cap="none">
                <a:solidFill>
                  <a:srgbClr val="000000"/>
                </a:solidFill>
                <a:latin typeface="Josefin Sans"/>
                <a:ea typeface="Josefin Sans"/>
                <a:cs typeface="Josefin Sans"/>
                <a:sym typeface="Josefin Sans"/>
              </a:rPr>
              <a:t>&gt; 50,000 students</a:t>
            </a:r>
            <a:endParaRPr sz="1400" b="1" i="0" u="none" strike="noStrike" cap="none">
              <a:solidFill>
                <a:srgbClr val="000000"/>
              </a:solidFill>
              <a:latin typeface="Josefin Sans"/>
              <a:ea typeface="Josefin Sans"/>
              <a:cs typeface="Josefin Sans"/>
              <a:sym typeface="Josefin Sans"/>
            </a:endParaRPr>
          </a:p>
          <a:p>
            <a:pPr marL="457200" marR="0" lvl="0" indent="-317500" algn="l" rtl="0">
              <a:lnSpc>
                <a:spcPct val="150000"/>
              </a:lnSpc>
              <a:spcBef>
                <a:spcPts val="0"/>
              </a:spcBef>
              <a:spcAft>
                <a:spcPts val="0"/>
              </a:spcAft>
              <a:buClr>
                <a:srgbClr val="000000"/>
              </a:buClr>
              <a:buSzPts val="1400"/>
              <a:buFont typeface="Josefin Sans"/>
              <a:buChar char="●"/>
            </a:pPr>
            <a:r>
              <a:rPr lang="vi" sz="1400" b="0" i="0" u="none" strike="noStrike" cap="none">
                <a:solidFill>
                  <a:srgbClr val="000000"/>
                </a:solidFill>
                <a:latin typeface="Josefin Sans"/>
                <a:ea typeface="Josefin Sans"/>
                <a:cs typeface="Josefin Sans"/>
                <a:sym typeface="Josefin Sans"/>
              </a:rPr>
              <a:t>Training cooperation with </a:t>
            </a:r>
            <a:r>
              <a:rPr lang="vi" sz="1400" b="1" i="0" u="none" strike="noStrike" cap="none">
                <a:solidFill>
                  <a:srgbClr val="000000"/>
                </a:solidFill>
                <a:latin typeface="Josefin Sans"/>
                <a:ea typeface="Josefin Sans"/>
                <a:cs typeface="Josefin Sans"/>
                <a:sym typeface="Josefin Sans"/>
              </a:rPr>
              <a:t>40 countries</a:t>
            </a:r>
            <a:endParaRPr sz="1400" b="1" i="0" u="none" strike="noStrike" cap="none">
              <a:solidFill>
                <a:srgbClr val="000000"/>
              </a:solidFill>
              <a:latin typeface="Josefin Sans"/>
              <a:ea typeface="Josefin Sans"/>
              <a:cs typeface="Josefin Sans"/>
              <a:sym typeface="Josefin Sans"/>
            </a:endParaRPr>
          </a:p>
          <a:p>
            <a:pPr marL="457200" marR="0" lvl="0" indent="-317500" algn="l" rtl="0">
              <a:lnSpc>
                <a:spcPct val="150000"/>
              </a:lnSpc>
              <a:spcBef>
                <a:spcPts val="0"/>
              </a:spcBef>
              <a:spcAft>
                <a:spcPts val="0"/>
              </a:spcAft>
              <a:buClr>
                <a:srgbClr val="000000"/>
              </a:buClr>
              <a:buSzPts val="1400"/>
              <a:buFont typeface="Josefin Sans"/>
              <a:buChar char="●"/>
            </a:pPr>
            <a:r>
              <a:rPr lang="vi" sz="1400" b="1" i="0" u="none" strike="noStrike" cap="none">
                <a:solidFill>
                  <a:srgbClr val="000000"/>
                </a:solidFill>
                <a:latin typeface="Josefin Sans"/>
                <a:ea typeface="Josefin Sans"/>
                <a:cs typeface="Josefin Sans"/>
                <a:sym typeface="Josefin Sans"/>
              </a:rPr>
              <a:t>176 international partners</a:t>
            </a:r>
            <a:endParaRPr sz="1400" b="0" i="0" u="none" strike="noStrike" cap="none">
              <a:solidFill>
                <a:srgbClr val="000000"/>
              </a:solidFill>
              <a:latin typeface="Josefin Sans"/>
              <a:ea typeface="Josefin Sans"/>
              <a:cs typeface="Josefin Sans"/>
              <a:sym typeface="Josefin Sans"/>
            </a:endParaRPr>
          </a:p>
        </p:txBody>
      </p:sp>
      <p:cxnSp>
        <p:nvCxnSpPr>
          <p:cNvPr id="1338" name="Google Shape;1338;p6"/>
          <p:cNvCxnSpPr/>
          <p:nvPr/>
        </p:nvCxnSpPr>
        <p:spPr>
          <a:xfrm>
            <a:off x="728298" y="994663"/>
            <a:ext cx="829200" cy="9900"/>
          </a:xfrm>
          <a:prstGeom prst="straightConnector1">
            <a:avLst/>
          </a:prstGeom>
          <a:noFill/>
          <a:ln w="38100" cap="flat" cmpd="sng">
            <a:solidFill>
              <a:srgbClr val="CC0000"/>
            </a:solidFill>
            <a:prstDash val="solid"/>
            <a:round/>
            <a:headEnd type="none" w="sm" len="sm"/>
            <a:tailEnd type="none" w="sm" len="sm"/>
          </a:ln>
        </p:spPr>
      </p:cxnSp>
    </p:spTree>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2329"/>
        <p:cNvGrpSpPr/>
        <p:nvPr/>
      </p:nvGrpSpPr>
      <p:grpSpPr>
        <a:xfrm>
          <a:off x="0" y="0"/>
          <a:ext cx="0" cy="0"/>
          <a:chOff x="0" y="0"/>
          <a:chExt cx="0" cy="0"/>
        </a:xfrm>
      </p:grpSpPr>
      <p:sp>
        <p:nvSpPr>
          <p:cNvPr id="2330" name="Google Shape;2330;p60"/>
          <p:cNvSpPr txBox="1">
            <a:spLocks noGrp="1"/>
          </p:cNvSpPr>
          <p:nvPr>
            <p:ph type="title"/>
          </p:nvPr>
        </p:nvSpPr>
        <p:spPr>
          <a:xfrm>
            <a:off x="720000" y="325700"/>
            <a:ext cx="7704000" cy="3204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800"/>
              <a:buNone/>
            </a:pPr>
            <a:r>
              <a:rPr lang="vi"/>
              <a:t>Testing Process</a:t>
            </a:r>
            <a:endParaRPr/>
          </a:p>
        </p:txBody>
      </p:sp>
      <p:cxnSp>
        <p:nvCxnSpPr>
          <p:cNvPr id="2331" name="Google Shape;2331;p60"/>
          <p:cNvCxnSpPr/>
          <p:nvPr/>
        </p:nvCxnSpPr>
        <p:spPr>
          <a:xfrm>
            <a:off x="3482441" y="736500"/>
            <a:ext cx="1006800" cy="0"/>
          </a:xfrm>
          <a:prstGeom prst="straightConnector1">
            <a:avLst/>
          </a:prstGeom>
          <a:noFill/>
          <a:ln w="38100" cap="flat" cmpd="sng">
            <a:solidFill>
              <a:srgbClr val="CC0000"/>
            </a:solidFill>
            <a:prstDash val="solid"/>
            <a:round/>
            <a:headEnd type="none" w="sm" len="sm"/>
            <a:tailEnd type="none" w="sm" len="sm"/>
          </a:ln>
        </p:spPr>
      </p:cxnSp>
      <p:pic>
        <p:nvPicPr>
          <p:cNvPr id="2332" name="Google Shape;2332;p60"/>
          <p:cNvPicPr preferRelativeResize="0"/>
          <p:nvPr/>
        </p:nvPicPr>
        <p:blipFill rotWithShape="1">
          <a:blip r:embed="rId3">
            <a:alphaModFix/>
          </a:blip>
          <a:srcRect/>
          <a:stretch/>
        </p:blipFill>
        <p:spPr>
          <a:xfrm>
            <a:off x="2876550" y="923925"/>
            <a:ext cx="3390900" cy="329565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2336"/>
        <p:cNvGrpSpPr/>
        <p:nvPr/>
      </p:nvGrpSpPr>
      <p:grpSpPr>
        <a:xfrm>
          <a:off x="0" y="0"/>
          <a:ext cx="0" cy="0"/>
          <a:chOff x="0" y="0"/>
          <a:chExt cx="0" cy="0"/>
        </a:xfrm>
      </p:grpSpPr>
      <p:sp>
        <p:nvSpPr>
          <p:cNvPr id="2337" name="Google Shape;2337;p61"/>
          <p:cNvSpPr txBox="1">
            <a:spLocks noGrp="1"/>
          </p:cNvSpPr>
          <p:nvPr>
            <p:ph type="title"/>
          </p:nvPr>
        </p:nvSpPr>
        <p:spPr>
          <a:xfrm>
            <a:off x="720000" y="325700"/>
            <a:ext cx="7704000" cy="3204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800"/>
              <a:buNone/>
            </a:pPr>
            <a:r>
              <a:rPr lang="vi"/>
              <a:t>Test Cases</a:t>
            </a:r>
            <a:endParaRPr/>
          </a:p>
        </p:txBody>
      </p:sp>
      <p:cxnSp>
        <p:nvCxnSpPr>
          <p:cNvPr id="2338" name="Google Shape;2338;p61"/>
          <p:cNvCxnSpPr/>
          <p:nvPr/>
        </p:nvCxnSpPr>
        <p:spPr>
          <a:xfrm>
            <a:off x="3825210" y="736000"/>
            <a:ext cx="563400" cy="0"/>
          </a:xfrm>
          <a:prstGeom prst="straightConnector1">
            <a:avLst/>
          </a:prstGeom>
          <a:noFill/>
          <a:ln w="38100" cap="flat" cmpd="sng">
            <a:solidFill>
              <a:srgbClr val="CC0000"/>
            </a:solidFill>
            <a:prstDash val="solid"/>
            <a:round/>
            <a:headEnd type="none" w="sm" len="sm"/>
            <a:tailEnd type="none" w="sm" len="sm"/>
          </a:ln>
        </p:spPr>
      </p:cxnSp>
      <p:pic>
        <p:nvPicPr>
          <p:cNvPr id="2339" name="Google Shape;2339;p61"/>
          <p:cNvPicPr preferRelativeResize="0"/>
          <p:nvPr/>
        </p:nvPicPr>
        <p:blipFill rotWithShape="1">
          <a:blip r:embed="rId3">
            <a:alphaModFix/>
          </a:blip>
          <a:srcRect/>
          <a:stretch/>
        </p:blipFill>
        <p:spPr>
          <a:xfrm>
            <a:off x="1468350" y="931050"/>
            <a:ext cx="6235575" cy="2993500"/>
          </a:xfrm>
          <a:prstGeom prst="rect">
            <a:avLst/>
          </a:prstGeom>
          <a:noFill/>
          <a:ln>
            <a:noFill/>
          </a:ln>
        </p:spPr>
      </p:pic>
      <p:sp>
        <p:nvSpPr>
          <p:cNvPr id="2340" name="Google Shape;2340;p61"/>
          <p:cNvSpPr txBox="1"/>
          <p:nvPr/>
        </p:nvSpPr>
        <p:spPr>
          <a:xfrm>
            <a:off x="3369444" y="3967200"/>
            <a:ext cx="2405100" cy="466800"/>
          </a:xfrm>
          <a:prstGeom prst="rect">
            <a:avLst/>
          </a:prstGeom>
          <a:no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0"/>
              </a:spcAft>
              <a:buClr>
                <a:srgbClr val="000000"/>
              </a:buClr>
              <a:buSzPts val="1200"/>
              <a:buFont typeface="Arial"/>
              <a:buNone/>
            </a:pPr>
            <a:r>
              <a:rPr lang="vi" sz="1200" b="0" i="0" u="none" strike="noStrike" cap="none">
                <a:solidFill>
                  <a:srgbClr val="000000"/>
                </a:solidFill>
                <a:latin typeface="Josefin Sans"/>
                <a:ea typeface="Josefin Sans"/>
                <a:cs typeface="Josefin Sans"/>
                <a:sym typeface="Josefin Sans"/>
              </a:rPr>
              <a:t>Test case register form</a:t>
            </a:r>
            <a:endParaRPr sz="1400" b="0" i="0" u="none" strike="noStrike" cap="none">
              <a:solidFill>
                <a:srgbClr val="000000"/>
              </a:solidFill>
              <a:latin typeface="Josefin Sans"/>
              <a:ea typeface="Josefin Sans"/>
              <a:cs typeface="Josefin Sans"/>
              <a:sym typeface="Josefin Sans"/>
            </a:endParaRPr>
          </a:p>
        </p:txBody>
      </p:sp>
    </p:spTree>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2344"/>
        <p:cNvGrpSpPr/>
        <p:nvPr/>
      </p:nvGrpSpPr>
      <p:grpSpPr>
        <a:xfrm>
          <a:off x="0" y="0"/>
          <a:ext cx="0" cy="0"/>
          <a:chOff x="0" y="0"/>
          <a:chExt cx="0" cy="0"/>
        </a:xfrm>
      </p:grpSpPr>
      <p:sp>
        <p:nvSpPr>
          <p:cNvPr id="2345" name="Google Shape;2345;p62"/>
          <p:cNvSpPr txBox="1">
            <a:spLocks noGrp="1"/>
          </p:cNvSpPr>
          <p:nvPr>
            <p:ph type="title"/>
          </p:nvPr>
        </p:nvSpPr>
        <p:spPr>
          <a:xfrm>
            <a:off x="720000" y="173300"/>
            <a:ext cx="7704000" cy="3204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800"/>
              <a:buNone/>
            </a:pPr>
            <a:r>
              <a:rPr lang="vi"/>
              <a:t>Integration Test Evidence</a:t>
            </a:r>
            <a:endParaRPr/>
          </a:p>
        </p:txBody>
      </p:sp>
      <p:cxnSp>
        <p:nvCxnSpPr>
          <p:cNvPr id="2346" name="Google Shape;2346;p62"/>
          <p:cNvCxnSpPr/>
          <p:nvPr/>
        </p:nvCxnSpPr>
        <p:spPr>
          <a:xfrm>
            <a:off x="2692285" y="628925"/>
            <a:ext cx="1669500" cy="0"/>
          </a:xfrm>
          <a:prstGeom prst="straightConnector1">
            <a:avLst/>
          </a:prstGeom>
          <a:noFill/>
          <a:ln w="38100" cap="flat" cmpd="sng">
            <a:solidFill>
              <a:srgbClr val="CC0000"/>
            </a:solidFill>
            <a:prstDash val="solid"/>
            <a:round/>
            <a:headEnd type="none" w="sm" len="sm"/>
            <a:tailEnd type="none" w="sm" len="sm"/>
          </a:ln>
        </p:spPr>
      </p:cxnSp>
      <p:pic>
        <p:nvPicPr>
          <p:cNvPr id="2347" name="Google Shape;2347;p62"/>
          <p:cNvPicPr preferRelativeResize="0"/>
          <p:nvPr/>
        </p:nvPicPr>
        <p:blipFill rotWithShape="1">
          <a:blip r:embed="rId3">
            <a:alphaModFix/>
          </a:blip>
          <a:srcRect/>
          <a:stretch/>
        </p:blipFill>
        <p:spPr>
          <a:xfrm>
            <a:off x="1377138" y="764150"/>
            <a:ext cx="6389726" cy="385065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2351"/>
        <p:cNvGrpSpPr/>
        <p:nvPr/>
      </p:nvGrpSpPr>
      <p:grpSpPr>
        <a:xfrm>
          <a:off x="0" y="0"/>
          <a:ext cx="0" cy="0"/>
          <a:chOff x="0" y="0"/>
          <a:chExt cx="0" cy="0"/>
        </a:xfrm>
      </p:grpSpPr>
      <p:sp>
        <p:nvSpPr>
          <p:cNvPr id="2352" name="Google Shape;2352;p63"/>
          <p:cNvSpPr txBox="1">
            <a:spLocks noGrp="1"/>
          </p:cNvSpPr>
          <p:nvPr>
            <p:ph type="title"/>
          </p:nvPr>
        </p:nvSpPr>
        <p:spPr>
          <a:xfrm>
            <a:off x="720000" y="325700"/>
            <a:ext cx="7704000" cy="3204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800"/>
              <a:buNone/>
            </a:pPr>
            <a:r>
              <a:rPr lang="vi"/>
              <a:t>Acceptance Test</a:t>
            </a:r>
            <a:endParaRPr/>
          </a:p>
        </p:txBody>
      </p:sp>
      <p:cxnSp>
        <p:nvCxnSpPr>
          <p:cNvPr id="2353" name="Google Shape;2353;p63"/>
          <p:cNvCxnSpPr/>
          <p:nvPr/>
        </p:nvCxnSpPr>
        <p:spPr>
          <a:xfrm>
            <a:off x="3428685" y="736000"/>
            <a:ext cx="1635600" cy="0"/>
          </a:xfrm>
          <a:prstGeom prst="straightConnector1">
            <a:avLst/>
          </a:prstGeom>
          <a:noFill/>
          <a:ln w="38100" cap="flat" cmpd="sng">
            <a:solidFill>
              <a:srgbClr val="CC0000"/>
            </a:solidFill>
            <a:prstDash val="solid"/>
            <a:round/>
            <a:headEnd type="none" w="sm" len="sm"/>
            <a:tailEnd type="none" w="sm" len="sm"/>
          </a:ln>
        </p:spPr>
      </p:cxnSp>
      <p:sp>
        <p:nvSpPr>
          <p:cNvPr id="2354" name="Google Shape;2354;p63"/>
          <p:cNvSpPr txBox="1"/>
          <p:nvPr/>
        </p:nvSpPr>
        <p:spPr>
          <a:xfrm>
            <a:off x="3369444" y="3814800"/>
            <a:ext cx="2405100" cy="466800"/>
          </a:xfrm>
          <a:prstGeom prst="rect">
            <a:avLst/>
          </a:prstGeom>
          <a:no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0"/>
              </a:spcAft>
              <a:buClr>
                <a:srgbClr val="000000"/>
              </a:buClr>
              <a:buSzPts val="1200"/>
              <a:buFont typeface="Arial"/>
              <a:buNone/>
            </a:pPr>
            <a:r>
              <a:rPr lang="vi" sz="1200" b="0" i="0" u="none" strike="noStrike" cap="none">
                <a:solidFill>
                  <a:srgbClr val="000000"/>
                </a:solidFill>
                <a:latin typeface="Josefin Sans"/>
                <a:ea typeface="Josefin Sans"/>
                <a:cs typeface="Josefin Sans"/>
                <a:sym typeface="Josefin Sans"/>
              </a:rPr>
              <a:t>Acceptance Test</a:t>
            </a:r>
            <a:endParaRPr sz="1400" b="0" i="0" u="none" strike="noStrike" cap="none">
              <a:solidFill>
                <a:srgbClr val="000000"/>
              </a:solidFill>
              <a:latin typeface="Josefin Sans"/>
              <a:ea typeface="Josefin Sans"/>
              <a:cs typeface="Josefin Sans"/>
              <a:sym typeface="Josefin Sans"/>
            </a:endParaRPr>
          </a:p>
        </p:txBody>
      </p:sp>
      <p:pic>
        <p:nvPicPr>
          <p:cNvPr id="2355" name="Google Shape;2355;p63"/>
          <p:cNvPicPr preferRelativeResize="0"/>
          <p:nvPr/>
        </p:nvPicPr>
        <p:blipFill rotWithShape="1">
          <a:blip r:embed="rId3">
            <a:alphaModFix/>
          </a:blip>
          <a:srcRect/>
          <a:stretch/>
        </p:blipFill>
        <p:spPr>
          <a:xfrm>
            <a:off x="1476375" y="1087900"/>
            <a:ext cx="6191250" cy="264312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2359"/>
        <p:cNvGrpSpPr/>
        <p:nvPr/>
      </p:nvGrpSpPr>
      <p:grpSpPr>
        <a:xfrm>
          <a:off x="0" y="0"/>
          <a:ext cx="0" cy="0"/>
          <a:chOff x="0" y="0"/>
          <a:chExt cx="0" cy="0"/>
        </a:xfrm>
      </p:grpSpPr>
      <p:sp>
        <p:nvSpPr>
          <p:cNvPr id="2360" name="Google Shape;2360;p64"/>
          <p:cNvSpPr txBox="1">
            <a:spLocks noGrp="1"/>
          </p:cNvSpPr>
          <p:nvPr>
            <p:ph type="title"/>
          </p:nvPr>
        </p:nvSpPr>
        <p:spPr>
          <a:xfrm>
            <a:off x="719988" y="325700"/>
            <a:ext cx="7704000" cy="3204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800"/>
              <a:buNone/>
            </a:pPr>
            <a:r>
              <a:rPr lang="vi"/>
              <a:t>Checklist</a:t>
            </a:r>
            <a:endParaRPr/>
          </a:p>
        </p:txBody>
      </p:sp>
      <p:cxnSp>
        <p:nvCxnSpPr>
          <p:cNvPr id="2361" name="Google Shape;2361;p64"/>
          <p:cNvCxnSpPr/>
          <p:nvPr/>
        </p:nvCxnSpPr>
        <p:spPr>
          <a:xfrm>
            <a:off x="3953913" y="736000"/>
            <a:ext cx="1246500" cy="0"/>
          </a:xfrm>
          <a:prstGeom prst="straightConnector1">
            <a:avLst/>
          </a:prstGeom>
          <a:noFill/>
          <a:ln w="38100" cap="flat" cmpd="sng">
            <a:solidFill>
              <a:srgbClr val="CC0000"/>
            </a:solidFill>
            <a:prstDash val="solid"/>
            <a:round/>
            <a:headEnd type="none" w="sm" len="sm"/>
            <a:tailEnd type="none" w="sm" len="sm"/>
          </a:ln>
        </p:spPr>
      </p:cxnSp>
      <p:graphicFrame>
        <p:nvGraphicFramePr>
          <p:cNvPr id="2362" name="Google Shape;2362;p64"/>
          <p:cNvGraphicFramePr/>
          <p:nvPr/>
        </p:nvGraphicFramePr>
        <p:xfrm>
          <a:off x="1456375" y="1146900"/>
          <a:ext cx="3000000" cy="3000000"/>
        </p:xfrm>
        <a:graphic>
          <a:graphicData uri="http://schemas.openxmlformats.org/drawingml/2006/table">
            <a:tbl>
              <a:tblPr>
                <a:noFill/>
                <a:tableStyleId>{E1A74F7A-C04C-482D-BFEA-F7F98C6BD42E}</a:tableStyleId>
              </a:tblPr>
              <a:tblGrid>
                <a:gridCol w="4844325">
                  <a:extLst>
                    <a:ext uri="{9D8B030D-6E8A-4147-A177-3AD203B41FA5}">
                      <a16:colId xmlns:a16="http://schemas.microsoft.com/office/drawing/2014/main" val="20000"/>
                    </a:ext>
                  </a:extLst>
                </a:gridCol>
                <a:gridCol w="665450">
                  <a:extLst>
                    <a:ext uri="{9D8B030D-6E8A-4147-A177-3AD203B41FA5}">
                      <a16:colId xmlns:a16="http://schemas.microsoft.com/office/drawing/2014/main" val="20001"/>
                    </a:ext>
                  </a:extLst>
                </a:gridCol>
                <a:gridCol w="665450">
                  <a:extLst>
                    <a:ext uri="{9D8B030D-6E8A-4147-A177-3AD203B41FA5}">
                      <a16:colId xmlns:a16="http://schemas.microsoft.com/office/drawing/2014/main" val="20002"/>
                    </a:ext>
                  </a:extLst>
                </a:gridCol>
              </a:tblGrid>
              <a:tr h="342975">
                <a:tc>
                  <a:txBody>
                    <a:bodyPr/>
                    <a:lstStyle/>
                    <a:p>
                      <a:pPr marL="0" marR="0" lvl="0" indent="0" algn="ctr" rtl="0">
                        <a:lnSpc>
                          <a:spcPct val="100000"/>
                        </a:lnSpc>
                        <a:spcBef>
                          <a:spcPts val="0"/>
                        </a:spcBef>
                        <a:spcAft>
                          <a:spcPts val="0"/>
                        </a:spcAft>
                        <a:buClr>
                          <a:srgbClr val="000000"/>
                        </a:buClr>
                        <a:buSzPts val="1400"/>
                        <a:buFont typeface="Arial"/>
                        <a:buNone/>
                      </a:pPr>
                      <a:r>
                        <a:rPr lang="vi" sz="1400" b="1" u="none" strike="noStrike" cap="none">
                          <a:solidFill>
                            <a:schemeClr val="lt1"/>
                          </a:solidFill>
                          <a:latin typeface="Josefin Sans"/>
                          <a:ea typeface="Josefin Sans"/>
                          <a:cs typeface="Josefin Sans"/>
                          <a:sym typeface="Josefin Sans"/>
                        </a:rPr>
                        <a:t>Checklist</a:t>
                      </a:r>
                      <a:endParaRPr sz="1400" b="1" u="none" strike="noStrike" cap="none">
                        <a:solidFill>
                          <a:schemeClr val="lt1"/>
                        </a:solidFill>
                        <a:latin typeface="Josefin Sans"/>
                        <a:ea typeface="Josefin Sans"/>
                        <a:cs typeface="Josefin Sans"/>
                        <a:sym typeface="Josefin Sans"/>
                      </a:endParaRPr>
                    </a:p>
                  </a:txBody>
                  <a:tcPr marL="91425" marR="91425" marT="91425" marB="91425">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2"/>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vi" sz="1400" b="1" u="none" strike="noStrike" cap="none">
                          <a:solidFill>
                            <a:schemeClr val="lt1"/>
                          </a:solidFill>
                          <a:latin typeface="Josefin Sans"/>
                          <a:ea typeface="Josefin Sans"/>
                          <a:cs typeface="Josefin Sans"/>
                          <a:sym typeface="Josefin Sans"/>
                        </a:rPr>
                        <a:t>Yes</a:t>
                      </a:r>
                      <a:endParaRPr sz="1400" b="1" u="none" strike="noStrike" cap="none">
                        <a:solidFill>
                          <a:schemeClr val="lt1"/>
                        </a:solidFill>
                        <a:latin typeface="Josefin Sans"/>
                        <a:ea typeface="Josefin Sans"/>
                        <a:cs typeface="Josefin Sans"/>
                        <a:sym typeface="Josefin Sans"/>
                      </a:endParaRPr>
                    </a:p>
                  </a:txBody>
                  <a:tcPr marL="91425" marR="91425" marT="91425" marB="91425">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2"/>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vi" sz="1400" b="1" u="none" strike="noStrike" cap="none">
                          <a:solidFill>
                            <a:schemeClr val="lt1"/>
                          </a:solidFill>
                          <a:latin typeface="Josefin Sans"/>
                          <a:ea typeface="Josefin Sans"/>
                          <a:cs typeface="Josefin Sans"/>
                          <a:sym typeface="Josefin Sans"/>
                        </a:rPr>
                        <a:t>No</a:t>
                      </a:r>
                      <a:endParaRPr sz="1400" b="1" u="none" strike="noStrike" cap="none">
                        <a:solidFill>
                          <a:schemeClr val="lt1"/>
                        </a:solidFill>
                        <a:latin typeface="Josefin Sans"/>
                        <a:ea typeface="Josefin Sans"/>
                        <a:cs typeface="Josefin Sans"/>
                        <a:sym typeface="Josefin Sans"/>
                      </a:endParaRPr>
                    </a:p>
                  </a:txBody>
                  <a:tcPr marL="91425" marR="91425" marT="91425" marB="91425">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2"/>
                    </a:solidFill>
                  </a:tcPr>
                </a:tc>
                <a:extLst>
                  <a:ext uri="{0D108BD9-81ED-4DB2-BD59-A6C34878D82A}">
                    <a16:rowId xmlns:a16="http://schemas.microsoft.com/office/drawing/2014/main" val="10000"/>
                  </a:ext>
                </a:extLst>
              </a:tr>
              <a:tr h="338050">
                <a:tc>
                  <a:txBody>
                    <a:bodyPr/>
                    <a:lstStyle/>
                    <a:p>
                      <a:pPr marL="0" marR="0" lvl="0" indent="0" algn="l" rtl="0">
                        <a:lnSpc>
                          <a:spcPct val="115000"/>
                        </a:lnSpc>
                        <a:spcBef>
                          <a:spcPts val="0"/>
                        </a:spcBef>
                        <a:spcAft>
                          <a:spcPts val="0"/>
                        </a:spcAft>
                        <a:buClr>
                          <a:srgbClr val="000000"/>
                        </a:buClr>
                        <a:buSzPts val="1400"/>
                        <a:buFont typeface="Arial"/>
                        <a:buNone/>
                      </a:pPr>
                      <a:r>
                        <a:rPr lang="vi" sz="1400" u="none" strike="noStrike" cap="none">
                          <a:latin typeface="Josefin Sans"/>
                          <a:ea typeface="Josefin Sans"/>
                          <a:cs typeface="Josefin Sans"/>
                          <a:sym typeface="Josefin Sans"/>
                        </a:rPr>
                        <a:t>Candidate’s screens have responsive for mobile, laptop, desktop devices</a:t>
                      </a:r>
                      <a:endParaRPr sz="1400" u="none" strike="noStrike" cap="none"/>
                    </a:p>
                  </a:txBody>
                  <a:tcPr marL="73025" marR="73025" marT="0" marB="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600"/>
                        <a:buFont typeface="Arial"/>
                        <a:buNone/>
                      </a:pPr>
                      <a:r>
                        <a:rPr lang="vi" sz="1600" b="1" u="none" strike="noStrike" cap="none">
                          <a:solidFill>
                            <a:schemeClr val="dk1"/>
                          </a:solidFill>
                        </a:rPr>
                        <a:t>✔</a:t>
                      </a:r>
                      <a:endParaRPr sz="1600" u="none" strike="noStrike" cap="none"/>
                    </a:p>
                  </a:txBody>
                  <a:tcPr marL="73025" marR="73025" marT="0" marB="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endParaRPr sz="1400" b="1" u="none" strike="noStrike" cap="none">
                        <a:solidFill>
                          <a:schemeClr val="dk1"/>
                        </a:solidFill>
                      </a:endParaRPr>
                    </a:p>
                  </a:txBody>
                  <a:tcPr marL="73025" marR="73025" marT="0" marB="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1"/>
                  </a:ext>
                </a:extLst>
              </a:tr>
              <a:tr h="338050">
                <a:tc>
                  <a:txBody>
                    <a:bodyPr/>
                    <a:lstStyle/>
                    <a:p>
                      <a:pPr marL="0" marR="0" lvl="0" indent="0" algn="l" rtl="0">
                        <a:lnSpc>
                          <a:spcPct val="115000"/>
                        </a:lnSpc>
                        <a:spcBef>
                          <a:spcPts val="0"/>
                        </a:spcBef>
                        <a:spcAft>
                          <a:spcPts val="0"/>
                        </a:spcAft>
                        <a:buClr>
                          <a:srgbClr val="000000"/>
                        </a:buClr>
                        <a:buSzPts val="1400"/>
                        <a:buFont typeface="Arial"/>
                        <a:buNone/>
                      </a:pPr>
                      <a:r>
                        <a:rPr lang="vi" sz="1400" u="none" strike="noStrike" cap="none">
                          <a:latin typeface="Josefin Sans"/>
                          <a:ea typeface="Josefin Sans"/>
                          <a:cs typeface="Josefin Sans"/>
                          <a:sym typeface="Josefin Sans"/>
                        </a:rPr>
                        <a:t>All error messages are displayed using red color.</a:t>
                      </a:r>
                      <a:endParaRPr sz="1400" u="none" strike="noStrike" cap="none"/>
                    </a:p>
                  </a:txBody>
                  <a:tcPr marL="73025" marR="73025" marT="0" marB="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600"/>
                        <a:buFont typeface="Arial"/>
                        <a:buNone/>
                      </a:pPr>
                      <a:r>
                        <a:rPr lang="vi" sz="1600" b="1" u="none" strike="noStrike" cap="none">
                          <a:solidFill>
                            <a:schemeClr val="dk1"/>
                          </a:solidFill>
                        </a:rPr>
                        <a:t>✔</a:t>
                      </a:r>
                      <a:endParaRPr sz="1600" b="1" u="none" strike="noStrike" cap="none">
                        <a:solidFill>
                          <a:schemeClr val="dk1"/>
                        </a:solidFill>
                      </a:endParaRPr>
                    </a:p>
                  </a:txBody>
                  <a:tcPr marL="73025" marR="73025" marT="0" marB="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endParaRPr sz="1400" b="1" u="none" strike="noStrike" cap="none">
                        <a:solidFill>
                          <a:schemeClr val="dk1"/>
                        </a:solidFill>
                      </a:endParaRPr>
                    </a:p>
                  </a:txBody>
                  <a:tcPr marL="73025" marR="73025" marT="0" marB="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2"/>
                  </a:ext>
                </a:extLst>
              </a:tr>
              <a:tr h="338050">
                <a:tc>
                  <a:txBody>
                    <a:bodyPr/>
                    <a:lstStyle/>
                    <a:p>
                      <a:pPr marL="0" marR="0" lvl="0" indent="0" algn="l" rtl="0">
                        <a:lnSpc>
                          <a:spcPct val="115000"/>
                        </a:lnSpc>
                        <a:spcBef>
                          <a:spcPts val="0"/>
                        </a:spcBef>
                        <a:spcAft>
                          <a:spcPts val="0"/>
                        </a:spcAft>
                        <a:buClr>
                          <a:srgbClr val="000000"/>
                        </a:buClr>
                        <a:buSzPts val="1400"/>
                        <a:buFont typeface="Arial"/>
                        <a:buNone/>
                      </a:pPr>
                      <a:r>
                        <a:rPr lang="vi" sz="1400" u="none" strike="noStrike" cap="none">
                          <a:latin typeface="Josefin Sans"/>
                          <a:ea typeface="Josefin Sans"/>
                          <a:cs typeface="Josefin Sans"/>
                          <a:sym typeface="Josefin Sans"/>
                        </a:rPr>
                        <a:t>Unavailable pages are redirected to the error page.</a:t>
                      </a:r>
                      <a:endParaRPr sz="1400" u="none" strike="noStrike" cap="none"/>
                    </a:p>
                  </a:txBody>
                  <a:tcPr marL="73025" marR="73025" marT="0" marB="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600"/>
                        <a:buFont typeface="Arial"/>
                        <a:buNone/>
                      </a:pPr>
                      <a:r>
                        <a:rPr lang="vi" sz="1600" b="1" u="none" strike="noStrike" cap="none">
                          <a:solidFill>
                            <a:schemeClr val="dk1"/>
                          </a:solidFill>
                        </a:rPr>
                        <a:t>✔</a:t>
                      </a:r>
                      <a:endParaRPr sz="1600" b="1" u="none" strike="noStrike" cap="none">
                        <a:solidFill>
                          <a:schemeClr val="dk1"/>
                        </a:solidFill>
                      </a:endParaRPr>
                    </a:p>
                  </a:txBody>
                  <a:tcPr marL="73025" marR="73025" marT="0" marB="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endParaRPr sz="1400" b="1" u="none" strike="noStrike" cap="none">
                        <a:solidFill>
                          <a:schemeClr val="dk1"/>
                        </a:solidFill>
                      </a:endParaRPr>
                    </a:p>
                  </a:txBody>
                  <a:tcPr marL="73025" marR="73025" marT="0" marB="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3"/>
                  </a:ext>
                </a:extLst>
              </a:tr>
              <a:tr h="338050">
                <a:tc>
                  <a:txBody>
                    <a:bodyPr/>
                    <a:lstStyle/>
                    <a:p>
                      <a:pPr marL="0" marR="0" lvl="0" indent="0" algn="l" rtl="0">
                        <a:lnSpc>
                          <a:spcPct val="115000"/>
                        </a:lnSpc>
                        <a:spcBef>
                          <a:spcPts val="0"/>
                        </a:spcBef>
                        <a:spcAft>
                          <a:spcPts val="0"/>
                        </a:spcAft>
                        <a:buClr>
                          <a:srgbClr val="000000"/>
                        </a:buClr>
                        <a:buSzPts val="1400"/>
                        <a:buFont typeface="Arial"/>
                        <a:buNone/>
                      </a:pPr>
                      <a:r>
                        <a:rPr lang="vi" sz="1400" u="none" strike="noStrike" cap="none">
                          <a:latin typeface="Josefin Sans"/>
                          <a:ea typeface="Josefin Sans"/>
                          <a:cs typeface="Josefin Sans"/>
                          <a:sym typeface="Josefin Sans"/>
                        </a:rPr>
                        <a:t>Input date of birth must be greater than 18.</a:t>
                      </a:r>
                      <a:endParaRPr sz="1400" u="none" strike="noStrike" cap="none">
                        <a:latin typeface="Josefin Sans"/>
                        <a:ea typeface="Josefin Sans"/>
                        <a:cs typeface="Josefin Sans"/>
                        <a:sym typeface="Josefin Sans"/>
                      </a:endParaRPr>
                    </a:p>
                  </a:txBody>
                  <a:tcPr marL="73025" marR="73025" marT="0" marB="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600"/>
                        <a:buFont typeface="Arial"/>
                        <a:buNone/>
                      </a:pPr>
                      <a:r>
                        <a:rPr lang="vi" sz="1600" b="1" u="none" strike="noStrike" cap="none">
                          <a:solidFill>
                            <a:schemeClr val="dk1"/>
                          </a:solidFill>
                        </a:rPr>
                        <a:t>✔</a:t>
                      </a:r>
                      <a:endParaRPr sz="1600" b="1" u="none" strike="noStrike" cap="none">
                        <a:solidFill>
                          <a:schemeClr val="dk1"/>
                        </a:solidFill>
                      </a:endParaRPr>
                    </a:p>
                  </a:txBody>
                  <a:tcPr marL="73025" marR="73025" marT="0" marB="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endParaRPr sz="1400" b="1" u="none" strike="noStrike" cap="none">
                        <a:solidFill>
                          <a:schemeClr val="dk1"/>
                        </a:solidFill>
                      </a:endParaRPr>
                    </a:p>
                  </a:txBody>
                  <a:tcPr marL="73025" marR="73025" marT="0" marB="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4"/>
                  </a:ext>
                </a:extLst>
              </a:tr>
              <a:tr h="338050">
                <a:tc>
                  <a:txBody>
                    <a:bodyPr/>
                    <a:lstStyle/>
                    <a:p>
                      <a:pPr marL="0" marR="0" lvl="0" indent="0" algn="l" rtl="0">
                        <a:lnSpc>
                          <a:spcPct val="115000"/>
                        </a:lnSpc>
                        <a:spcBef>
                          <a:spcPts val="0"/>
                        </a:spcBef>
                        <a:spcAft>
                          <a:spcPts val="0"/>
                        </a:spcAft>
                        <a:buClr>
                          <a:srgbClr val="000000"/>
                        </a:buClr>
                        <a:buSzPts val="1400"/>
                        <a:buFont typeface="Arial"/>
                        <a:buNone/>
                      </a:pPr>
                      <a:r>
                        <a:rPr lang="vi" sz="1400" u="none" strike="noStrike" cap="none">
                          <a:latin typeface="Josefin Sans"/>
                          <a:ea typeface="Josefin Sans"/>
                          <a:cs typeface="Josefin Sans"/>
                          <a:sym typeface="Josefin Sans"/>
                        </a:rPr>
                        <a:t>...</a:t>
                      </a:r>
                      <a:endParaRPr sz="1400" u="none" strike="noStrike" cap="none">
                        <a:latin typeface="Josefin Sans"/>
                        <a:ea typeface="Josefin Sans"/>
                        <a:cs typeface="Josefin Sans"/>
                        <a:sym typeface="Josefin Sans"/>
                      </a:endParaRPr>
                    </a:p>
                  </a:txBody>
                  <a:tcPr marL="73025" marR="73025" marT="0" marB="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600"/>
                        <a:buFont typeface="Arial"/>
                        <a:buNone/>
                      </a:pPr>
                      <a:r>
                        <a:rPr lang="vi" sz="1600" b="1" u="none" strike="noStrike" cap="none">
                          <a:solidFill>
                            <a:schemeClr val="dk1"/>
                          </a:solidFill>
                        </a:rPr>
                        <a:t>...</a:t>
                      </a:r>
                      <a:endParaRPr sz="1600" b="1" u="none" strike="noStrike" cap="none">
                        <a:solidFill>
                          <a:schemeClr val="dk1"/>
                        </a:solidFill>
                      </a:endParaRPr>
                    </a:p>
                  </a:txBody>
                  <a:tcPr marL="73025" marR="73025" marT="0" marB="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vi" sz="1400" b="1" u="none" strike="noStrike" cap="none">
                          <a:solidFill>
                            <a:schemeClr val="dk1"/>
                          </a:solidFill>
                        </a:rPr>
                        <a:t>...</a:t>
                      </a:r>
                      <a:endParaRPr sz="1400" b="1" u="none" strike="noStrike" cap="none">
                        <a:solidFill>
                          <a:schemeClr val="dk1"/>
                        </a:solidFill>
                      </a:endParaRPr>
                    </a:p>
                  </a:txBody>
                  <a:tcPr marL="73025" marR="73025" marT="0" marB="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2366"/>
        <p:cNvGrpSpPr/>
        <p:nvPr/>
      </p:nvGrpSpPr>
      <p:grpSpPr>
        <a:xfrm>
          <a:off x="0" y="0"/>
          <a:ext cx="0" cy="0"/>
          <a:chOff x="0" y="0"/>
          <a:chExt cx="0" cy="0"/>
        </a:xfrm>
      </p:grpSpPr>
      <p:sp>
        <p:nvSpPr>
          <p:cNvPr id="2367" name="Google Shape;2367;p65"/>
          <p:cNvSpPr txBox="1">
            <a:spLocks noGrp="1"/>
          </p:cNvSpPr>
          <p:nvPr>
            <p:ph type="title"/>
          </p:nvPr>
        </p:nvSpPr>
        <p:spPr>
          <a:xfrm>
            <a:off x="720000" y="325700"/>
            <a:ext cx="7704000" cy="3204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800"/>
              <a:buNone/>
            </a:pPr>
            <a:r>
              <a:rPr lang="vi"/>
              <a:t>Performance Test</a:t>
            </a:r>
            <a:endParaRPr/>
          </a:p>
        </p:txBody>
      </p:sp>
      <p:cxnSp>
        <p:nvCxnSpPr>
          <p:cNvPr id="2368" name="Google Shape;2368;p65"/>
          <p:cNvCxnSpPr/>
          <p:nvPr/>
        </p:nvCxnSpPr>
        <p:spPr>
          <a:xfrm>
            <a:off x="3320338" y="736000"/>
            <a:ext cx="1802400" cy="0"/>
          </a:xfrm>
          <a:prstGeom prst="straightConnector1">
            <a:avLst/>
          </a:prstGeom>
          <a:noFill/>
          <a:ln w="38100" cap="flat" cmpd="sng">
            <a:solidFill>
              <a:srgbClr val="CC0000"/>
            </a:solidFill>
            <a:prstDash val="solid"/>
            <a:round/>
            <a:headEnd type="none" w="sm" len="sm"/>
            <a:tailEnd type="none" w="sm" len="sm"/>
          </a:ln>
        </p:spPr>
      </p:cxnSp>
      <p:sp>
        <p:nvSpPr>
          <p:cNvPr id="2369" name="Google Shape;2369;p65"/>
          <p:cNvSpPr txBox="1"/>
          <p:nvPr/>
        </p:nvSpPr>
        <p:spPr>
          <a:xfrm>
            <a:off x="3369444" y="4195800"/>
            <a:ext cx="2405100" cy="466800"/>
          </a:xfrm>
          <a:prstGeom prst="rect">
            <a:avLst/>
          </a:prstGeom>
          <a:no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0"/>
              </a:spcAft>
              <a:buClr>
                <a:srgbClr val="000000"/>
              </a:buClr>
              <a:buSzPts val="1200"/>
              <a:buFont typeface="Arial"/>
              <a:buNone/>
            </a:pPr>
            <a:r>
              <a:rPr lang="vi" sz="1200" b="0" i="0" u="none" strike="noStrike" cap="none">
                <a:solidFill>
                  <a:srgbClr val="000000"/>
                </a:solidFill>
                <a:latin typeface="Josefin Sans"/>
                <a:ea typeface="Josefin Sans"/>
                <a:cs typeface="Josefin Sans"/>
                <a:sym typeface="Josefin Sans"/>
              </a:rPr>
              <a:t>Performance Test</a:t>
            </a:r>
            <a:endParaRPr sz="1400" b="0" i="0" u="none" strike="noStrike" cap="none">
              <a:solidFill>
                <a:srgbClr val="000000"/>
              </a:solidFill>
              <a:latin typeface="Josefin Sans"/>
              <a:ea typeface="Josefin Sans"/>
              <a:cs typeface="Josefin Sans"/>
              <a:sym typeface="Josefin Sans"/>
            </a:endParaRPr>
          </a:p>
        </p:txBody>
      </p:sp>
      <p:pic>
        <p:nvPicPr>
          <p:cNvPr id="2370" name="Google Shape;2370;p65"/>
          <p:cNvPicPr preferRelativeResize="0"/>
          <p:nvPr/>
        </p:nvPicPr>
        <p:blipFill rotWithShape="1">
          <a:blip r:embed="rId3">
            <a:alphaModFix/>
          </a:blip>
          <a:srcRect/>
          <a:stretch/>
        </p:blipFill>
        <p:spPr>
          <a:xfrm>
            <a:off x="1522150" y="919175"/>
            <a:ext cx="6099702" cy="324585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2374"/>
        <p:cNvGrpSpPr/>
        <p:nvPr/>
      </p:nvGrpSpPr>
      <p:grpSpPr>
        <a:xfrm>
          <a:off x="0" y="0"/>
          <a:ext cx="0" cy="0"/>
          <a:chOff x="0" y="0"/>
          <a:chExt cx="0" cy="0"/>
        </a:xfrm>
      </p:grpSpPr>
      <p:sp>
        <p:nvSpPr>
          <p:cNvPr id="2375" name="Google Shape;2375;p66"/>
          <p:cNvSpPr txBox="1">
            <a:spLocks noGrp="1"/>
          </p:cNvSpPr>
          <p:nvPr>
            <p:ph type="title"/>
          </p:nvPr>
        </p:nvSpPr>
        <p:spPr>
          <a:xfrm>
            <a:off x="720000" y="325700"/>
            <a:ext cx="7704000" cy="3204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800"/>
              <a:buNone/>
            </a:pPr>
            <a:r>
              <a:rPr lang="vi"/>
              <a:t>Test Report</a:t>
            </a:r>
            <a:endParaRPr/>
          </a:p>
        </p:txBody>
      </p:sp>
      <p:cxnSp>
        <p:nvCxnSpPr>
          <p:cNvPr id="2376" name="Google Shape;2376;p66"/>
          <p:cNvCxnSpPr/>
          <p:nvPr/>
        </p:nvCxnSpPr>
        <p:spPr>
          <a:xfrm>
            <a:off x="3753096" y="736000"/>
            <a:ext cx="585900" cy="0"/>
          </a:xfrm>
          <a:prstGeom prst="straightConnector1">
            <a:avLst/>
          </a:prstGeom>
          <a:noFill/>
          <a:ln w="38100" cap="flat" cmpd="sng">
            <a:solidFill>
              <a:srgbClr val="CC0000"/>
            </a:solidFill>
            <a:prstDash val="solid"/>
            <a:round/>
            <a:headEnd type="none" w="sm" len="sm"/>
            <a:tailEnd type="none" w="sm" len="sm"/>
          </a:ln>
        </p:spPr>
      </p:cxnSp>
      <p:sp>
        <p:nvSpPr>
          <p:cNvPr id="2377" name="Google Shape;2377;p66"/>
          <p:cNvSpPr txBox="1"/>
          <p:nvPr/>
        </p:nvSpPr>
        <p:spPr>
          <a:xfrm>
            <a:off x="3369444" y="2977803"/>
            <a:ext cx="2405100" cy="466800"/>
          </a:xfrm>
          <a:prstGeom prst="rect">
            <a:avLst/>
          </a:prstGeom>
          <a:no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0"/>
              </a:spcAft>
              <a:buClr>
                <a:srgbClr val="000000"/>
              </a:buClr>
              <a:buSzPts val="1200"/>
              <a:buFont typeface="Arial"/>
              <a:buNone/>
            </a:pPr>
            <a:r>
              <a:rPr lang="vi" sz="1200" b="0" i="0" u="none" strike="noStrike" cap="none">
                <a:solidFill>
                  <a:srgbClr val="000000"/>
                </a:solidFill>
                <a:latin typeface="Josefin Sans"/>
                <a:ea typeface="Josefin Sans"/>
                <a:cs typeface="Josefin Sans"/>
                <a:sym typeface="Josefin Sans"/>
              </a:rPr>
              <a:t>Test Report</a:t>
            </a:r>
            <a:endParaRPr sz="1400" b="0" i="0" u="none" strike="noStrike" cap="none">
              <a:solidFill>
                <a:srgbClr val="000000"/>
              </a:solidFill>
              <a:latin typeface="Josefin Sans"/>
              <a:ea typeface="Josefin Sans"/>
              <a:cs typeface="Josefin Sans"/>
              <a:sym typeface="Josefin Sans"/>
            </a:endParaRPr>
          </a:p>
        </p:txBody>
      </p:sp>
      <p:pic>
        <p:nvPicPr>
          <p:cNvPr id="2378" name="Google Shape;2378;p66"/>
          <p:cNvPicPr preferRelativeResize="0"/>
          <p:nvPr/>
        </p:nvPicPr>
        <p:blipFill rotWithShape="1">
          <a:blip r:embed="rId3">
            <a:alphaModFix/>
          </a:blip>
          <a:srcRect/>
          <a:stretch/>
        </p:blipFill>
        <p:spPr>
          <a:xfrm>
            <a:off x="152400" y="951100"/>
            <a:ext cx="8839198" cy="204434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382"/>
        <p:cNvGrpSpPr/>
        <p:nvPr/>
      </p:nvGrpSpPr>
      <p:grpSpPr>
        <a:xfrm>
          <a:off x="0" y="0"/>
          <a:ext cx="0" cy="0"/>
          <a:chOff x="0" y="0"/>
          <a:chExt cx="0" cy="0"/>
        </a:xfrm>
      </p:grpSpPr>
      <p:sp>
        <p:nvSpPr>
          <p:cNvPr id="2383" name="Google Shape;2383;p67"/>
          <p:cNvSpPr txBox="1"/>
          <p:nvPr/>
        </p:nvSpPr>
        <p:spPr>
          <a:xfrm>
            <a:off x="628400" y="406675"/>
            <a:ext cx="3653400" cy="588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vi" sz="2400" b="1" i="0" u="none" strike="noStrike" cap="none">
                <a:solidFill>
                  <a:schemeClr val="dk1"/>
                </a:solidFill>
                <a:latin typeface="Lilita One"/>
                <a:ea typeface="Lilita One"/>
                <a:cs typeface="Lilita One"/>
                <a:sym typeface="Lilita One"/>
              </a:rPr>
              <a:t>Deployment</a:t>
            </a:r>
            <a:endParaRPr sz="2400" b="1" i="0" u="none" strike="noStrike" cap="none">
              <a:solidFill>
                <a:srgbClr val="CC0000"/>
              </a:solidFill>
              <a:latin typeface="Lilita One"/>
              <a:ea typeface="Lilita One"/>
              <a:cs typeface="Lilita One"/>
              <a:sym typeface="Lilita One"/>
            </a:endParaRPr>
          </a:p>
        </p:txBody>
      </p:sp>
      <p:cxnSp>
        <p:nvCxnSpPr>
          <p:cNvPr id="2384" name="Google Shape;2384;p67"/>
          <p:cNvCxnSpPr/>
          <p:nvPr/>
        </p:nvCxnSpPr>
        <p:spPr>
          <a:xfrm>
            <a:off x="720001" y="918463"/>
            <a:ext cx="1522800" cy="1200"/>
          </a:xfrm>
          <a:prstGeom prst="straightConnector1">
            <a:avLst/>
          </a:prstGeom>
          <a:noFill/>
          <a:ln w="38100" cap="flat" cmpd="sng">
            <a:solidFill>
              <a:srgbClr val="CC0000"/>
            </a:solidFill>
            <a:prstDash val="solid"/>
            <a:round/>
            <a:headEnd type="none" w="sm" len="sm"/>
            <a:tailEnd type="none" w="sm" len="sm"/>
          </a:ln>
        </p:spPr>
      </p:cxnSp>
      <p:pic>
        <p:nvPicPr>
          <p:cNvPr id="2385" name="Google Shape;2385;p67"/>
          <p:cNvPicPr preferRelativeResize="0"/>
          <p:nvPr/>
        </p:nvPicPr>
        <p:blipFill rotWithShape="1">
          <a:blip r:embed="rId3">
            <a:alphaModFix/>
          </a:blip>
          <a:srcRect/>
          <a:stretch/>
        </p:blipFill>
        <p:spPr>
          <a:xfrm>
            <a:off x="3243750" y="1833835"/>
            <a:ext cx="2656500" cy="147582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389"/>
        <p:cNvGrpSpPr/>
        <p:nvPr/>
      </p:nvGrpSpPr>
      <p:grpSpPr>
        <a:xfrm>
          <a:off x="0" y="0"/>
          <a:ext cx="0" cy="0"/>
          <a:chOff x="0" y="0"/>
          <a:chExt cx="0" cy="0"/>
        </a:xfrm>
      </p:grpSpPr>
      <p:sp>
        <p:nvSpPr>
          <p:cNvPr id="2390" name="Google Shape;2390;p68"/>
          <p:cNvSpPr txBox="1"/>
          <p:nvPr/>
        </p:nvSpPr>
        <p:spPr>
          <a:xfrm>
            <a:off x="628400" y="406675"/>
            <a:ext cx="3653400" cy="588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vi" sz="2400" b="1" i="0" u="none" strike="noStrike" cap="none">
                <a:solidFill>
                  <a:schemeClr val="dk1"/>
                </a:solidFill>
                <a:latin typeface="Lilita One"/>
                <a:ea typeface="Lilita One"/>
                <a:cs typeface="Lilita One"/>
                <a:sym typeface="Lilita One"/>
              </a:rPr>
              <a:t>Go live</a:t>
            </a:r>
            <a:endParaRPr sz="2400" b="1" i="0" u="none" strike="noStrike" cap="none">
              <a:solidFill>
                <a:srgbClr val="CC0000"/>
              </a:solidFill>
              <a:latin typeface="Lilita One"/>
              <a:ea typeface="Lilita One"/>
              <a:cs typeface="Lilita One"/>
              <a:sym typeface="Lilita One"/>
            </a:endParaRPr>
          </a:p>
        </p:txBody>
      </p:sp>
      <p:cxnSp>
        <p:nvCxnSpPr>
          <p:cNvPr id="2391" name="Google Shape;2391;p68"/>
          <p:cNvCxnSpPr/>
          <p:nvPr/>
        </p:nvCxnSpPr>
        <p:spPr>
          <a:xfrm rot="10800000" flipH="1">
            <a:off x="720001" y="905563"/>
            <a:ext cx="850500" cy="12900"/>
          </a:xfrm>
          <a:prstGeom prst="straightConnector1">
            <a:avLst/>
          </a:prstGeom>
          <a:noFill/>
          <a:ln w="38100" cap="flat" cmpd="sng">
            <a:solidFill>
              <a:srgbClr val="CC0000"/>
            </a:solidFill>
            <a:prstDash val="solid"/>
            <a:round/>
            <a:headEnd type="none" w="sm" len="sm"/>
            <a:tailEnd type="none" w="sm" len="sm"/>
          </a:ln>
        </p:spPr>
      </p:cxnSp>
      <p:pic>
        <p:nvPicPr>
          <p:cNvPr id="2392" name="Google Shape;2392;p68"/>
          <p:cNvPicPr preferRelativeResize="0"/>
          <p:nvPr/>
        </p:nvPicPr>
        <p:blipFill rotWithShape="1">
          <a:blip r:embed="rId3">
            <a:alphaModFix/>
          </a:blip>
          <a:srcRect/>
          <a:stretch/>
        </p:blipFill>
        <p:spPr>
          <a:xfrm>
            <a:off x="1711625" y="994675"/>
            <a:ext cx="6115425" cy="358832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2396"/>
        <p:cNvGrpSpPr/>
        <p:nvPr/>
      </p:nvGrpSpPr>
      <p:grpSpPr>
        <a:xfrm>
          <a:off x="0" y="0"/>
          <a:ext cx="0" cy="0"/>
          <a:chOff x="0" y="0"/>
          <a:chExt cx="0" cy="0"/>
        </a:xfrm>
      </p:grpSpPr>
      <p:cxnSp>
        <p:nvCxnSpPr>
          <p:cNvPr id="2397" name="Google Shape;2397;p69"/>
          <p:cNvCxnSpPr/>
          <p:nvPr/>
        </p:nvCxnSpPr>
        <p:spPr>
          <a:xfrm>
            <a:off x="1165350" y="3147513"/>
            <a:ext cx="1285800" cy="0"/>
          </a:xfrm>
          <a:prstGeom prst="straightConnector1">
            <a:avLst/>
          </a:prstGeom>
          <a:noFill/>
          <a:ln w="38100" cap="flat" cmpd="sng">
            <a:solidFill>
              <a:srgbClr val="CC0000"/>
            </a:solidFill>
            <a:prstDash val="solid"/>
            <a:round/>
            <a:headEnd type="none" w="sm" len="sm"/>
            <a:tailEnd type="none" w="sm" len="sm"/>
          </a:ln>
        </p:spPr>
      </p:cxnSp>
      <p:sp>
        <p:nvSpPr>
          <p:cNvPr id="2398" name="Google Shape;2398;p69"/>
          <p:cNvSpPr txBox="1"/>
          <p:nvPr/>
        </p:nvSpPr>
        <p:spPr>
          <a:xfrm>
            <a:off x="1016600" y="1995988"/>
            <a:ext cx="3653400" cy="838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vi" sz="3200" b="1" i="0" u="none" strike="noStrike" cap="none">
                <a:solidFill>
                  <a:schemeClr val="dk1"/>
                </a:solidFill>
                <a:latin typeface="Lilita One"/>
                <a:ea typeface="Lilita One"/>
                <a:cs typeface="Lilita One"/>
                <a:sym typeface="Lilita One"/>
              </a:rPr>
              <a:t>6.</a:t>
            </a:r>
            <a:endParaRPr sz="3200" b="1" i="0" u="none" strike="noStrike" cap="none">
              <a:solidFill>
                <a:schemeClr val="dk1"/>
              </a:solidFill>
              <a:latin typeface="Lilita One"/>
              <a:ea typeface="Lilita One"/>
              <a:cs typeface="Lilita One"/>
              <a:sym typeface="Lilita One"/>
            </a:endParaRPr>
          </a:p>
          <a:p>
            <a:pPr marL="0" marR="0" lvl="0" indent="0" algn="l" rtl="0">
              <a:lnSpc>
                <a:spcPct val="100000"/>
              </a:lnSpc>
              <a:spcBef>
                <a:spcPts val="0"/>
              </a:spcBef>
              <a:spcAft>
                <a:spcPts val="0"/>
              </a:spcAft>
              <a:buClr>
                <a:srgbClr val="000000"/>
              </a:buClr>
              <a:buSzPts val="3200"/>
              <a:buFont typeface="Arial"/>
              <a:buNone/>
            </a:pPr>
            <a:r>
              <a:rPr lang="vi" sz="3200" b="1" i="0" u="none" strike="noStrike" cap="none">
                <a:solidFill>
                  <a:schemeClr val="dk1"/>
                </a:solidFill>
                <a:latin typeface="Lilita One"/>
                <a:ea typeface="Lilita One"/>
                <a:cs typeface="Lilita One"/>
                <a:sym typeface="Lilita One"/>
              </a:rPr>
              <a:t>Demo &amp; QA</a:t>
            </a:r>
            <a:endParaRPr sz="3200" b="1" i="0" u="none" strike="noStrike" cap="none">
              <a:solidFill>
                <a:schemeClr val="dk1"/>
              </a:solidFill>
              <a:latin typeface="Lilita One"/>
              <a:ea typeface="Lilita One"/>
              <a:cs typeface="Lilita One"/>
              <a:sym typeface="Lilita One"/>
            </a:endParaRPr>
          </a:p>
        </p:txBody>
      </p:sp>
    </p:spTree>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342"/>
        <p:cNvGrpSpPr/>
        <p:nvPr/>
      </p:nvGrpSpPr>
      <p:grpSpPr>
        <a:xfrm>
          <a:off x="0" y="0"/>
          <a:ext cx="0" cy="0"/>
          <a:chOff x="0" y="0"/>
          <a:chExt cx="0" cy="0"/>
        </a:xfrm>
      </p:grpSpPr>
      <p:sp>
        <p:nvSpPr>
          <p:cNvPr id="1343" name="Google Shape;1343;p7"/>
          <p:cNvSpPr txBox="1"/>
          <p:nvPr/>
        </p:nvSpPr>
        <p:spPr>
          <a:xfrm>
            <a:off x="628400" y="406675"/>
            <a:ext cx="3653400" cy="588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vi" sz="2400" b="1" i="0" u="none" strike="noStrike" cap="none">
                <a:solidFill>
                  <a:schemeClr val="dk1"/>
                </a:solidFill>
                <a:latin typeface="Lilita One"/>
                <a:ea typeface="Lilita One"/>
                <a:cs typeface="Lilita One"/>
                <a:sym typeface="Lilita One"/>
              </a:rPr>
              <a:t>Background</a:t>
            </a:r>
            <a:endParaRPr sz="2400" b="1" i="0" u="none" strike="noStrike" cap="none">
              <a:solidFill>
                <a:schemeClr val="dk1"/>
              </a:solidFill>
              <a:latin typeface="Lilita One"/>
              <a:ea typeface="Lilita One"/>
              <a:cs typeface="Lilita One"/>
              <a:sym typeface="Lilita One"/>
            </a:endParaRPr>
          </a:p>
        </p:txBody>
      </p:sp>
      <p:sp>
        <p:nvSpPr>
          <p:cNvPr id="1344" name="Google Shape;1344;p7"/>
          <p:cNvSpPr txBox="1">
            <a:spLocks noGrp="1"/>
          </p:cNvSpPr>
          <p:nvPr>
            <p:ph type="title"/>
          </p:nvPr>
        </p:nvSpPr>
        <p:spPr>
          <a:xfrm>
            <a:off x="1974500" y="1256450"/>
            <a:ext cx="6399900" cy="2253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700"/>
              <a:buNone/>
            </a:pPr>
            <a:r>
              <a:rPr lang="vi"/>
              <a:t>Recruitment demand</a:t>
            </a:r>
            <a:endParaRPr/>
          </a:p>
        </p:txBody>
      </p:sp>
      <p:grpSp>
        <p:nvGrpSpPr>
          <p:cNvPr id="1345" name="Google Shape;1345;p7"/>
          <p:cNvGrpSpPr/>
          <p:nvPr/>
        </p:nvGrpSpPr>
        <p:grpSpPr>
          <a:xfrm>
            <a:off x="2350871" y="1861437"/>
            <a:ext cx="2474979" cy="1481184"/>
            <a:chOff x="1388925" y="2256200"/>
            <a:chExt cx="2107800" cy="1490425"/>
          </a:xfrm>
        </p:grpSpPr>
        <p:sp>
          <p:nvSpPr>
            <p:cNvPr id="1346" name="Google Shape;1346;p7"/>
            <p:cNvSpPr/>
            <p:nvPr/>
          </p:nvSpPr>
          <p:spPr>
            <a:xfrm>
              <a:off x="1549725" y="2256200"/>
              <a:ext cx="1947000" cy="1133675"/>
            </a:xfrm>
            <a:custGeom>
              <a:avLst/>
              <a:gdLst/>
              <a:ahLst/>
              <a:cxnLst/>
              <a:rect l="l" t="t" r="r" b="b"/>
              <a:pathLst>
                <a:path w="77880" h="45347" extrusionOk="0">
                  <a:moveTo>
                    <a:pt x="77880" y="0"/>
                  </a:moveTo>
                  <a:lnTo>
                    <a:pt x="57729" y="1805"/>
                  </a:lnTo>
                  <a:lnTo>
                    <a:pt x="61689" y="7402"/>
                  </a:lnTo>
                  <a:lnTo>
                    <a:pt x="1" y="39182"/>
                  </a:lnTo>
                  <a:lnTo>
                    <a:pt x="2056" y="45347"/>
                  </a:lnTo>
                  <a:lnTo>
                    <a:pt x="64563" y="11028"/>
                  </a:lnTo>
                  <a:lnTo>
                    <a:pt x="68790" y="16308"/>
                  </a:lnTo>
                  <a:lnTo>
                    <a:pt x="77880" y="0"/>
                  </a:lnTo>
                  <a:close/>
                </a:path>
              </a:pathLst>
            </a:custGeom>
            <a:solidFill>
              <a:srgbClr val="19B5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7" name="Google Shape;1347;p7"/>
            <p:cNvSpPr/>
            <p:nvPr/>
          </p:nvSpPr>
          <p:spPr>
            <a:xfrm>
              <a:off x="1492925" y="3602475"/>
              <a:ext cx="99450" cy="143550"/>
            </a:xfrm>
            <a:custGeom>
              <a:avLst/>
              <a:gdLst/>
              <a:ahLst/>
              <a:cxnLst/>
              <a:rect l="l" t="t" r="r" b="b"/>
              <a:pathLst>
                <a:path w="3978" h="5742" extrusionOk="0">
                  <a:moveTo>
                    <a:pt x="1955" y="1"/>
                  </a:moveTo>
                  <a:lnTo>
                    <a:pt x="1" y="1571"/>
                  </a:lnTo>
                  <a:lnTo>
                    <a:pt x="118" y="1738"/>
                  </a:lnTo>
                  <a:cubicBezTo>
                    <a:pt x="635" y="2457"/>
                    <a:pt x="2808" y="5364"/>
                    <a:pt x="3326" y="5698"/>
                  </a:cubicBezTo>
                  <a:cubicBezTo>
                    <a:pt x="3368" y="5728"/>
                    <a:pt x="3400" y="5742"/>
                    <a:pt x="3423" y="5742"/>
                  </a:cubicBezTo>
                  <a:cubicBezTo>
                    <a:pt x="3717" y="5742"/>
                    <a:pt x="2657" y="3593"/>
                    <a:pt x="2657" y="3593"/>
                  </a:cubicBezTo>
                  <a:lnTo>
                    <a:pt x="3977" y="2490"/>
                  </a:lnTo>
                  <a:lnTo>
                    <a:pt x="1955" y="1"/>
                  </a:lnTo>
                  <a:close/>
                </a:path>
              </a:pathLst>
            </a:custGeom>
            <a:solidFill>
              <a:srgbClr val="19B5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8" name="Google Shape;1348;p7"/>
            <p:cNvSpPr/>
            <p:nvPr/>
          </p:nvSpPr>
          <p:spPr>
            <a:xfrm>
              <a:off x="1493750" y="3627125"/>
              <a:ext cx="24675" cy="36775"/>
            </a:xfrm>
            <a:custGeom>
              <a:avLst/>
              <a:gdLst/>
              <a:ahLst/>
              <a:cxnLst/>
              <a:rect l="l" t="t" r="r" b="b"/>
              <a:pathLst>
                <a:path w="987" h="1471" extrusionOk="0">
                  <a:moveTo>
                    <a:pt x="703" y="0"/>
                  </a:moveTo>
                  <a:lnTo>
                    <a:pt x="1" y="569"/>
                  </a:lnTo>
                  <a:lnTo>
                    <a:pt x="719" y="1471"/>
                  </a:lnTo>
                  <a:cubicBezTo>
                    <a:pt x="903" y="1270"/>
                    <a:pt x="987" y="1003"/>
                    <a:pt x="987" y="736"/>
                  </a:cubicBezTo>
                  <a:cubicBezTo>
                    <a:pt x="987" y="452"/>
                    <a:pt x="887" y="201"/>
                    <a:pt x="703" y="0"/>
                  </a:cubicBezTo>
                  <a:close/>
                </a:path>
              </a:pathLst>
            </a:custGeom>
            <a:solidFill>
              <a:srgbClr val="FFFFFF">
                <a:alpha val="5607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9" name="Google Shape;1349;p7"/>
            <p:cNvSpPr/>
            <p:nvPr/>
          </p:nvSpPr>
          <p:spPr>
            <a:xfrm>
              <a:off x="1492925" y="3640900"/>
              <a:ext cx="90250" cy="105725"/>
            </a:xfrm>
            <a:custGeom>
              <a:avLst/>
              <a:gdLst/>
              <a:ahLst/>
              <a:cxnLst/>
              <a:rect l="l" t="t" r="r" b="b"/>
              <a:pathLst>
                <a:path w="3610" h="4229" extrusionOk="0">
                  <a:moveTo>
                    <a:pt x="51" y="1"/>
                  </a:moveTo>
                  <a:lnTo>
                    <a:pt x="1" y="34"/>
                  </a:lnTo>
                  <a:cubicBezTo>
                    <a:pt x="903" y="1388"/>
                    <a:pt x="3209" y="4228"/>
                    <a:pt x="3409" y="4228"/>
                  </a:cubicBezTo>
                  <a:cubicBezTo>
                    <a:pt x="3610" y="4228"/>
                    <a:pt x="3225" y="3309"/>
                    <a:pt x="3225" y="3309"/>
                  </a:cubicBezTo>
                  <a:cubicBezTo>
                    <a:pt x="3186" y="3265"/>
                    <a:pt x="3128" y="3250"/>
                    <a:pt x="3064" y="3250"/>
                  </a:cubicBezTo>
                  <a:cubicBezTo>
                    <a:pt x="2909" y="3250"/>
                    <a:pt x="2724" y="3343"/>
                    <a:pt x="2724" y="3343"/>
                  </a:cubicBezTo>
                  <a:lnTo>
                    <a:pt x="51" y="1"/>
                  </a:lnTo>
                  <a:close/>
                </a:path>
              </a:pathLst>
            </a:custGeom>
            <a:solidFill>
              <a:srgbClr val="FFFFFF">
                <a:alpha val="5607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0" name="Google Shape;1350;p7"/>
            <p:cNvSpPr/>
            <p:nvPr/>
          </p:nvSpPr>
          <p:spPr>
            <a:xfrm>
              <a:off x="1493350" y="3639675"/>
              <a:ext cx="86075" cy="106100"/>
            </a:xfrm>
            <a:custGeom>
              <a:avLst/>
              <a:gdLst/>
              <a:ahLst/>
              <a:cxnLst/>
              <a:rect l="l" t="t" r="r" b="b"/>
              <a:pathLst>
                <a:path w="3443" h="4244" extrusionOk="0">
                  <a:moveTo>
                    <a:pt x="1" y="0"/>
                  </a:moveTo>
                  <a:cubicBezTo>
                    <a:pt x="17" y="17"/>
                    <a:pt x="34" y="33"/>
                    <a:pt x="34" y="50"/>
                  </a:cubicBezTo>
                  <a:lnTo>
                    <a:pt x="134" y="184"/>
                  </a:lnTo>
                  <a:lnTo>
                    <a:pt x="485" y="651"/>
                  </a:lnTo>
                  <a:cubicBezTo>
                    <a:pt x="769" y="1052"/>
                    <a:pt x="1187" y="1587"/>
                    <a:pt x="1671" y="2172"/>
                  </a:cubicBezTo>
                  <a:cubicBezTo>
                    <a:pt x="2139" y="2757"/>
                    <a:pt x="2573" y="3275"/>
                    <a:pt x="2908" y="3642"/>
                  </a:cubicBezTo>
                  <a:lnTo>
                    <a:pt x="3292" y="4093"/>
                  </a:lnTo>
                  <a:cubicBezTo>
                    <a:pt x="3325" y="4127"/>
                    <a:pt x="3359" y="4177"/>
                    <a:pt x="3392" y="4210"/>
                  </a:cubicBezTo>
                  <a:cubicBezTo>
                    <a:pt x="3409" y="4210"/>
                    <a:pt x="3426" y="4227"/>
                    <a:pt x="3442" y="4244"/>
                  </a:cubicBezTo>
                  <a:cubicBezTo>
                    <a:pt x="3426" y="4227"/>
                    <a:pt x="3409" y="4210"/>
                    <a:pt x="3409" y="4194"/>
                  </a:cubicBezTo>
                  <a:lnTo>
                    <a:pt x="3309" y="4077"/>
                  </a:lnTo>
                  <a:cubicBezTo>
                    <a:pt x="3192" y="3960"/>
                    <a:pt x="3075" y="3809"/>
                    <a:pt x="2924" y="3625"/>
                  </a:cubicBezTo>
                  <a:cubicBezTo>
                    <a:pt x="2607" y="3258"/>
                    <a:pt x="2172" y="2723"/>
                    <a:pt x="1688" y="2138"/>
                  </a:cubicBezTo>
                  <a:cubicBezTo>
                    <a:pt x="1220" y="1554"/>
                    <a:pt x="802" y="1019"/>
                    <a:pt x="502" y="635"/>
                  </a:cubicBezTo>
                  <a:lnTo>
                    <a:pt x="151" y="167"/>
                  </a:lnTo>
                  <a:cubicBezTo>
                    <a:pt x="101" y="133"/>
                    <a:pt x="67" y="83"/>
                    <a:pt x="50" y="50"/>
                  </a:cubicBezTo>
                  <a:cubicBezTo>
                    <a:pt x="34" y="33"/>
                    <a:pt x="17" y="17"/>
                    <a:pt x="1"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1" name="Google Shape;1351;p7"/>
            <p:cNvSpPr/>
            <p:nvPr/>
          </p:nvSpPr>
          <p:spPr>
            <a:xfrm>
              <a:off x="1559750" y="3721775"/>
              <a:ext cx="14650" cy="3525"/>
            </a:xfrm>
            <a:custGeom>
              <a:avLst/>
              <a:gdLst/>
              <a:ahLst/>
              <a:cxnLst/>
              <a:rect l="l" t="t" r="r" b="b"/>
              <a:pathLst>
                <a:path w="586" h="141" extrusionOk="0">
                  <a:moveTo>
                    <a:pt x="358" y="0"/>
                  </a:moveTo>
                  <a:cubicBezTo>
                    <a:pt x="232" y="0"/>
                    <a:pt x="104" y="48"/>
                    <a:pt x="1" y="141"/>
                  </a:cubicBezTo>
                  <a:cubicBezTo>
                    <a:pt x="129" y="71"/>
                    <a:pt x="265" y="42"/>
                    <a:pt x="404" y="42"/>
                  </a:cubicBezTo>
                  <a:cubicBezTo>
                    <a:pt x="464" y="42"/>
                    <a:pt x="525" y="47"/>
                    <a:pt x="586" y="57"/>
                  </a:cubicBezTo>
                  <a:cubicBezTo>
                    <a:pt x="515" y="19"/>
                    <a:pt x="437" y="0"/>
                    <a:pt x="358"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2" name="Google Shape;1352;p7"/>
            <p:cNvSpPr/>
            <p:nvPr/>
          </p:nvSpPr>
          <p:spPr>
            <a:xfrm>
              <a:off x="1554125" y="3697500"/>
              <a:ext cx="4400" cy="2225"/>
            </a:xfrm>
            <a:custGeom>
              <a:avLst/>
              <a:gdLst/>
              <a:ahLst/>
              <a:cxnLst/>
              <a:rect l="l" t="t" r="r" b="b"/>
              <a:pathLst>
                <a:path w="176" h="89" extrusionOk="0">
                  <a:moveTo>
                    <a:pt x="86" y="1"/>
                  </a:moveTo>
                  <a:cubicBezTo>
                    <a:pt x="42" y="1"/>
                    <a:pt x="0" y="26"/>
                    <a:pt x="9" y="76"/>
                  </a:cubicBezTo>
                  <a:cubicBezTo>
                    <a:pt x="34" y="84"/>
                    <a:pt x="59" y="89"/>
                    <a:pt x="86" y="89"/>
                  </a:cubicBezTo>
                  <a:cubicBezTo>
                    <a:pt x="113" y="89"/>
                    <a:pt x="142" y="84"/>
                    <a:pt x="176" y="76"/>
                  </a:cubicBezTo>
                  <a:cubicBezTo>
                    <a:pt x="176" y="26"/>
                    <a:pt x="130" y="1"/>
                    <a:pt x="86"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3" name="Google Shape;1353;p7"/>
            <p:cNvSpPr/>
            <p:nvPr/>
          </p:nvSpPr>
          <p:spPr>
            <a:xfrm>
              <a:off x="1552650" y="3691875"/>
              <a:ext cx="7125" cy="1575"/>
            </a:xfrm>
            <a:custGeom>
              <a:avLst/>
              <a:gdLst/>
              <a:ahLst/>
              <a:cxnLst/>
              <a:rect l="l" t="t" r="r" b="b"/>
              <a:pathLst>
                <a:path w="285" h="63" extrusionOk="0">
                  <a:moveTo>
                    <a:pt x="18" y="0"/>
                  </a:moveTo>
                  <a:cubicBezTo>
                    <a:pt x="1" y="17"/>
                    <a:pt x="68" y="34"/>
                    <a:pt x="135" y="50"/>
                  </a:cubicBezTo>
                  <a:cubicBezTo>
                    <a:pt x="176" y="59"/>
                    <a:pt x="210" y="63"/>
                    <a:pt x="235" y="63"/>
                  </a:cubicBezTo>
                  <a:cubicBezTo>
                    <a:pt x="260" y="63"/>
                    <a:pt x="277" y="59"/>
                    <a:pt x="285" y="50"/>
                  </a:cubicBezTo>
                  <a:cubicBezTo>
                    <a:pt x="285" y="34"/>
                    <a:pt x="218" y="17"/>
                    <a:pt x="151" y="17"/>
                  </a:cubicBezTo>
                  <a:cubicBezTo>
                    <a:pt x="68" y="0"/>
                    <a:pt x="18" y="0"/>
                    <a:pt x="18"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4" name="Google Shape;1354;p7"/>
            <p:cNvSpPr/>
            <p:nvPr/>
          </p:nvSpPr>
          <p:spPr>
            <a:xfrm>
              <a:off x="1556000" y="3683925"/>
              <a:ext cx="5450" cy="6725"/>
            </a:xfrm>
            <a:custGeom>
              <a:avLst/>
              <a:gdLst/>
              <a:ahLst/>
              <a:cxnLst/>
              <a:rect l="l" t="t" r="r" b="b"/>
              <a:pathLst>
                <a:path w="218" h="269" extrusionOk="0">
                  <a:moveTo>
                    <a:pt x="1" y="1"/>
                  </a:moveTo>
                  <a:cubicBezTo>
                    <a:pt x="1" y="18"/>
                    <a:pt x="34" y="84"/>
                    <a:pt x="101" y="151"/>
                  </a:cubicBezTo>
                  <a:cubicBezTo>
                    <a:pt x="151" y="218"/>
                    <a:pt x="201" y="268"/>
                    <a:pt x="218" y="268"/>
                  </a:cubicBezTo>
                  <a:cubicBezTo>
                    <a:pt x="218" y="268"/>
                    <a:pt x="184" y="201"/>
                    <a:pt x="134" y="134"/>
                  </a:cubicBezTo>
                  <a:cubicBezTo>
                    <a:pt x="67" y="51"/>
                    <a:pt x="17" y="1"/>
                    <a:pt x="1"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5" name="Google Shape;1355;p7"/>
            <p:cNvSpPr/>
            <p:nvPr/>
          </p:nvSpPr>
          <p:spPr>
            <a:xfrm>
              <a:off x="1559350" y="3679700"/>
              <a:ext cx="5875" cy="7675"/>
            </a:xfrm>
            <a:custGeom>
              <a:avLst/>
              <a:gdLst/>
              <a:ahLst/>
              <a:cxnLst/>
              <a:rect l="l" t="t" r="r" b="b"/>
              <a:pathLst>
                <a:path w="235" h="307" extrusionOk="0">
                  <a:moveTo>
                    <a:pt x="5" y="1"/>
                  </a:moveTo>
                  <a:cubicBezTo>
                    <a:pt x="3" y="1"/>
                    <a:pt x="2" y="1"/>
                    <a:pt x="0" y="3"/>
                  </a:cubicBezTo>
                  <a:cubicBezTo>
                    <a:pt x="17" y="70"/>
                    <a:pt x="34" y="120"/>
                    <a:pt x="84" y="170"/>
                  </a:cubicBezTo>
                  <a:cubicBezTo>
                    <a:pt x="142" y="257"/>
                    <a:pt x="200" y="307"/>
                    <a:pt x="214" y="307"/>
                  </a:cubicBezTo>
                  <a:cubicBezTo>
                    <a:pt x="216" y="307"/>
                    <a:pt x="217" y="306"/>
                    <a:pt x="217" y="303"/>
                  </a:cubicBezTo>
                  <a:cubicBezTo>
                    <a:pt x="234" y="303"/>
                    <a:pt x="167" y="237"/>
                    <a:pt x="117" y="153"/>
                  </a:cubicBezTo>
                  <a:cubicBezTo>
                    <a:pt x="56" y="77"/>
                    <a:pt x="23" y="1"/>
                    <a:pt x="5"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6" name="Google Shape;1356;p7"/>
            <p:cNvSpPr/>
            <p:nvPr/>
          </p:nvSpPr>
          <p:spPr>
            <a:xfrm>
              <a:off x="1561025" y="3696875"/>
              <a:ext cx="14225" cy="9525"/>
            </a:xfrm>
            <a:custGeom>
              <a:avLst/>
              <a:gdLst/>
              <a:ahLst/>
              <a:cxnLst/>
              <a:rect l="l" t="t" r="r" b="b"/>
              <a:pathLst>
                <a:path w="569" h="381" extrusionOk="0">
                  <a:moveTo>
                    <a:pt x="184" y="34"/>
                  </a:moveTo>
                  <a:cubicBezTo>
                    <a:pt x="267" y="34"/>
                    <a:pt x="334" y="51"/>
                    <a:pt x="384" y="84"/>
                  </a:cubicBezTo>
                  <a:cubicBezTo>
                    <a:pt x="468" y="134"/>
                    <a:pt x="518" y="218"/>
                    <a:pt x="535" y="302"/>
                  </a:cubicBezTo>
                  <a:cubicBezTo>
                    <a:pt x="535" y="326"/>
                    <a:pt x="517" y="342"/>
                    <a:pt x="488" y="342"/>
                  </a:cubicBezTo>
                  <a:cubicBezTo>
                    <a:pt x="477" y="342"/>
                    <a:pt x="465" y="339"/>
                    <a:pt x="451" y="335"/>
                  </a:cubicBezTo>
                  <a:cubicBezTo>
                    <a:pt x="418" y="318"/>
                    <a:pt x="384" y="302"/>
                    <a:pt x="351" y="268"/>
                  </a:cubicBezTo>
                  <a:cubicBezTo>
                    <a:pt x="284" y="235"/>
                    <a:pt x="217" y="185"/>
                    <a:pt x="167" y="151"/>
                  </a:cubicBezTo>
                  <a:cubicBezTo>
                    <a:pt x="117" y="109"/>
                    <a:pt x="79" y="72"/>
                    <a:pt x="54" y="44"/>
                  </a:cubicBezTo>
                  <a:lnTo>
                    <a:pt x="54" y="44"/>
                  </a:lnTo>
                  <a:cubicBezTo>
                    <a:pt x="94" y="34"/>
                    <a:pt x="139" y="34"/>
                    <a:pt x="184" y="34"/>
                  </a:cubicBezTo>
                  <a:close/>
                  <a:moveTo>
                    <a:pt x="184" y="1"/>
                  </a:moveTo>
                  <a:cubicBezTo>
                    <a:pt x="137" y="1"/>
                    <a:pt x="89" y="16"/>
                    <a:pt x="42" y="31"/>
                  </a:cubicBezTo>
                  <a:lnTo>
                    <a:pt x="42" y="31"/>
                  </a:lnTo>
                  <a:cubicBezTo>
                    <a:pt x="25" y="12"/>
                    <a:pt x="17" y="1"/>
                    <a:pt x="17" y="1"/>
                  </a:cubicBezTo>
                  <a:lnTo>
                    <a:pt x="17" y="1"/>
                  </a:lnTo>
                  <a:cubicBezTo>
                    <a:pt x="22" y="12"/>
                    <a:pt x="29" y="23"/>
                    <a:pt x="35" y="34"/>
                  </a:cubicBezTo>
                  <a:lnTo>
                    <a:pt x="35" y="34"/>
                  </a:lnTo>
                  <a:cubicBezTo>
                    <a:pt x="35" y="34"/>
                    <a:pt x="34" y="34"/>
                    <a:pt x="33" y="34"/>
                  </a:cubicBezTo>
                  <a:cubicBezTo>
                    <a:pt x="17" y="51"/>
                    <a:pt x="0" y="68"/>
                    <a:pt x="0" y="68"/>
                  </a:cubicBezTo>
                  <a:cubicBezTo>
                    <a:pt x="14" y="59"/>
                    <a:pt x="28" y="52"/>
                    <a:pt x="44" y="47"/>
                  </a:cubicBezTo>
                  <a:lnTo>
                    <a:pt x="44" y="47"/>
                  </a:lnTo>
                  <a:cubicBezTo>
                    <a:pt x="75" y="92"/>
                    <a:pt x="113" y="130"/>
                    <a:pt x="150" y="168"/>
                  </a:cubicBezTo>
                  <a:cubicBezTo>
                    <a:pt x="201" y="218"/>
                    <a:pt x="267" y="268"/>
                    <a:pt x="318" y="302"/>
                  </a:cubicBezTo>
                  <a:cubicBezTo>
                    <a:pt x="368" y="335"/>
                    <a:pt x="401" y="352"/>
                    <a:pt x="451" y="368"/>
                  </a:cubicBezTo>
                  <a:cubicBezTo>
                    <a:pt x="460" y="377"/>
                    <a:pt x="472" y="381"/>
                    <a:pt x="487" y="381"/>
                  </a:cubicBezTo>
                  <a:cubicBezTo>
                    <a:pt x="501" y="381"/>
                    <a:pt x="518" y="377"/>
                    <a:pt x="535" y="368"/>
                  </a:cubicBezTo>
                  <a:cubicBezTo>
                    <a:pt x="551" y="352"/>
                    <a:pt x="568" y="318"/>
                    <a:pt x="568" y="302"/>
                  </a:cubicBezTo>
                  <a:cubicBezTo>
                    <a:pt x="535" y="118"/>
                    <a:pt x="368" y="1"/>
                    <a:pt x="184"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7" name="Google Shape;1357;p7"/>
            <p:cNvSpPr/>
            <p:nvPr/>
          </p:nvSpPr>
          <p:spPr>
            <a:xfrm>
              <a:off x="1561425" y="3687475"/>
              <a:ext cx="6725" cy="10675"/>
            </a:xfrm>
            <a:custGeom>
              <a:avLst/>
              <a:gdLst/>
              <a:ahLst/>
              <a:cxnLst/>
              <a:rect l="l" t="t" r="r" b="b"/>
              <a:pathLst>
                <a:path w="269" h="427" extrusionOk="0">
                  <a:moveTo>
                    <a:pt x="147" y="1"/>
                  </a:moveTo>
                  <a:cubicBezTo>
                    <a:pt x="126" y="1"/>
                    <a:pt x="109" y="9"/>
                    <a:pt x="101" y="26"/>
                  </a:cubicBezTo>
                  <a:cubicBezTo>
                    <a:pt x="68" y="59"/>
                    <a:pt x="51" y="76"/>
                    <a:pt x="51" y="109"/>
                  </a:cubicBezTo>
                  <a:cubicBezTo>
                    <a:pt x="34" y="160"/>
                    <a:pt x="17" y="210"/>
                    <a:pt x="17" y="277"/>
                  </a:cubicBezTo>
                  <a:cubicBezTo>
                    <a:pt x="1" y="310"/>
                    <a:pt x="1" y="360"/>
                    <a:pt x="17" y="410"/>
                  </a:cubicBezTo>
                  <a:cubicBezTo>
                    <a:pt x="34" y="410"/>
                    <a:pt x="17" y="360"/>
                    <a:pt x="34" y="277"/>
                  </a:cubicBezTo>
                  <a:cubicBezTo>
                    <a:pt x="51" y="226"/>
                    <a:pt x="68" y="176"/>
                    <a:pt x="84" y="126"/>
                  </a:cubicBezTo>
                  <a:cubicBezTo>
                    <a:pt x="98" y="85"/>
                    <a:pt x="134" y="34"/>
                    <a:pt x="164" y="34"/>
                  </a:cubicBezTo>
                  <a:cubicBezTo>
                    <a:pt x="171" y="34"/>
                    <a:pt x="178" y="36"/>
                    <a:pt x="185" y="43"/>
                  </a:cubicBezTo>
                  <a:cubicBezTo>
                    <a:pt x="218" y="93"/>
                    <a:pt x="218" y="160"/>
                    <a:pt x="201" y="210"/>
                  </a:cubicBezTo>
                  <a:cubicBezTo>
                    <a:pt x="185" y="260"/>
                    <a:pt x="168" y="293"/>
                    <a:pt x="134" y="343"/>
                  </a:cubicBezTo>
                  <a:cubicBezTo>
                    <a:pt x="101" y="377"/>
                    <a:pt x="68" y="393"/>
                    <a:pt x="34" y="427"/>
                  </a:cubicBezTo>
                  <a:cubicBezTo>
                    <a:pt x="84" y="427"/>
                    <a:pt x="118" y="393"/>
                    <a:pt x="151" y="360"/>
                  </a:cubicBezTo>
                  <a:cubicBezTo>
                    <a:pt x="185" y="310"/>
                    <a:pt x="218" y="277"/>
                    <a:pt x="235" y="226"/>
                  </a:cubicBezTo>
                  <a:cubicBezTo>
                    <a:pt x="268" y="160"/>
                    <a:pt x="251" y="76"/>
                    <a:pt x="218" y="26"/>
                  </a:cubicBezTo>
                  <a:cubicBezTo>
                    <a:pt x="193" y="9"/>
                    <a:pt x="168" y="1"/>
                    <a:pt x="147"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8" name="Google Shape;1358;p7"/>
            <p:cNvSpPr/>
            <p:nvPr/>
          </p:nvSpPr>
          <p:spPr>
            <a:xfrm>
              <a:off x="1511300" y="3627125"/>
              <a:ext cx="10475" cy="36775"/>
            </a:xfrm>
            <a:custGeom>
              <a:avLst/>
              <a:gdLst/>
              <a:ahLst/>
              <a:cxnLst/>
              <a:rect l="l" t="t" r="r" b="b"/>
              <a:pathLst>
                <a:path w="419" h="1471" extrusionOk="0">
                  <a:moveTo>
                    <a:pt x="17" y="0"/>
                  </a:moveTo>
                  <a:lnTo>
                    <a:pt x="17" y="0"/>
                  </a:lnTo>
                  <a:cubicBezTo>
                    <a:pt x="1" y="17"/>
                    <a:pt x="84" y="67"/>
                    <a:pt x="151" y="201"/>
                  </a:cubicBezTo>
                  <a:cubicBezTo>
                    <a:pt x="368" y="518"/>
                    <a:pt x="368" y="936"/>
                    <a:pt x="168" y="1270"/>
                  </a:cubicBezTo>
                  <a:cubicBezTo>
                    <a:pt x="84" y="1404"/>
                    <a:pt x="17" y="1454"/>
                    <a:pt x="17" y="1471"/>
                  </a:cubicBezTo>
                  <a:cubicBezTo>
                    <a:pt x="51" y="1454"/>
                    <a:pt x="68" y="1437"/>
                    <a:pt x="68" y="1421"/>
                  </a:cubicBezTo>
                  <a:cubicBezTo>
                    <a:pt x="118" y="1387"/>
                    <a:pt x="151" y="1337"/>
                    <a:pt x="185" y="1287"/>
                  </a:cubicBezTo>
                  <a:cubicBezTo>
                    <a:pt x="418" y="953"/>
                    <a:pt x="418" y="518"/>
                    <a:pt x="185" y="184"/>
                  </a:cubicBezTo>
                  <a:cubicBezTo>
                    <a:pt x="151" y="134"/>
                    <a:pt x="101" y="84"/>
                    <a:pt x="68" y="51"/>
                  </a:cubicBezTo>
                  <a:cubicBezTo>
                    <a:pt x="34" y="17"/>
                    <a:pt x="17" y="0"/>
                    <a:pt x="17"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9" name="Google Shape;1359;p7"/>
            <p:cNvSpPr/>
            <p:nvPr/>
          </p:nvSpPr>
          <p:spPr>
            <a:xfrm>
              <a:off x="1516725" y="3612500"/>
              <a:ext cx="25925" cy="20500"/>
            </a:xfrm>
            <a:custGeom>
              <a:avLst/>
              <a:gdLst/>
              <a:ahLst/>
              <a:cxnLst/>
              <a:rect l="l" t="t" r="r" b="b"/>
              <a:pathLst>
                <a:path w="1037" h="820" extrusionOk="0">
                  <a:moveTo>
                    <a:pt x="1037" y="1"/>
                  </a:moveTo>
                  <a:lnTo>
                    <a:pt x="1037" y="1"/>
                  </a:lnTo>
                  <a:cubicBezTo>
                    <a:pt x="853" y="134"/>
                    <a:pt x="686" y="268"/>
                    <a:pt x="519" y="402"/>
                  </a:cubicBezTo>
                  <a:cubicBezTo>
                    <a:pt x="335" y="535"/>
                    <a:pt x="168" y="669"/>
                    <a:pt x="1" y="819"/>
                  </a:cubicBezTo>
                  <a:cubicBezTo>
                    <a:pt x="369" y="569"/>
                    <a:pt x="719" y="301"/>
                    <a:pt x="1037"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0" name="Google Shape;1360;p7"/>
            <p:cNvSpPr/>
            <p:nvPr/>
          </p:nvSpPr>
          <p:spPr>
            <a:xfrm>
              <a:off x="1524250" y="3666800"/>
              <a:ext cx="14650" cy="18400"/>
            </a:xfrm>
            <a:custGeom>
              <a:avLst/>
              <a:gdLst/>
              <a:ahLst/>
              <a:cxnLst/>
              <a:rect l="l" t="t" r="r" b="b"/>
              <a:pathLst>
                <a:path w="586" h="736" extrusionOk="0">
                  <a:moveTo>
                    <a:pt x="1" y="1"/>
                  </a:moveTo>
                  <a:cubicBezTo>
                    <a:pt x="68" y="151"/>
                    <a:pt x="151" y="285"/>
                    <a:pt x="251" y="402"/>
                  </a:cubicBezTo>
                  <a:cubicBezTo>
                    <a:pt x="352" y="535"/>
                    <a:pt x="452" y="636"/>
                    <a:pt x="585" y="736"/>
                  </a:cubicBezTo>
                  <a:cubicBezTo>
                    <a:pt x="585" y="736"/>
                    <a:pt x="452" y="586"/>
                    <a:pt x="285" y="385"/>
                  </a:cubicBezTo>
                  <a:cubicBezTo>
                    <a:pt x="118" y="168"/>
                    <a:pt x="1" y="1"/>
                    <a:pt x="1"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1" name="Google Shape;1361;p7"/>
            <p:cNvSpPr/>
            <p:nvPr/>
          </p:nvSpPr>
          <p:spPr>
            <a:xfrm>
              <a:off x="1511725" y="3654700"/>
              <a:ext cx="2950" cy="4600"/>
            </a:xfrm>
            <a:custGeom>
              <a:avLst/>
              <a:gdLst/>
              <a:ahLst/>
              <a:cxnLst/>
              <a:rect l="l" t="t" r="r" b="b"/>
              <a:pathLst>
                <a:path w="118" h="184" extrusionOk="0">
                  <a:moveTo>
                    <a:pt x="101" y="0"/>
                  </a:moveTo>
                  <a:cubicBezTo>
                    <a:pt x="84" y="0"/>
                    <a:pt x="67" y="50"/>
                    <a:pt x="51" y="84"/>
                  </a:cubicBezTo>
                  <a:cubicBezTo>
                    <a:pt x="34" y="134"/>
                    <a:pt x="0" y="167"/>
                    <a:pt x="17" y="184"/>
                  </a:cubicBezTo>
                  <a:cubicBezTo>
                    <a:pt x="17" y="184"/>
                    <a:pt x="67" y="167"/>
                    <a:pt x="84" y="100"/>
                  </a:cubicBezTo>
                  <a:cubicBezTo>
                    <a:pt x="117" y="50"/>
                    <a:pt x="117" y="0"/>
                    <a:pt x="101"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2" name="Google Shape;1362;p7"/>
            <p:cNvSpPr/>
            <p:nvPr/>
          </p:nvSpPr>
          <p:spPr>
            <a:xfrm>
              <a:off x="1515475" y="3645500"/>
              <a:ext cx="1275" cy="4200"/>
            </a:xfrm>
            <a:custGeom>
              <a:avLst/>
              <a:gdLst/>
              <a:ahLst/>
              <a:cxnLst/>
              <a:rect l="l" t="t" r="r" b="b"/>
              <a:pathLst>
                <a:path w="51" h="168" extrusionOk="0">
                  <a:moveTo>
                    <a:pt x="34" y="1"/>
                  </a:moveTo>
                  <a:cubicBezTo>
                    <a:pt x="18" y="1"/>
                    <a:pt x="1" y="34"/>
                    <a:pt x="1" y="84"/>
                  </a:cubicBezTo>
                  <a:cubicBezTo>
                    <a:pt x="1" y="134"/>
                    <a:pt x="1" y="168"/>
                    <a:pt x="18" y="168"/>
                  </a:cubicBezTo>
                  <a:cubicBezTo>
                    <a:pt x="18" y="168"/>
                    <a:pt x="34" y="134"/>
                    <a:pt x="34" y="84"/>
                  </a:cubicBezTo>
                  <a:cubicBezTo>
                    <a:pt x="51" y="34"/>
                    <a:pt x="34" y="1"/>
                    <a:pt x="34"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3" name="Google Shape;1363;p7"/>
            <p:cNvSpPr/>
            <p:nvPr/>
          </p:nvSpPr>
          <p:spPr>
            <a:xfrm>
              <a:off x="1513400" y="3636725"/>
              <a:ext cx="2525" cy="4625"/>
            </a:xfrm>
            <a:custGeom>
              <a:avLst/>
              <a:gdLst/>
              <a:ahLst/>
              <a:cxnLst/>
              <a:rect l="l" t="t" r="r" b="b"/>
              <a:pathLst>
                <a:path w="101" h="185" extrusionOk="0">
                  <a:moveTo>
                    <a:pt x="0" y="1"/>
                  </a:moveTo>
                  <a:cubicBezTo>
                    <a:pt x="0" y="17"/>
                    <a:pt x="17" y="51"/>
                    <a:pt x="34" y="84"/>
                  </a:cubicBezTo>
                  <a:cubicBezTo>
                    <a:pt x="50" y="134"/>
                    <a:pt x="50" y="185"/>
                    <a:pt x="67" y="185"/>
                  </a:cubicBezTo>
                  <a:cubicBezTo>
                    <a:pt x="84" y="185"/>
                    <a:pt x="101" y="134"/>
                    <a:pt x="84" y="84"/>
                  </a:cubicBezTo>
                  <a:cubicBezTo>
                    <a:pt x="50" y="17"/>
                    <a:pt x="0" y="1"/>
                    <a:pt x="0"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4" name="Google Shape;1364;p7"/>
            <p:cNvSpPr/>
            <p:nvPr/>
          </p:nvSpPr>
          <p:spPr>
            <a:xfrm>
              <a:off x="1510475" y="3631125"/>
              <a:ext cx="1700" cy="2400"/>
            </a:xfrm>
            <a:custGeom>
              <a:avLst/>
              <a:gdLst/>
              <a:ahLst/>
              <a:cxnLst/>
              <a:rect l="l" t="t" r="r" b="b"/>
              <a:pathLst>
                <a:path w="68" h="96" extrusionOk="0">
                  <a:moveTo>
                    <a:pt x="30" y="1"/>
                  </a:moveTo>
                  <a:cubicBezTo>
                    <a:pt x="26" y="1"/>
                    <a:pt x="21" y="3"/>
                    <a:pt x="17" y="8"/>
                  </a:cubicBezTo>
                  <a:cubicBezTo>
                    <a:pt x="0" y="8"/>
                    <a:pt x="0" y="24"/>
                    <a:pt x="17" y="58"/>
                  </a:cubicBezTo>
                  <a:cubicBezTo>
                    <a:pt x="17" y="71"/>
                    <a:pt x="28" y="96"/>
                    <a:pt x="41" y="96"/>
                  </a:cubicBezTo>
                  <a:cubicBezTo>
                    <a:pt x="44" y="96"/>
                    <a:pt x="47" y="94"/>
                    <a:pt x="50" y="91"/>
                  </a:cubicBezTo>
                  <a:cubicBezTo>
                    <a:pt x="67" y="91"/>
                    <a:pt x="67" y="74"/>
                    <a:pt x="50" y="41"/>
                  </a:cubicBezTo>
                  <a:cubicBezTo>
                    <a:pt x="50" y="16"/>
                    <a:pt x="41" y="1"/>
                    <a:pt x="30"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5" name="Google Shape;1365;p7"/>
            <p:cNvSpPr/>
            <p:nvPr/>
          </p:nvSpPr>
          <p:spPr>
            <a:xfrm>
              <a:off x="2108225" y="3504325"/>
              <a:ext cx="149150" cy="69600"/>
            </a:xfrm>
            <a:custGeom>
              <a:avLst/>
              <a:gdLst/>
              <a:ahLst/>
              <a:cxnLst/>
              <a:rect l="l" t="t" r="r" b="b"/>
              <a:pathLst>
                <a:path w="5966" h="2784" extrusionOk="0">
                  <a:moveTo>
                    <a:pt x="117" y="0"/>
                  </a:moveTo>
                  <a:lnTo>
                    <a:pt x="0" y="2506"/>
                  </a:lnTo>
                  <a:lnTo>
                    <a:pt x="201" y="2523"/>
                  </a:lnTo>
                  <a:cubicBezTo>
                    <a:pt x="906" y="2590"/>
                    <a:pt x="3341" y="2784"/>
                    <a:pt x="4605" y="2784"/>
                  </a:cubicBezTo>
                  <a:cubicBezTo>
                    <a:pt x="4928" y="2784"/>
                    <a:pt x="5175" y="2771"/>
                    <a:pt x="5297" y="2740"/>
                  </a:cubicBezTo>
                  <a:cubicBezTo>
                    <a:pt x="5965" y="2557"/>
                    <a:pt x="3275" y="1838"/>
                    <a:pt x="3275" y="1838"/>
                  </a:cubicBezTo>
                  <a:lnTo>
                    <a:pt x="3325" y="117"/>
                  </a:lnTo>
                  <a:lnTo>
                    <a:pt x="117" y="0"/>
                  </a:lnTo>
                  <a:close/>
                </a:path>
              </a:pathLst>
            </a:custGeom>
            <a:solidFill>
              <a:srgbClr val="19B5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6" name="Google Shape;1366;p7"/>
            <p:cNvSpPr/>
            <p:nvPr/>
          </p:nvSpPr>
          <p:spPr>
            <a:xfrm>
              <a:off x="2108625" y="3543525"/>
              <a:ext cx="28850" cy="23900"/>
            </a:xfrm>
            <a:custGeom>
              <a:avLst/>
              <a:gdLst/>
              <a:ahLst/>
              <a:cxnLst/>
              <a:rect l="l" t="t" r="r" b="b"/>
              <a:pathLst>
                <a:path w="1154" h="956" extrusionOk="0">
                  <a:moveTo>
                    <a:pt x="93" y="1"/>
                  </a:moveTo>
                  <a:cubicBezTo>
                    <a:pt x="73" y="1"/>
                    <a:pt x="54" y="2"/>
                    <a:pt x="34" y="3"/>
                  </a:cubicBezTo>
                  <a:lnTo>
                    <a:pt x="1" y="888"/>
                  </a:lnTo>
                  <a:lnTo>
                    <a:pt x="1154" y="955"/>
                  </a:lnTo>
                  <a:cubicBezTo>
                    <a:pt x="1120" y="688"/>
                    <a:pt x="987" y="437"/>
                    <a:pt x="770" y="253"/>
                  </a:cubicBezTo>
                  <a:cubicBezTo>
                    <a:pt x="584" y="98"/>
                    <a:pt x="340" y="1"/>
                    <a:pt x="93" y="1"/>
                  </a:cubicBezTo>
                  <a:close/>
                </a:path>
              </a:pathLst>
            </a:custGeom>
            <a:solidFill>
              <a:srgbClr val="FFFFFF">
                <a:alpha val="5607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7" name="Google Shape;1367;p7"/>
            <p:cNvSpPr/>
            <p:nvPr/>
          </p:nvSpPr>
          <p:spPr>
            <a:xfrm>
              <a:off x="2108225" y="3560300"/>
              <a:ext cx="138275" cy="13250"/>
            </a:xfrm>
            <a:custGeom>
              <a:avLst/>
              <a:gdLst/>
              <a:ahLst/>
              <a:cxnLst/>
              <a:rect l="l" t="t" r="r" b="b"/>
              <a:pathLst>
                <a:path w="5531" h="530" extrusionOk="0">
                  <a:moveTo>
                    <a:pt x="4578" y="0"/>
                  </a:moveTo>
                  <a:cubicBezTo>
                    <a:pt x="4395" y="0"/>
                    <a:pt x="4278" y="401"/>
                    <a:pt x="4278" y="401"/>
                  </a:cubicBezTo>
                  <a:lnTo>
                    <a:pt x="17" y="201"/>
                  </a:lnTo>
                  <a:lnTo>
                    <a:pt x="0" y="267"/>
                  </a:lnTo>
                  <a:cubicBezTo>
                    <a:pt x="1162" y="411"/>
                    <a:pt x="3369" y="529"/>
                    <a:pt x="4571" y="529"/>
                  </a:cubicBezTo>
                  <a:cubicBezTo>
                    <a:pt x="5046" y="529"/>
                    <a:pt x="5364" y="511"/>
                    <a:pt x="5397" y="468"/>
                  </a:cubicBezTo>
                  <a:cubicBezTo>
                    <a:pt x="5531" y="318"/>
                    <a:pt x="4578" y="0"/>
                    <a:pt x="4578" y="0"/>
                  </a:cubicBezTo>
                  <a:close/>
                </a:path>
              </a:pathLst>
            </a:custGeom>
            <a:solidFill>
              <a:srgbClr val="FFFFFF">
                <a:alpha val="5607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8" name="Google Shape;1368;p7"/>
            <p:cNvSpPr/>
            <p:nvPr/>
          </p:nvSpPr>
          <p:spPr>
            <a:xfrm>
              <a:off x="2107375" y="3564875"/>
              <a:ext cx="136200" cy="5875"/>
            </a:xfrm>
            <a:custGeom>
              <a:avLst/>
              <a:gdLst/>
              <a:ahLst/>
              <a:cxnLst/>
              <a:rect l="l" t="t" r="r" b="b"/>
              <a:pathLst>
                <a:path w="5448" h="235" extrusionOk="0">
                  <a:moveTo>
                    <a:pt x="1" y="1"/>
                  </a:moveTo>
                  <a:cubicBezTo>
                    <a:pt x="18" y="18"/>
                    <a:pt x="34" y="18"/>
                    <a:pt x="51" y="18"/>
                  </a:cubicBezTo>
                  <a:cubicBezTo>
                    <a:pt x="101" y="18"/>
                    <a:pt x="151" y="34"/>
                    <a:pt x="218" y="34"/>
                  </a:cubicBezTo>
                  <a:lnTo>
                    <a:pt x="786" y="84"/>
                  </a:lnTo>
                  <a:cubicBezTo>
                    <a:pt x="1287" y="118"/>
                    <a:pt x="1972" y="151"/>
                    <a:pt x="2724" y="185"/>
                  </a:cubicBezTo>
                  <a:cubicBezTo>
                    <a:pt x="3476" y="218"/>
                    <a:pt x="4145" y="235"/>
                    <a:pt x="4646" y="235"/>
                  </a:cubicBezTo>
                  <a:lnTo>
                    <a:pt x="5381" y="235"/>
                  </a:lnTo>
                  <a:cubicBezTo>
                    <a:pt x="5414" y="235"/>
                    <a:pt x="5431" y="235"/>
                    <a:pt x="5448" y="218"/>
                  </a:cubicBezTo>
                  <a:lnTo>
                    <a:pt x="5231" y="218"/>
                  </a:lnTo>
                  <a:lnTo>
                    <a:pt x="4646" y="201"/>
                  </a:lnTo>
                  <a:cubicBezTo>
                    <a:pt x="4145" y="201"/>
                    <a:pt x="3476" y="185"/>
                    <a:pt x="2724" y="151"/>
                  </a:cubicBezTo>
                  <a:cubicBezTo>
                    <a:pt x="1972" y="118"/>
                    <a:pt x="1287" y="84"/>
                    <a:pt x="803" y="51"/>
                  </a:cubicBezTo>
                  <a:lnTo>
                    <a:pt x="218" y="18"/>
                  </a:lnTo>
                  <a:lnTo>
                    <a:pt x="51" y="1"/>
                  </a:ln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9" name="Google Shape;1369;p7"/>
            <p:cNvSpPr/>
            <p:nvPr/>
          </p:nvSpPr>
          <p:spPr>
            <a:xfrm>
              <a:off x="2215150" y="3559450"/>
              <a:ext cx="8375" cy="12150"/>
            </a:xfrm>
            <a:custGeom>
              <a:avLst/>
              <a:gdLst/>
              <a:ahLst/>
              <a:cxnLst/>
              <a:rect l="l" t="t" r="r" b="b"/>
              <a:pathLst>
                <a:path w="335" h="486" extrusionOk="0">
                  <a:moveTo>
                    <a:pt x="335" y="1"/>
                  </a:moveTo>
                  <a:lnTo>
                    <a:pt x="335" y="1"/>
                  </a:lnTo>
                  <a:cubicBezTo>
                    <a:pt x="134" y="68"/>
                    <a:pt x="1" y="268"/>
                    <a:pt x="1" y="485"/>
                  </a:cubicBezTo>
                  <a:cubicBezTo>
                    <a:pt x="51" y="285"/>
                    <a:pt x="168" y="118"/>
                    <a:pt x="335"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0" name="Google Shape;1370;p7"/>
            <p:cNvSpPr/>
            <p:nvPr/>
          </p:nvSpPr>
          <p:spPr>
            <a:xfrm>
              <a:off x="2191750" y="3551925"/>
              <a:ext cx="5050" cy="6725"/>
            </a:xfrm>
            <a:custGeom>
              <a:avLst/>
              <a:gdLst/>
              <a:ahLst/>
              <a:cxnLst/>
              <a:rect l="l" t="t" r="r" b="b"/>
              <a:pathLst>
                <a:path w="202" h="269" extrusionOk="0">
                  <a:moveTo>
                    <a:pt x="201" y="1"/>
                  </a:moveTo>
                  <a:cubicBezTo>
                    <a:pt x="185" y="1"/>
                    <a:pt x="135" y="51"/>
                    <a:pt x="85" y="118"/>
                  </a:cubicBezTo>
                  <a:cubicBezTo>
                    <a:pt x="34" y="201"/>
                    <a:pt x="1" y="268"/>
                    <a:pt x="18" y="268"/>
                  </a:cubicBezTo>
                  <a:cubicBezTo>
                    <a:pt x="18" y="268"/>
                    <a:pt x="68" y="218"/>
                    <a:pt x="118" y="151"/>
                  </a:cubicBezTo>
                  <a:cubicBezTo>
                    <a:pt x="168" y="68"/>
                    <a:pt x="201" y="18"/>
                    <a:pt x="201"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1" name="Google Shape;1371;p7"/>
            <p:cNvSpPr/>
            <p:nvPr/>
          </p:nvSpPr>
          <p:spPr>
            <a:xfrm>
              <a:off x="2185500" y="3550575"/>
              <a:ext cx="5450" cy="4425"/>
            </a:xfrm>
            <a:custGeom>
              <a:avLst/>
              <a:gdLst/>
              <a:ahLst/>
              <a:cxnLst/>
              <a:rect l="l" t="t" r="r" b="b"/>
              <a:pathLst>
                <a:path w="218" h="177" extrusionOk="0">
                  <a:moveTo>
                    <a:pt x="212" y="0"/>
                  </a:moveTo>
                  <a:cubicBezTo>
                    <a:pt x="194" y="0"/>
                    <a:pt x="142" y="30"/>
                    <a:pt x="101" y="72"/>
                  </a:cubicBezTo>
                  <a:cubicBezTo>
                    <a:pt x="50" y="122"/>
                    <a:pt x="0" y="172"/>
                    <a:pt x="17" y="172"/>
                  </a:cubicBezTo>
                  <a:cubicBezTo>
                    <a:pt x="17" y="175"/>
                    <a:pt x="19" y="176"/>
                    <a:pt x="22" y="176"/>
                  </a:cubicBezTo>
                  <a:cubicBezTo>
                    <a:pt x="35" y="176"/>
                    <a:pt x="76" y="146"/>
                    <a:pt x="117" y="105"/>
                  </a:cubicBezTo>
                  <a:cubicBezTo>
                    <a:pt x="184" y="55"/>
                    <a:pt x="218" y="5"/>
                    <a:pt x="218" y="5"/>
                  </a:cubicBezTo>
                  <a:cubicBezTo>
                    <a:pt x="218" y="2"/>
                    <a:pt x="215" y="0"/>
                    <a:pt x="212"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2" name="Google Shape;1372;p7"/>
            <p:cNvSpPr/>
            <p:nvPr/>
          </p:nvSpPr>
          <p:spPr>
            <a:xfrm>
              <a:off x="2180900" y="3541900"/>
              <a:ext cx="9225" cy="1575"/>
            </a:xfrm>
            <a:custGeom>
              <a:avLst/>
              <a:gdLst/>
              <a:ahLst/>
              <a:cxnLst/>
              <a:rect l="l" t="t" r="r" b="b"/>
              <a:pathLst>
                <a:path w="369" h="63" extrusionOk="0">
                  <a:moveTo>
                    <a:pt x="1" y="1"/>
                  </a:moveTo>
                  <a:cubicBezTo>
                    <a:pt x="51" y="34"/>
                    <a:pt x="118" y="51"/>
                    <a:pt x="184" y="51"/>
                  </a:cubicBezTo>
                  <a:cubicBezTo>
                    <a:pt x="205" y="58"/>
                    <a:pt x="232" y="62"/>
                    <a:pt x="259" y="62"/>
                  </a:cubicBezTo>
                  <a:cubicBezTo>
                    <a:pt x="298" y="62"/>
                    <a:pt x="339" y="54"/>
                    <a:pt x="368" y="34"/>
                  </a:cubicBezTo>
                  <a:cubicBezTo>
                    <a:pt x="301" y="18"/>
                    <a:pt x="251" y="18"/>
                    <a:pt x="184" y="18"/>
                  </a:cubicBezTo>
                  <a:cubicBezTo>
                    <a:pt x="118" y="1"/>
                    <a:pt x="51" y="1"/>
                    <a:pt x="1"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3" name="Google Shape;1373;p7"/>
            <p:cNvSpPr/>
            <p:nvPr/>
          </p:nvSpPr>
          <p:spPr>
            <a:xfrm>
              <a:off x="2195100" y="3544950"/>
              <a:ext cx="15475" cy="8275"/>
            </a:xfrm>
            <a:custGeom>
              <a:avLst/>
              <a:gdLst/>
              <a:ahLst/>
              <a:cxnLst/>
              <a:rect l="l" t="t" r="r" b="b"/>
              <a:pathLst>
                <a:path w="619" h="331" extrusionOk="0">
                  <a:moveTo>
                    <a:pt x="402" y="36"/>
                  </a:moveTo>
                  <a:cubicBezTo>
                    <a:pt x="454" y="36"/>
                    <a:pt x="510" y="48"/>
                    <a:pt x="552" y="79"/>
                  </a:cubicBezTo>
                  <a:cubicBezTo>
                    <a:pt x="585" y="96"/>
                    <a:pt x="569" y="130"/>
                    <a:pt x="535" y="163"/>
                  </a:cubicBezTo>
                  <a:cubicBezTo>
                    <a:pt x="502" y="180"/>
                    <a:pt x="452" y="196"/>
                    <a:pt x="418" y="196"/>
                  </a:cubicBezTo>
                  <a:cubicBezTo>
                    <a:pt x="352" y="230"/>
                    <a:pt x="268" y="230"/>
                    <a:pt x="201" y="247"/>
                  </a:cubicBezTo>
                  <a:cubicBezTo>
                    <a:pt x="144" y="255"/>
                    <a:pt x="95" y="259"/>
                    <a:pt x="60" y="261"/>
                  </a:cubicBezTo>
                  <a:lnTo>
                    <a:pt x="60" y="261"/>
                  </a:lnTo>
                  <a:cubicBezTo>
                    <a:pt x="78" y="224"/>
                    <a:pt x="103" y="188"/>
                    <a:pt x="134" y="146"/>
                  </a:cubicBezTo>
                  <a:cubicBezTo>
                    <a:pt x="184" y="96"/>
                    <a:pt x="235" y="63"/>
                    <a:pt x="318" y="46"/>
                  </a:cubicBezTo>
                  <a:cubicBezTo>
                    <a:pt x="343" y="40"/>
                    <a:pt x="372" y="36"/>
                    <a:pt x="402" y="36"/>
                  </a:cubicBezTo>
                  <a:close/>
                  <a:moveTo>
                    <a:pt x="395" y="0"/>
                  </a:moveTo>
                  <a:cubicBezTo>
                    <a:pt x="285" y="0"/>
                    <a:pt x="181" y="45"/>
                    <a:pt x="118" y="130"/>
                  </a:cubicBezTo>
                  <a:cubicBezTo>
                    <a:pt x="84" y="179"/>
                    <a:pt x="51" y="213"/>
                    <a:pt x="34" y="262"/>
                  </a:cubicBezTo>
                  <a:lnTo>
                    <a:pt x="34" y="262"/>
                  </a:lnTo>
                  <a:cubicBezTo>
                    <a:pt x="13" y="263"/>
                    <a:pt x="1" y="263"/>
                    <a:pt x="1" y="263"/>
                  </a:cubicBezTo>
                  <a:cubicBezTo>
                    <a:pt x="12" y="266"/>
                    <a:pt x="23" y="268"/>
                    <a:pt x="34" y="270"/>
                  </a:cubicBezTo>
                  <a:lnTo>
                    <a:pt x="34" y="270"/>
                  </a:lnTo>
                  <a:cubicBezTo>
                    <a:pt x="34" y="288"/>
                    <a:pt x="34" y="315"/>
                    <a:pt x="34" y="330"/>
                  </a:cubicBezTo>
                  <a:cubicBezTo>
                    <a:pt x="39" y="310"/>
                    <a:pt x="46" y="291"/>
                    <a:pt x="54" y="273"/>
                  </a:cubicBezTo>
                  <a:lnTo>
                    <a:pt x="54" y="273"/>
                  </a:lnTo>
                  <a:cubicBezTo>
                    <a:pt x="103" y="280"/>
                    <a:pt x="152" y="280"/>
                    <a:pt x="201" y="280"/>
                  </a:cubicBezTo>
                  <a:cubicBezTo>
                    <a:pt x="285" y="263"/>
                    <a:pt x="352" y="263"/>
                    <a:pt x="435" y="230"/>
                  </a:cubicBezTo>
                  <a:cubicBezTo>
                    <a:pt x="469" y="230"/>
                    <a:pt x="519" y="213"/>
                    <a:pt x="552" y="196"/>
                  </a:cubicBezTo>
                  <a:cubicBezTo>
                    <a:pt x="585" y="180"/>
                    <a:pt x="602" y="146"/>
                    <a:pt x="602" y="130"/>
                  </a:cubicBezTo>
                  <a:cubicBezTo>
                    <a:pt x="619" y="96"/>
                    <a:pt x="602" y="63"/>
                    <a:pt x="585" y="46"/>
                  </a:cubicBezTo>
                  <a:cubicBezTo>
                    <a:pt x="524" y="15"/>
                    <a:pt x="458" y="0"/>
                    <a:pt x="395"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4" name="Google Shape;1374;p7"/>
            <p:cNvSpPr/>
            <p:nvPr/>
          </p:nvSpPr>
          <p:spPr>
            <a:xfrm>
              <a:off x="2189675" y="3541900"/>
              <a:ext cx="7550" cy="10050"/>
            </a:xfrm>
            <a:custGeom>
              <a:avLst/>
              <a:gdLst/>
              <a:ahLst/>
              <a:cxnLst/>
              <a:rect l="l" t="t" r="r" b="b"/>
              <a:pathLst>
                <a:path w="302" h="402" extrusionOk="0">
                  <a:moveTo>
                    <a:pt x="84" y="1"/>
                  </a:moveTo>
                  <a:cubicBezTo>
                    <a:pt x="34" y="1"/>
                    <a:pt x="0" y="51"/>
                    <a:pt x="17" y="84"/>
                  </a:cubicBezTo>
                  <a:cubicBezTo>
                    <a:pt x="17" y="118"/>
                    <a:pt x="34" y="151"/>
                    <a:pt x="51" y="185"/>
                  </a:cubicBezTo>
                  <a:cubicBezTo>
                    <a:pt x="67" y="235"/>
                    <a:pt x="101" y="268"/>
                    <a:pt x="134" y="318"/>
                  </a:cubicBezTo>
                  <a:cubicBezTo>
                    <a:pt x="168" y="352"/>
                    <a:pt x="201" y="385"/>
                    <a:pt x="251" y="402"/>
                  </a:cubicBezTo>
                  <a:cubicBezTo>
                    <a:pt x="251" y="402"/>
                    <a:pt x="218" y="369"/>
                    <a:pt x="151" y="302"/>
                  </a:cubicBezTo>
                  <a:cubicBezTo>
                    <a:pt x="134" y="252"/>
                    <a:pt x="101" y="218"/>
                    <a:pt x="84" y="168"/>
                  </a:cubicBezTo>
                  <a:cubicBezTo>
                    <a:pt x="51" y="118"/>
                    <a:pt x="34" y="51"/>
                    <a:pt x="84" y="34"/>
                  </a:cubicBezTo>
                  <a:cubicBezTo>
                    <a:pt x="134" y="34"/>
                    <a:pt x="184" y="84"/>
                    <a:pt x="218" y="135"/>
                  </a:cubicBezTo>
                  <a:cubicBezTo>
                    <a:pt x="251" y="168"/>
                    <a:pt x="268" y="218"/>
                    <a:pt x="268" y="268"/>
                  </a:cubicBezTo>
                  <a:cubicBezTo>
                    <a:pt x="268" y="318"/>
                    <a:pt x="268" y="352"/>
                    <a:pt x="268" y="402"/>
                  </a:cubicBezTo>
                  <a:cubicBezTo>
                    <a:pt x="301" y="369"/>
                    <a:pt x="301" y="318"/>
                    <a:pt x="301" y="268"/>
                  </a:cubicBezTo>
                  <a:cubicBezTo>
                    <a:pt x="301" y="201"/>
                    <a:pt x="284" y="151"/>
                    <a:pt x="251" y="101"/>
                  </a:cubicBezTo>
                  <a:cubicBezTo>
                    <a:pt x="218" y="51"/>
                    <a:pt x="151" y="1"/>
                    <a:pt x="84"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5" name="Google Shape;1375;p7"/>
            <p:cNvSpPr/>
            <p:nvPr/>
          </p:nvSpPr>
          <p:spPr>
            <a:xfrm>
              <a:off x="2109900" y="3542750"/>
              <a:ext cx="27575" cy="24250"/>
            </a:xfrm>
            <a:custGeom>
              <a:avLst/>
              <a:gdLst/>
              <a:ahLst/>
              <a:cxnLst/>
              <a:rect l="l" t="t" r="r" b="b"/>
              <a:pathLst>
                <a:path w="1103" h="970" extrusionOk="0">
                  <a:moveTo>
                    <a:pt x="67" y="0"/>
                  </a:moveTo>
                  <a:cubicBezTo>
                    <a:pt x="34" y="0"/>
                    <a:pt x="17" y="17"/>
                    <a:pt x="0" y="17"/>
                  </a:cubicBezTo>
                  <a:cubicBezTo>
                    <a:pt x="0" y="17"/>
                    <a:pt x="84" y="17"/>
                    <a:pt x="234" y="34"/>
                  </a:cubicBezTo>
                  <a:cubicBezTo>
                    <a:pt x="618" y="84"/>
                    <a:pt x="936" y="368"/>
                    <a:pt x="1053" y="736"/>
                  </a:cubicBezTo>
                  <a:cubicBezTo>
                    <a:pt x="1086" y="869"/>
                    <a:pt x="1086" y="969"/>
                    <a:pt x="1103" y="969"/>
                  </a:cubicBezTo>
                  <a:cubicBezTo>
                    <a:pt x="1103" y="953"/>
                    <a:pt x="1103" y="919"/>
                    <a:pt x="1103" y="903"/>
                  </a:cubicBezTo>
                  <a:cubicBezTo>
                    <a:pt x="1103" y="852"/>
                    <a:pt x="1086" y="786"/>
                    <a:pt x="1069" y="736"/>
                  </a:cubicBezTo>
                  <a:cubicBezTo>
                    <a:pt x="969" y="335"/>
                    <a:pt x="635" y="50"/>
                    <a:pt x="234"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6" name="Google Shape;1376;p7"/>
            <p:cNvSpPr/>
            <p:nvPr/>
          </p:nvSpPr>
          <p:spPr>
            <a:xfrm>
              <a:off x="2117825" y="3510175"/>
              <a:ext cx="1700" cy="33025"/>
            </a:xfrm>
            <a:custGeom>
              <a:avLst/>
              <a:gdLst/>
              <a:ahLst/>
              <a:cxnLst/>
              <a:rect l="l" t="t" r="r" b="b"/>
              <a:pathLst>
                <a:path w="68" h="1321" extrusionOk="0">
                  <a:moveTo>
                    <a:pt x="67" y="0"/>
                  </a:moveTo>
                  <a:cubicBezTo>
                    <a:pt x="17" y="434"/>
                    <a:pt x="1" y="869"/>
                    <a:pt x="1" y="1320"/>
                  </a:cubicBezTo>
                  <a:cubicBezTo>
                    <a:pt x="34" y="1103"/>
                    <a:pt x="51" y="886"/>
                    <a:pt x="51" y="652"/>
                  </a:cubicBezTo>
                  <a:cubicBezTo>
                    <a:pt x="67" y="434"/>
                    <a:pt x="67" y="217"/>
                    <a:pt x="67"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7" name="Google Shape;1377;p7"/>
            <p:cNvSpPr/>
            <p:nvPr/>
          </p:nvSpPr>
          <p:spPr>
            <a:xfrm>
              <a:off x="2147900" y="3559875"/>
              <a:ext cx="23425" cy="1975"/>
            </a:xfrm>
            <a:custGeom>
              <a:avLst/>
              <a:gdLst/>
              <a:ahLst/>
              <a:cxnLst/>
              <a:rect l="l" t="t" r="r" b="b"/>
              <a:pathLst>
                <a:path w="937" h="79" extrusionOk="0">
                  <a:moveTo>
                    <a:pt x="1" y="0"/>
                  </a:moveTo>
                  <a:lnTo>
                    <a:pt x="1" y="0"/>
                  </a:lnTo>
                  <a:cubicBezTo>
                    <a:pt x="151" y="51"/>
                    <a:pt x="301" y="67"/>
                    <a:pt x="468" y="67"/>
                  </a:cubicBezTo>
                  <a:cubicBezTo>
                    <a:pt x="531" y="74"/>
                    <a:pt x="596" y="78"/>
                    <a:pt x="662" y="78"/>
                  </a:cubicBezTo>
                  <a:cubicBezTo>
                    <a:pt x="754" y="78"/>
                    <a:pt x="848" y="70"/>
                    <a:pt x="936" y="51"/>
                  </a:cubicBezTo>
                  <a:cubicBezTo>
                    <a:pt x="936" y="42"/>
                    <a:pt x="882" y="42"/>
                    <a:pt x="796" y="42"/>
                  </a:cubicBezTo>
                  <a:cubicBezTo>
                    <a:pt x="711" y="42"/>
                    <a:pt x="594" y="42"/>
                    <a:pt x="468" y="34"/>
                  </a:cubicBezTo>
                  <a:cubicBezTo>
                    <a:pt x="218" y="17"/>
                    <a:pt x="1" y="0"/>
                    <a:pt x="1"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8" name="Google Shape;1378;p7"/>
            <p:cNvSpPr/>
            <p:nvPr/>
          </p:nvSpPr>
          <p:spPr>
            <a:xfrm>
              <a:off x="2132025" y="3559350"/>
              <a:ext cx="2525" cy="4725"/>
            </a:xfrm>
            <a:custGeom>
              <a:avLst/>
              <a:gdLst/>
              <a:ahLst/>
              <a:cxnLst/>
              <a:rect l="l" t="t" r="r" b="b"/>
              <a:pathLst>
                <a:path w="101" h="189" extrusionOk="0">
                  <a:moveTo>
                    <a:pt x="11" y="0"/>
                  </a:moveTo>
                  <a:cubicBezTo>
                    <a:pt x="7" y="0"/>
                    <a:pt x="4" y="2"/>
                    <a:pt x="1" y="5"/>
                  </a:cubicBezTo>
                  <a:cubicBezTo>
                    <a:pt x="1" y="5"/>
                    <a:pt x="17" y="38"/>
                    <a:pt x="34" y="88"/>
                  </a:cubicBezTo>
                  <a:cubicBezTo>
                    <a:pt x="68" y="138"/>
                    <a:pt x="68" y="188"/>
                    <a:pt x="84" y="188"/>
                  </a:cubicBezTo>
                  <a:cubicBezTo>
                    <a:pt x="84" y="188"/>
                    <a:pt x="101" y="138"/>
                    <a:pt x="84" y="88"/>
                  </a:cubicBezTo>
                  <a:cubicBezTo>
                    <a:pt x="57" y="33"/>
                    <a:pt x="29" y="0"/>
                    <a:pt x="11"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9" name="Google Shape;1379;p7"/>
            <p:cNvSpPr/>
            <p:nvPr/>
          </p:nvSpPr>
          <p:spPr>
            <a:xfrm>
              <a:off x="2126175" y="3551825"/>
              <a:ext cx="3375" cy="3175"/>
            </a:xfrm>
            <a:custGeom>
              <a:avLst/>
              <a:gdLst/>
              <a:ahLst/>
              <a:cxnLst/>
              <a:rect l="l" t="t" r="r" b="b"/>
              <a:pathLst>
                <a:path w="135" h="127" extrusionOk="0">
                  <a:moveTo>
                    <a:pt x="21" y="0"/>
                  </a:moveTo>
                  <a:cubicBezTo>
                    <a:pt x="19" y="0"/>
                    <a:pt x="17" y="2"/>
                    <a:pt x="17" y="5"/>
                  </a:cubicBezTo>
                  <a:cubicBezTo>
                    <a:pt x="1" y="5"/>
                    <a:pt x="17" y="38"/>
                    <a:pt x="51" y="72"/>
                  </a:cubicBezTo>
                  <a:cubicBezTo>
                    <a:pt x="78" y="99"/>
                    <a:pt x="105" y="126"/>
                    <a:pt x="124" y="126"/>
                  </a:cubicBezTo>
                  <a:cubicBezTo>
                    <a:pt x="128" y="126"/>
                    <a:pt x="131" y="125"/>
                    <a:pt x="134" y="122"/>
                  </a:cubicBezTo>
                  <a:cubicBezTo>
                    <a:pt x="134" y="122"/>
                    <a:pt x="118" y="88"/>
                    <a:pt x="84" y="55"/>
                  </a:cubicBezTo>
                  <a:cubicBezTo>
                    <a:pt x="57" y="28"/>
                    <a:pt x="30" y="0"/>
                    <a:pt x="21"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0" name="Google Shape;1380;p7"/>
            <p:cNvSpPr/>
            <p:nvPr/>
          </p:nvSpPr>
          <p:spPr>
            <a:xfrm>
              <a:off x="2118250" y="3547575"/>
              <a:ext cx="4625" cy="2300"/>
            </a:xfrm>
            <a:custGeom>
              <a:avLst/>
              <a:gdLst/>
              <a:ahLst/>
              <a:cxnLst/>
              <a:rect l="l" t="t" r="r" b="b"/>
              <a:pathLst>
                <a:path w="185" h="92" extrusionOk="0">
                  <a:moveTo>
                    <a:pt x="58" y="1"/>
                  </a:moveTo>
                  <a:cubicBezTo>
                    <a:pt x="25" y="1"/>
                    <a:pt x="0" y="13"/>
                    <a:pt x="0" y="25"/>
                  </a:cubicBezTo>
                  <a:cubicBezTo>
                    <a:pt x="0" y="25"/>
                    <a:pt x="34" y="25"/>
                    <a:pt x="84" y="58"/>
                  </a:cubicBezTo>
                  <a:cubicBezTo>
                    <a:pt x="134" y="75"/>
                    <a:pt x="167" y="91"/>
                    <a:pt x="184" y="91"/>
                  </a:cubicBezTo>
                  <a:cubicBezTo>
                    <a:pt x="184" y="75"/>
                    <a:pt x="167" y="41"/>
                    <a:pt x="101" y="8"/>
                  </a:cubicBezTo>
                  <a:cubicBezTo>
                    <a:pt x="86" y="3"/>
                    <a:pt x="71" y="1"/>
                    <a:pt x="58"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1" name="Google Shape;1381;p7"/>
            <p:cNvSpPr/>
            <p:nvPr/>
          </p:nvSpPr>
          <p:spPr>
            <a:xfrm>
              <a:off x="2111975" y="3546100"/>
              <a:ext cx="2525" cy="1275"/>
            </a:xfrm>
            <a:custGeom>
              <a:avLst/>
              <a:gdLst/>
              <a:ahLst/>
              <a:cxnLst/>
              <a:rect l="l" t="t" r="r" b="b"/>
              <a:pathLst>
                <a:path w="101" h="51" extrusionOk="0">
                  <a:moveTo>
                    <a:pt x="17" y="0"/>
                  </a:moveTo>
                  <a:lnTo>
                    <a:pt x="17" y="0"/>
                  </a:lnTo>
                  <a:cubicBezTo>
                    <a:pt x="1" y="17"/>
                    <a:pt x="17" y="33"/>
                    <a:pt x="51" y="50"/>
                  </a:cubicBezTo>
                  <a:lnTo>
                    <a:pt x="101" y="50"/>
                  </a:lnTo>
                  <a:cubicBezTo>
                    <a:pt x="101" y="33"/>
                    <a:pt x="84" y="17"/>
                    <a:pt x="67" y="17"/>
                  </a:cubicBezTo>
                  <a:cubicBezTo>
                    <a:pt x="34" y="0"/>
                    <a:pt x="17" y="0"/>
                    <a:pt x="17"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2" name="Google Shape;1382;p7"/>
            <p:cNvSpPr/>
            <p:nvPr/>
          </p:nvSpPr>
          <p:spPr>
            <a:xfrm>
              <a:off x="1899350" y="2442375"/>
              <a:ext cx="331700" cy="353550"/>
            </a:xfrm>
            <a:custGeom>
              <a:avLst/>
              <a:gdLst/>
              <a:ahLst/>
              <a:cxnLst/>
              <a:rect l="l" t="t" r="r" b="b"/>
              <a:pathLst>
                <a:path w="13268" h="14142" extrusionOk="0">
                  <a:moveTo>
                    <a:pt x="12010" y="1"/>
                  </a:moveTo>
                  <a:cubicBezTo>
                    <a:pt x="11825" y="1"/>
                    <a:pt x="11781" y="339"/>
                    <a:pt x="11781" y="339"/>
                  </a:cubicBezTo>
                  <a:cubicBezTo>
                    <a:pt x="11781" y="339"/>
                    <a:pt x="11212" y="2045"/>
                    <a:pt x="11036" y="2045"/>
                  </a:cubicBezTo>
                  <a:cubicBezTo>
                    <a:pt x="11033" y="2045"/>
                    <a:pt x="11031" y="2044"/>
                    <a:pt x="11029" y="2044"/>
                  </a:cubicBezTo>
                  <a:cubicBezTo>
                    <a:pt x="10845" y="1993"/>
                    <a:pt x="11129" y="957"/>
                    <a:pt x="11263" y="607"/>
                  </a:cubicBezTo>
                  <a:cubicBezTo>
                    <a:pt x="11379" y="316"/>
                    <a:pt x="11305" y="126"/>
                    <a:pt x="11152" y="126"/>
                  </a:cubicBezTo>
                  <a:cubicBezTo>
                    <a:pt x="11129" y="126"/>
                    <a:pt x="11105" y="130"/>
                    <a:pt x="11079" y="139"/>
                  </a:cubicBezTo>
                  <a:cubicBezTo>
                    <a:pt x="10945" y="189"/>
                    <a:pt x="10527" y="1242"/>
                    <a:pt x="10410" y="1576"/>
                  </a:cubicBezTo>
                  <a:cubicBezTo>
                    <a:pt x="10333" y="1846"/>
                    <a:pt x="10126" y="2465"/>
                    <a:pt x="9936" y="2465"/>
                  </a:cubicBezTo>
                  <a:cubicBezTo>
                    <a:pt x="9880" y="2465"/>
                    <a:pt x="9825" y="2411"/>
                    <a:pt x="9776" y="2277"/>
                  </a:cubicBezTo>
                  <a:cubicBezTo>
                    <a:pt x="9542" y="1693"/>
                    <a:pt x="9141" y="1325"/>
                    <a:pt x="8957" y="1308"/>
                  </a:cubicBezTo>
                  <a:cubicBezTo>
                    <a:pt x="8951" y="1308"/>
                    <a:pt x="8944" y="1308"/>
                    <a:pt x="8938" y="1308"/>
                  </a:cubicBezTo>
                  <a:cubicBezTo>
                    <a:pt x="8768" y="1308"/>
                    <a:pt x="8694" y="1530"/>
                    <a:pt x="8823" y="1643"/>
                  </a:cubicBezTo>
                  <a:cubicBezTo>
                    <a:pt x="8973" y="1810"/>
                    <a:pt x="9090" y="1993"/>
                    <a:pt x="9174" y="2194"/>
                  </a:cubicBezTo>
                  <a:cubicBezTo>
                    <a:pt x="9241" y="2344"/>
                    <a:pt x="9291" y="2511"/>
                    <a:pt x="9324" y="2678"/>
                  </a:cubicBezTo>
                  <a:cubicBezTo>
                    <a:pt x="9375" y="3013"/>
                    <a:pt x="9375" y="3364"/>
                    <a:pt x="9358" y="3714"/>
                  </a:cubicBezTo>
                  <a:lnTo>
                    <a:pt x="6267" y="10164"/>
                  </a:lnTo>
                  <a:lnTo>
                    <a:pt x="569" y="8393"/>
                  </a:lnTo>
                  <a:lnTo>
                    <a:pt x="1" y="11618"/>
                  </a:lnTo>
                  <a:cubicBezTo>
                    <a:pt x="1" y="11618"/>
                    <a:pt x="6829" y="14142"/>
                    <a:pt x="7834" y="14142"/>
                  </a:cubicBezTo>
                  <a:cubicBezTo>
                    <a:pt x="7883" y="14142"/>
                    <a:pt x="7918" y="14136"/>
                    <a:pt x="7938" y="14124"/>
                  </a:cubicBezTo>
                  <a:cubicBezTo>
                    <a:pt x="8940" y="13489"/>
                    <a:pt x="11630" y="4216"/>
                    <a:pt x="11630" y="4216"/>
                  </a:cubicBezTo>
                  <a:cubicBezTo>
                    <a:pt x="12081" y="3581"/>
                    <a:pt x="12482" y="2912"/>
                    <a:pt x="12867" y="2227"/>
                  </a:cubicBezTo>
                  <a:cubicBezTo>
                    <a:pt x="13268" y="1375"/>
                    <a:pt x="13201" y="1342"/>
                    <a:pt x="13084" y="1308"/>
                  </a:cubicBezTo>
                  <a:cubicBezTo>
                    <a:pt x="13076" y="1306"/>
                    <a:pt x="13069" y="1305"/>
                    <a:pt x="13061" y="1305"/>
                  </a:cubicBezTo>
                  <a:cubicBezTo>
                    <a:pt x="12807" y="1305"/>
                    <a:pt x="12416" y="2439"/>
                    <a:pt x="12274" y="2439"/>
                  </a:cubicBezTo>
                  <a:cubicBezTo>
                    <a:pt x="12255" y="2439"/>
                    <a:pt x="12241" y="2421"/>
                    <a:pt x="12232" y="2378"/>
                  </a:cubicBezTo>
                  <a:cubicBezTo>
                    <a:pt x="12131" y="1977"/>
                    <a:pt x="13034" y="556"/>
                    <a:pt x="12733" y="473"/>
                  </a:cubicBezTo>
                  <a:cubicBezTo>
                    <a:pt x="12723" y="471"/>
                    <a:pt x="12714" y="470"/>
                    <a:pt x="12704" y="470"/>
                  </a:cubicBezTo>
                  <a:cubicBezTo>
                    <a:pt x="12325" y="470"/>
                    <a:pt x="11863" y="2013"/>
                    <a:pt x="11814" y="2144"/>
                  </a:cubicBezTo>
                  <a:cubicBezTo>
                    <a:pt x="11794" y="2196"/>
                    <a:pt x="11752" y="2218"/>
                    <a:pt x="11710" y="2218"/>
                  </a:cubicBezTo>
                  <a:cubicBezTo>
                    <a:pt x="11645" y="2218"/>
                    <a:pt x="11583" y="2165"/>
                    <a:pt x="11613" y="2094"/>
                  </a:cubicBezTo>
                  <a:cubicBezTo>
                    <a:pt x="11697" y="1927"/>
                    <a:pt x="12432" y="105"/>
                    <a:pt x="12048" y="5"/>
                  </a:cubicBezTo>
                  <a:cubicBezTo>
                    <a:pt x="12035" y="2"/>
                    <a:pt x="12022" y="1"/>
                    <a:pt x="12010" y="1"/>
                  </a:cubicBezTo>
                  <a:close/>
                </a:path>
              </a:pathLst>
            </a:custGeom>
            <a:solidFill>
              <a:srgbClr val="B7887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3" name="Google Shape;1383;p7"/>
            <p:cNvSpPr/>
            <p:nvPr/>
          </p:nvSpPr>
          <p:spPr>
            <a:xfrm>
              <a:off x="1388925" y="2632550"/>
              <a:ext cx="342950" cy="439050"/>
            </a:xfrm>
            <a:custGeom>
              <a:avLst/>
              <a:gdLst/>
              <a:ahLst/>
              <a:cxnLst/>
              <a:rect l="l" t="t" r="r" b="b"/>
              <a:pathLst>
                <a:path w="13718" h="17562" extrusionOk="0">
                  <a:moveTo>
                    <a:pt x="12816" y="0"/>
                  </a:moveTo>
                  <a:cubicBezTo>
                    <a:pt x="12816" y="0"/>
                    <a:pt x="6283" y="2624"/>
                    <a:pt x="3793" y="4595"/>
                  </a:cubicBezTo>
                  <a:cubicBezTo>
                    <a:pt x="2222" y="5848"/>
                    <a:pt x="1086" y="13618"/>
                    <a:pt x="1086" y="13635"/>
                  </a:cubicBezTo>
                  <a:cubicBezTo>
                    <a:pt x="785" y="14236"/>
                    <a:pt x="518" y="14838"/>
                    <a:pt x="284" y="15473"/>
                  </a:cubicBezTo>
                  <a:cubicBezTo>
                    <a:pt x="0" y="16375"/>
                    <a:pt x="84" y="16392"/>
                    <a:pt x="201" y="16408"/>
                  </a:cubicBezTo>
                  <a:cubicBezTo>
                    <a:pt x="205" y="16409"/>
                    <a:pt x="209" y="16409"/>
                    <a:pt x="214" y="16409"/>
                  </a:cubicBezTo>
                  <a:cubicBezTo>
                    <a:pt x="463" y="16409"/>
                    <a:pt x="697" y="15179"/>
                    <a:pt x="850" y="15179"/>
                  </a:cubicBezTo>
                  <a:cubicBezTo>
                    <a:pt x="869" y="15179"/>
                    <a:pt x="886" y="15197"/>
                    <a:pt x="902" y="15239"/>
                  </a:cubicBezTo>
                  <a:cubicBezTo>
                    <a:pt x="1036" y="15606"/>
                    <a:pt x="351" y="17143"/>
                    <a:pt x="652" y="17177"/>
                  </a:cubicBezTo>
                  <a:cubicBezTo>
                    <a:pt x="658" y="17178"/>
                    <a:pt x="663" y="17178"/>
                    <a:pt x="669" y="17178"/>
                  </a:cubicBezTo>
                  <a:cubicBezTo>
                    <a:pt x="1060" y="17178"/>
                    <a:pt x="1304" y="15537"/>
                    <a:pt x="1337" y="15406"/>
                  </a:cubicBezTo>
                  <a:cubicBezTo>
                    <a:pt x="1352" y="15345"/>
                    <a:pt x="1401" y="15319"/>
                    <a:pt x="1447" y="15319"/>
                  </a:cubicBezTo>
                  <a:cubicBezTo>
                    <a:pt x="1503" y="15319"/>
                    <a:pt x="1556" y="15358"/>
                    <a:pt x="1537" y="15422"/>
                  </a:cubicBezTo>
                  <a:cubicBezTo>
                    <a:pt x="1487" y="15606"/>
                    <a:pt x="1003" y="17511"/>
                    <a:pt x="1404" y="17561"/>
                  </a:cubicBezTo>
                  <a:cubicBezTo>
                    <a:pt x="1408" y="17561"/>
                    <a:pt x="1412" y="17562"/>
                    <a:pt x="1417" y="17562"/>
                  </a:cubicBezTo>
                  <a:cubicBezTo>
                    <a:pt x="1621" y="17562"/>
                    <a:pt x="1621" y="17177"/>
                    <a:pt x="1621" y="17177"/>
                  </a:cubicBezTo>
                  <a:cubicBezTo>
                    <a:pt x="1621" y="17177"/>
                    <a:pt x="1952" y="15389"/>
                    <a:pt x="2136" y="15389"/>
                  </a:cubicBezTo>
                  <a:cubicBezTo>
                    <a:pt x="2137" y="15389"/>
                    <a:pt x="2138" y="15389"/>
                    <a:pt x="2139" y="15389"/>
                  </a:cubicBezTo>
                  <a:cubicBezTo>
                    <a:pt x="2323" y="15422"/>
                    <a:pt x="2172" y="16492"/>
                    <a:pt x="2105" y="16843"/>
                  </a:cubicBezTo>
                  <a:cubicBezTo>
                    <a:pt x="2036" y="17148"/>
                    <a:pt x="2116" y="17315"/>
                    <a:pt x="2251" y="17315"/>
                  </a:cubicBezTo>
                  <a:cubicBezTo>
                    <a:pt x="2278" y="17315"/>
                    <a:pt x="2308" y="17308"/>
                    <a:pt x="2339" y="17294"/>
                  </a:cubicBezTo>
                  <a:cubicBezTo>
                    <a:pt x="2473" y="17227"/>
                    <a:pt x="2740" y="16141"/>
                    <a:pt x="2807" y="15773"/>
                  </a:cubicBezTo>
                  <a:cubicBezTo>
                    <a:pt x="2860" y="15496"/>
                    <a:pt x="2975" y="14824"/>
                    <a:pt x="3169" y="14824"/>
                  </a:cubicBezTo>
                  <a:cubicBezTo>
                    <a:pt x="3221" y="14824"/>
                    <a:pt x="3278" y="14872"/>
                    <a:pt x="3342" y="14988"/>
                  </a:cubicBezTo>
                  <a:cubicBezTo>
                    <a:pt x="3659" y="15539"/>
                    <a:pt x="4110" y="15857"/>
                    <a:pt x="4278" y="15857"/>
                  </a:cubicBezTo>
                  <a:cubicBezTo>
                    <a:pt x="4461" y="15823"/>
                    <a:pt x="4528" y="15590"/>
                    <a:pt x="4361" y="15489"/>
                  </a:cubicBezTo>
                  <a:cubicBezTo>
                    <a:pt x="4211" y="15339"/>
                    <a:pt x="4060" y="15172"/>
                    <a:pt x="3960" y="15005"/>
                  </a:cubicBezTo>
                  <a:cubicBezTo>
                    <a:pt x="3860" y="14854"/>
                    <a:pt x="3776" y="14704"/>
                    <a:pt x="3743" y="14537"/>
                  </a:cubicBezTo>
                  <a:cubicBezTo>
                    <a:pt x="3676" y="14286"/>
                    <a:pt x="3626" y="14036"/>
                    <a:pt x="3576" y="13785"/>
                  </a:cubicBezTo>
                  <a:cubicBezTo>
                    <a:pt x="3576" y="13785"/>
                    <a:pt x="5547" y="7937"/>
                    <a:pt x="6065" y="7035"/>
                  </a:cubicBezTo>
                  <a:cubicBezTo>
                    <a:pt x="6583" y="6132"/>
                    <a:pt x="13718" y="3559"/>
                    <a:pt x="13718" y="3559"/>
                  </a:cubicBezTo>
                  <a:lnTo>
                    <a:pt x="12816" y="0"/>
                  </a:lnTo>
                  <a:close/>
                </a:path>
              </a:pathLst>
            </a:custGeom>
            <a:solidFill>
              <a:srgbClr val="B7887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4" name="Google Shape;1384;p7"/>
            <p:cNvSpPr/>
            <p:nvPr/>
          </p:nvSpPr>
          <p:spPr>
            <a:xfrm>
              <a:off x="1505875" y="3026025"/>
              <a:ext cx="398100" cy="675900"/>
            </a:xfrm>
            <a:custGeom>
              <a:avLst/>
              <a:gdLst/>
              <a:ahLst/>
              <a:cxnLst/>
              <a:rect l="l" t="t" r="r" b="b"/>
              <a:pathLst>
                <a:path w="15924" h="27036" extrusionOk="0">
                  <a:moveTo>
                    <a:pt x="9307" y="1"/>
                  </a:moveTo>
                  <a:lnTo>
                    <a:pt x="9842" y="11246"/>
                  </a:lnTo>
                  <a:cubicBezTo>
                    <a:pt x="9909" y="12465"/>
                    <a:pt x="9458" y="13652"/>
                    <a:pt x="8605" y="14537"/>
                  </a:cubicBezTo>
                  <a:lnTo>
                    <a:pt x="1" y="23426"/>
                  </a:lnTo>
                  <a:lnTo>
                    <a:pt x="3225" y="27035"/>
                  </a:lnTo>
                  <a:lnTo>
                    <a:pt x="13401" y="16776"/>
                  </a:lnTo>
                  <a:cubicBezTo>
                    <a:pt x="14654" y="15506"/>
                    <a:pt x="15389" y="13836"/>
                    <a:pt x="15489" y="12064"/>
                  </a:cubicBezTo>
                  <a:lnTo>
                    <a:pt x="15924" y="4028"/>
                  </a:lnTo>
                  <a:lnTo>
                    <a:pt x="9307" y="1"/>
                  </a:ln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5" name="Google Shape;1385;p7"/>
            <p:cNvSpPr/>
            <p:nvPr/>
          </p:nvSpPr>
          <p:spPr>
            <a:xfrm>
              <a:off x="1698450" y="3028125"/>
              <a:ext cx="561000" cy="507950"/>
            </a:xfrm>
            <a:custGeom>
              <a:avLst/>
              <a:gdLst/>
              <a:ahLst/>
              <a:cxnLst/>
              <a:rect l="l" t="t" r="r" b="b"/>
              <a:pathLst>
                <a:path w="22440" h="20318" extrusionOk="0">
                  <a:moveTo>
                    <a:pt x="7469" y="0"/>
                  </a:moveTo>
                  <a:lnTo>
                    <a:pt x="284" y="218"/>
                  </a:lnTo>
                  <a:cubicBezTo>
                    <a:pt x="217" y="301"/>
                    <a:pt x="0" y="5414"/>
                    <a:pt x="4094" y="6049"/>
                  </a:cubicBezTo>
                  <a:cubicBezTo>
                    <a:pt x="4328" y="6099"/>
                    <a:pt x="5815" y="6249"/>
                    <a:pt x="5815" y="6249"/>
                  </a:cubicBezTo>
                  <a:cubicBezTo>
                    <a:pt x="10460" y="6199"/>
                    <a:pt x="16725" y="6032"/>
                    <a:pt x="16725" y="6032"/>
                  </a:cubicBezTo>
                  <a:lnTo>
                    <a:pt x="16725" y="6032"/>
                  </a:lnTo>
                  <a:lnTo>
                    <a:pt x="15673" y="20301"/>
                  </a:lnTo>
                  <a:lnTo>
                    <a:pt x="20602" y="20318"/>
                  </a:lnTo>
                  <a:lnTo>
                    <a:pt x="22106" y="5080"/>
                  </a:lnTo>
                  <a:cubicBezTo>
                    <a:pt x="22440" y="853"/>
                    <a:pt x="18881" y="134"/>
                    <a:pt x="16909" y="101"/>
                  </a:cubicBezTo>
                  <a:lnTo>
                    <a:pt x="7469" y="0"/>
                  </a:ln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6" name="Google Shape;1386;p7"/>
            <p:cNvSpPr/>
            <p:nvPr/>
          </p:nvSpPr>
          <p:spPr>
            <a:xfrm>
              <a:off x="1763200" y="3033550"/>
              <a:ext cx="62675" cy="37400"/>
            </a:xfrm>
            <a:custGeom>
              <a:avLst/>
              <a:gdLst/>
              <a:ahLst/>
              <a:cxnLst/>
              <a:rect l="l" t="t" r="r" b="b"/>
              <a:pathLst>
                <a:path w="2507" h="1496" extrusionOk="0">
                  <a:moveTo>
                    <a:pt x="2506" y="1"/>
                  </a:moveTo>
                  <a:cubicBezTo>
                    <a:pt x="2490" y="1"/>
                    <a:pt x="2439" y="168"/>
                    <a:pt x="2306" y="418"/>
                  </a:cubicBezTo>
                  <a:cubicBezTo>
                    <a:pt x="1972" y="1026"/>
                    <a:pt x="1347" y="1399"/>
                    <a:pt x="672" y="1399"/>
                  </a:cubicBezTo>
                  <a:cubicBezTo>
                    <a:pt x="604" y="1399"/>
                    <a:pt x="536" y="1395"/>
                    <a:pt x="468" y="1387"/>
                  </a:cubicBezTo>
                  <a:cubicBezTo>
                    <a:pt x="215" y="1373"/>
                    <a:pt x="55" y="1318"/>
                    <a:pt x="11" y="1318"/>
                  </a:cubicBezTo>
                  <a:cubicBezTo>
                    <a:pt x="5" y="1318"/>
                    <a:pt x="2" y="1319"/>
                    <a:pt x="0" y="1321"/>
                  </a:cubicBezTo>
                  <a:cubicBezTo>
                    <a:pt x="134" y="1404"/>
                    <a:pt x="284" y="1471"/>
                    <a:pt x="451" y="1471"/>
                  </a:cubicBezTo>
                  <a:cubicBezTo>
                    <a:pt x="551" y="1488"/>
                    <a:pt x="651" y="1496"/>
                    <a:pt x="750" y="1496"/>
                  </a:cubicBezTo>
                  <a:cubicBezTo>
                    <a:pt x="1442" y="1496"/>
                    <a:pt x="2080" y="1097"/>
                    <a:pt x="2373" y="468"/>
                  </a:cubicBezTo>
                  <a:cubicBezTo>
                    <a:pt x="2456" y="318"/>
                    <a:pt x="2506" y="168"/>
                    <a:pt x="2506" y="1"/>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7" name="Google Shape;1387;p7"/>
            <p:cNvSpPr/>
            <p:nvPr/>
          </p:nvSpPr>
          <p:spPr>
            <a:xfrm>
              <a:off x="2117825" y="3155100"/>
              <a:ext cx="30950" cy="22600"/>
            </a:xfrm>
            <a:custGeom>
              <a:avLst/>
              <a:gdLst/>
              <a:ahLst/>
              <a:cxnLst/>
              <a:rect l="l" t="t" r="r" b="b"/>
              <a:pathLst>
                <a:path w="1238" h="904" extrusionOk="0">
                  <a:moveTo>
                    <a:pt x="1237" y="1"/>
                  </a:moveTo>
                  <a:lnTo>
                    <a:pt x="1237" y="1"/>
                  </a:lnTo>
                  <a:cubicBezTo>
                    <a:pt x="786" y="235"/>
                    <a:pt x="368" y="535"/>
                    <a:pt x="1" y="903"/>
                  </a:cubicBezTo>
                  <a:cubicBezTo>
                    <a:pt x="452" y="669"/>
                    <a:pt x="869" y="368"/>
                    <a:pt x="1237" y="1"/>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8" name="Google Shape;1388;p7"/>
            <p:cNvSpPr/>
            <p:nvPr/>
          </p:nvSpPr>
          <p:spPr>
            <a:xfrm>
              <a:off x="2116575" y="3175925"/>
              <a:ext cx="37625" cy="4475"/>
            </a:xfrm>
            <a:custGeom>
              <a:avLst/>
              <a:gdLst/>
              <a:ahLst/>
              <a:cxnLst/>
              <a:rect l="l" t="t" r="r" b="b"/>
              <a:pathLst>
                <a:path w="1505" h="179" extrusionOk="0">
                  <a:moveTo>
                    <a:pt x="1314" y="0"/>
                  </a:moveTo>
                  <a:cubicBezTo>
                    <a:pt x="863" y="0"/>
                    <a:pt x="425" y="53"/>
                    <a:pt x="0" y="170"/>
                  </a:cubicBezTo>
                  <a:cubicBezTo>
                    <a:pt x="86" y="176"/>
                    <a:pt x="172" y="179"/>
                    <a:pt x="258" y="179"/>
                  </a:cubicBezTo>
                  <a:cubicBezTo>
                    <a:pt x="674" y="179"/>
                    <a:pt x="1089" y="114"/>
                    <a:pt x="1504" y="3"/>
                  </a:cubicBezTo>
                  <a:cubicBezTo>
                    <a:pt x="1440" y="1"/>
                    <a:pt x="1377" y="0"/>
                    <a:pt x="1314" y="0"/>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9" name="Google Shape;1389;p7"/>
            <p:cNvSpPr/>
            <p:nvPr/>
          </p:nvSpPr>
          <p:spPr>
            <a:xfrm>
              <a:off x="1705125" y="2404275"/>
              <a:ext cx="135375" cy="258375"/>
            </a:xfrm>
            <a:custGeom>
              <a:avLst/>
              <a:gdLst/>
              <a:ahLst/>
              <a:cxnLst/>
              <a:rect l="l" t="t" r="r" b="b"/>
              <a:pathLst>
                <a:path w="5415" h="10335" extrusionOk="0">
                  <a:moveTo>
                    <a:pt x="3252" y="0"/>
                  </a:moveTo>
                  <a:cubicBezTo>
                    <a:pt x="2167" y="0"/>
                    <a:pt x="1092" y="359"/>
                    <a:pt x="218" y="1045"/>
                  </a:cubicBezTo>
                  <a:lnTo>
                    <a:pt x="1" y="1212"/>
                  </a:lnTo>
                  <a:lnTo>
                    <a:pt x="619" y="8764"/>
                  </a:lnTo>
                  <a:cubicBezTo>
                    <a:pt x="686" y="9649"/>
                    <a:pt x="1437" y="10334"/>
                    <a:pt x="2323" y="10334"/>
                  </a:cubicBezTo>
                  <a:cubicBezTo>
                    <a:pt x="2333" y="10335"/>
                    <a:pt x="2343" y="10335"/>
                    <a:pt x="2353" y="10335"/>
                  </a:cubicBezTo>
                  <a:cubicBezTo>
                    <a:pt x="3324" y="10335"/>
                    <a:pt x="4094" y="9523"/>
                    <a:pt x="4061" y="8563"/>
                  </a:cubicBezTo>
                  <a:cubicBezTo>
                    <a:pt x="4027" y="7628"/>
                    <a:pt x="3994" y="6675"/>
                    <a:pt x="3994" y="6675"/>
                  </a:cubicBezTo>
                  <a:cubicBezTo>
                    <a:pt x="3994" y="6675"/>
                    <a:pt x="5397" y="6441"/>
                    <a:pt x="5397" y="5021"/>
                  </a:cubicBezTo>
                  <a:cubicBezTo>
                    <a:pt x="5414" y="3618"/>
                    <a:pt x="5130" y="376"/>
                    <a:pt x="5130" y="376"/>
                  </a:cubicBezTo>
                  <a:cubicBezTo>
                    <a:pt x="4525" y="123"/>
                    <a:pt x="3887" y="0"/>
                    <a:pt x="3252" y="0"/>
                  </a:cubicBezTo>
                  <a:close/>
                </a:path>
              </a:pathLst>
            </a:custGeom>
            <a:solidFill>
              <a:srgbClr val="B7887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0" name="Google Shape;1390;p7"/>
            <p:cNvSpPr/>
            <p:nvPr/>
          </p:nvSpPr>
          <p:spPr>
            <a:xfrm>
              <a:off x="1817500" y="2467950"/>
              <a:ext cx="13700" cy="10025"/>
            </a:xfrm>
            <a:custGeom>
              <a:avLst/>
              <a:gdLst/>
              <a:ahLst/>
              <a:cxnLst/>
              <a:rect l="l" t="t" r="r" b="b"/>
              <a:pathLst>
                <a:path w="548" h="401" extrusionOk="0">
                  <a:moveTo>
                    <a:pt x="287" y="0"/>
                  </a:moveTo>
                  <a:cubicBezTo>
                    <a:pt x="281" y="0"/>
                    <a:pt x="274" y="1"/>
                    <a:pt x="267" y="1"/>
                  </a:cubicBezTo>
                  <a:cubicBezTo>
                    <a:pt x="84" y="1"/>
                    <a:pt x="0" y="235"/>
                    <a:pt x="150" y="352"/>
                  </a:cubicBezTo>
                  <a:cubicBezTo>
                    <a:pt x="190" y="384"/>
                    <a:pt x="237" y="400"/>
                    <a:pt x="284" y="400"/>
                  </a:cubicBezTo>
                  <a:cubicBezTo>
                    <a:pt x="337" y="400"/>
                    <a:pt x="390" y="380"/>
                    <a:pt x="435" y="335"/>
                  </a:cubicBezTo>
                  <a:cubicBezTo>
                    <a:pt x="547" y="207"/>
                    <a:pt x="458" y="0"/>
                    <a:pt x="287"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1" name="Google Shape;1391;p7"/>
            <p:cNvSpPr/>
            <p:nvPr/>
          </p:nvSpPr>
          <p:spPr>
            <a:xfrm>
              <a:off x="1816225" y="2464950"/>
              <a:ext cx="18425" cy="4875"/>
            </a:xfrm>
            <a:custGeom>
              <a:avLst/>
              <a:gdLst/>
              <a:ahLst/>
              <a:cxnLst/>
              <a:rect l="l" t="t" r="r" b="b"/>
              <a:pathLst>
                <a:path w="737" h="195" extrusionOk="0">
                  <a:moveTo>
                    <a:pt x="369" y="0"/>
                  </a:moveTo>
                  <a:cubicBezTo>
                    <a:pt x="268" y="0"/>
                    <a:pt x="168" y="29"/>
                    <a:pt x="85" y="88"/>
                  </a:cubicBezTo>
                  <a:cubicBezTo>
                    <a:pt x="18" y="138"/>
                    <a:pt x="1" y="188"/>
                    <a:pt x="18" y="188"/>
                  </a:cubicBezTo>
                  <a:cubicBezTo>
                    <a:pt x="20" y="193"/>
                    <a:pt x="25" y="195"/>
                    <a:pt x="32" y="195"/>
                  </a:cubicBezTo>
                  <a:cubicBezTo>
                    <a:pt x="74" y="195"/>
                    <a:pt x="197" y="121"/>
                    <a:pt x="369" y="121"/>
                  </a:cubicBezTo>
                  <a:cubicBezTo>
                    <a:pt x="540" y="121"/>
                    <a:pt x="663" y="195"/>
                    <a:pt x="705" y="195"/>
                  </a:cubicBezTo>
                  <a:cubicBezTo>
                    <a:pt x="712" y="195"/>
                    <a:pt x="717" y="193"/>
                    <a:pt x="719" y="188"/>
                  </a:cubicBezTo>
                  <a:cubicBezTo>
                    <a:pt x="736" y="188"/>
                    <a:pt x="719" y="138"/>
                    <a:pt x="653" y="88"/>
                  </a:cubicBezTo>
                  <a:cubicBezTo>
                    <a:pt x="569" y="29"/>
                    <a:pt x="469" y="0"/>
                    <a:pt x="369"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2" name="Google Shape;1392;p7"/>
            <p:cNvSpPr/>
            <p:nvPr/>
          </p:nvSpPr>
          <p:spPr>
            <a:xfrm>
              <a:off x="1765550" y="2472525"/>
              <a:ext cx="13125" cy="10300"/>
            </a:xfrm>
            <a:custGeom>
              <a:avLst/>
              <a:gdLst/>
              <a:ahLst/>
              <a:cxnLst/>
              <a:rect l="l" t="t" r="r" b="b"/>
              <a:pathLst>
                <a:path w="525" h="412" extrusionOk="0">
                  <a:moveTo>
                    <a:pt x="260" y="1"/>
                  </a:moveTo>
                  <a:cubicBezTo>
                    <a:pt x="189" y="1"/>
                    <a:pt x="122" y="38"/>
                    <a:pt x="90" y="102"/>
                  </a:cubicBezTo>
                  <a:cubicBezTo>
                    <a:pt x="1" y="250"/>
                    <a:pt x="109" y="412"/>
                    <a:pt x="251" y="412"/>
                  </a:cubicBezTo>
                  <a:cubicBezTo>
                    <a:pt x="269" y="412"/>
                    <a:pt x="288" y="409"/>
                    <a:pt x="307" y="403"/>
                  </a:cubicBezTo>
                  <a:cubicBezTo>
                    <a:pt x="491" y="370"/>
                    <a:pt x="524" y="136"/>
                    <a:pt x="374" y="36"/>
                  </a:cubicBezTo>
                  <a:cubicBezTo>
                    <a:pt x="338" y="12"/>
                    <a:pt x="299" y="1"/>
                    <a:pt x="260"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3" name="Google Shape;1393;p7"/>
            <p:cNvSpPr/>
            <p:nvPr/>
          </p:nvSpPr>
          <p:spPr>
            <a:xfrm>
              <a:off x="1763600" y="2469650"/>
              <a:ext cx="18400" cy="5175"/>
            </a:xfrm>
            <a:custGeom>
              <a:avLst/>
              <a:gdLst/>
              <a:ahLst/>
              <a:cxnLst/>
              <a:rect l="l" t="t" r="r" b="b"/>
              <a:pathLst>
                <a:path w="736" h="207" extrusionOk="0">
                  <a:moveTo>
                    <a:pt x="368" y="0"/>
                  </a:moveTo>
                  <a:cubicBezTo>
                    <a:pt x="268" y="0"/>
                    <a:pt x="168" y="34"/>
                    <a:pt x="84" y="100"/>
                  </a:cubicBezTo>
                  <a:cubicBezTo>
                    <a:pt x="17" y="151"/>
                    <a:pt x="1" y="184"/>
                    <a:pt x="17" y="201"/>
                  </a:cubicBezTo>
                  <a:cubicBezTo>
                    <a:pt x="20" y="205"/>
                    <a:pt x="23" y="207"/>
                    <a:pt x="29" y="207"/>
                  </a:cubicBezTo>
                  <a:cubicBezTo>
                    <a:pt x="69" y="207"/>
                    <a:pt x="193" y="117"/>
                    <a:pt x="368" y="117"/>
                  </a:cubicBezTo>
                  <a:cubicBezTo>
                    <a:pt x="529" y="117"/>
                    <a:pt x="664" y="207"/>
                    <a:pt x="707" y="207"/>
                  </a:cubicBezTo>
                  <a:cubicBezTo>
                    <a:pt x="713" y="207"/>
                    <a:pt x="717" y="205"/>
                    <a:pt x="719" y="201"/>
                  </a:cubicBezTo>
                  <a:cubicBezTo>
                    <a:pt x="736" y="184"/>
                    <a:pt x="719" y="151"/>
                    <a:pt x="652" y="100"/>
                  </a:cubicBezTo>
                  <a:cubicBezTo>
                    <a:pt x="569" y="34"/>
                    <a:pt x="469" y="0"/>
                    <a:pt x="368"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4" name="Google Shape;1394;p7"/>
            <p:cNvSpPr/>
            <p:nvPr/>
          </p:nvSpPr>
          <p:spPr>
            <a:xfrm>
              <a:off x="1798275" y="2468800"/>
              <a:ext cx="15900" cy="42800"/>
            </a:xfrm>
            <a:custGeom>
              <a:avLst/>
              <a:gdLst/>
              <a:ahLst/>
              <a:cxnLst/>
              <a:rect l="l" t="t" r="r" b="b"/>
              <a:pathLst>
                <a:path w="636" h="1712" extrusionOk="0">
                  <a:moveTo>
                    <a:pt x="1" y="1"/>
                  </a:moveTo>
                  <a:lnTo>
                    <a:pt x="1" y="1"/>
                  </a:lnTo>
                  <a:cubicBezTo>
                    <a:pt x="84" y="352"/>
                    <a:pt x="184" y="702"/>
                    <a:pt x="335" y="1037"/>
                  </a:cubicBezTo>
                  <a:lnTo>
                    <a:pt x="502" y="1421"/>
                  </a:lnTo>
                  <a:cubicBezTo>
                    <a:pt x="518" y="1471"/>
                    <a:pt x="535" y="1521"/>
                    <a:pt x="535" y="1571"/>
                  </a:cubicBezTo>
                  <a:cubicBezTo>
                    <a:pt x="535" y="1605"/>
                    <a:pt x="485" y="1621"/>
                    <a:pt x="435" y="1621"/>
                  </a:cubicBezTo>
                  <a:cubicBezTo>
                    <a:pt x="335" y="1621"/>
                    <a:pt x="234" y="1655"/>
                    <a:pt x="134" y="1688"/>
                  </a:cubicBezTo>
                  <a:cubicBezTo>
                    <a:pt x="205" y="1700"/>
                    <a:pt x="284" y="1712"/>
                    <a:pt x="360" y="1712"/>
                  </a:cubicBezTo>
                  <a:cubicBezTo>
                    <a:pt x="391" y="1712"/>
                    <a:pt x="422" y="1710"/>
                    <a:pt x="452" y="1705"/>
                  </a:cubicBezTo>
                  <a:cubicBezTo>
                    <a:pt x="485" y="1705"/>
                    <a:pt x="502" y="1688"/>
                    <a:pt x="535" y="1688"/>
                  </a:cubicBezTo>
                  <a:cubicBezTo>
                    <a:pt x="585" y="1672"/>
                    <a:pt x="602" y="1638"/>
                    <a:pt x="619" y="1605"/>
                  </a:cubicBezTo>
                  <a:cubicBezTo>
                    <a:pt x="635" y="1538"/>
                    <a:pt x="635" y="1454"/>
                    <a:pt x="602" y="1388"/>
                  </a:cubicBezTo>
                  <a:cubicBezTo>
                    <a:pt x="552" y="1271"/>
                    <a:pt x="502" y="1137"/>
                    <a:pt x="452" y="1003"/>
                  </a:cubicBezTo>
                  <a:cubicBezTo>
                    <a:pt x="335" y="652"/>
                    <a:pt x="184" y="318"/>
                    <a:pt x="1"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5" name="Google Shape;1395;p7"/>
            <p:cNvSpPr/>
            <p:nvPr/>
          </p:nvSpPr>
          <p:spPr>
            <a:xfrm>
              <a:off x="1783250" y="2516425"/>
              <a:ext cx="26325" cy="12925"/>
            </a:xfrm>
            <a:custGeom>
              <a:avLst/>
              <a:gdLst/>
              <a:ahLst/>
              <a:cxnLst/>
              <a:rect l="l" t="t" r="r" b="b"/>
              <a:pathLst>
                <a:path w="1053" h="517" extrusionOk="0">
                  <a:moveTo>
                    <a:pt x="100" y="0"/>
                  </a:moveTo>
                  <a:cubicBezTo>
                    <a:pt x="100" y="1"/>
                    <a:pt x="0" y="351"/>
                    <a:pt x="418" y="485"/>
                  </a:cubicBezTo>
                  <a:cubicBezTo>
                    <a:pt x="482" y="506"/>
                    <a:pt x="546" y="517"/>
                    <a:pt x="609" y="517"/>
                  </a:cubicBezTo>
                  <a:cubicBezTo>
                    <a:pt x="789" y="517"/>
                    <a:pt x="953" y="429"/>
                    <a:pt x="1053" y="268"/>
                  </a:cubicBezTo>
                  <a:lnTo>
                    <a:pt x="1053" y="268"/>
                  </a:lnTo>
                  <a:cubicBezTo>
                    <a:pt x="1029" y="270"/>
                    <a:pt x="1005" y="271"/>
                    <a:pt x="980" y="271"/>
                  </a:cubicBezTo>
                  <a:cubicBezTo>
                    <a:pt x="614" y="271"/>
                    <a:pt x="210" y="48"/>
                    <a:pt x="100"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6" name="Google Shape;1396;p7"/>
            <p:cNvSpPr/>
            <p:nvPr/>
          </p:nvSpPr>
          <p:spPr>
            <a:xfrm>
              <a:off x="1759000" y="2558200"/>
              <a:ext cx="46400" cy="22050"/>
            </a:xfrm>
            <a:custGeom>
              <a:avLst/>
              <a:gdLst/>
              <a:ahLst/>
              <a:cxnLst/>
              <a:rect l="l" t="t" r="r" b="b"/>
              <a:pathLst>
                <a:path w="1856" h="882" extrusionOk="0">
                  <a:moveTo>
                    <a:pt x="1" y="0"/>
                  </a:moveTo>
                  <a:cubicBezTo>
                    <a:pt x="1" y="0"/>
                    <a:pt x="383" y="881"/>
                    <a:pt x="1601" y="881"/>
                  </a:cubicBezTo>
                  <a:cubicBezTo>
                    <a:pt x="1682" y="881"/>
                    <a:pt x="1767" y="878"/>
                    <a:pt x="1856" y="869"/>
                  </a:cubicBezTo>
                  <a:lnTo>
                    <a:pt x="1839" y="502"/>
                  </a:lnTo>
                  <a:cubicBezTo>
                    <a:pt x="1812" y="502"/>
                    <a:pt x="1784" y="503"/>
                    <a:pt x="1757" y="503"/>
                  </a:cubicBezTo>
                  <a:cubicBezTo>
                    <a:pt x="1134" y="503"/>
                    <a:pt x="529" y="321"/>
                    <a:pt x="1" y="0"/>
                  </a:cubicBezTo>
                  <a:close/>
                </a:path>
              </a:pathLst>
            </a:custGeom>
            <a:solidFill>
              <a:srgbClr val="A3695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7" name="Google Shape;1397;p7"/>
            <p:cNvSpPr/>
            <p:nvPr/>
          </p:nvSpPr>
          <p:spPr>
            <a:xfrm>
              <a:off x="1696350" y="2371450"/>
              <a:ext cx="165450" cy="131675"/>
            </a:xfrm>
            <a:custGeom>
              <a:avLst/>
              <a:gdLst/>
              <a:ahLst/>
              <a:cxnLst/>
              <a:rect l="l" t="t" r="r" b="b"/>
              <a:pathLst>
                <a:path w="6618" h="5267" extrusionOk="0">
                  <a:moveTo>
                    <a:pt x="3849" y="1"/>
                  </a:moveTo>
                  <a:cubicBezTo>
                    <a:pt x="3752" y="1"/>
                    <a:pt x="3654" y="13"/>
                    <a:pt x="3560" y="35"/>
                  </a:cubicBezTo>
                  <a:cubicBezTo>
                    <a:pt x="2791" y="169"/>
                    <a:pt x="2089" y="520"/>
                    <a:pt x="1521" y="1054"/>
                  </a:cubicBezTo>
                  <a:cubicBezTo>
                    <a:pt x="1387" y="1205"/>
                    <a:pt x="1220" y="1322"/>
                    <a:pt x="1037" y="1405"/>
                  </a:cubicBezTo>
                  <a:cubicBezTo>
                    <a:pt x="836" y="1455"/>
                    <a:pt x="619" y="1405"/>
                    <a:pt x="435" y="1472"/>
                  </a:cubicBezTo>
                  <a:cubicBezTo>
                    <a:pt x="168" y="1589"/>
                    <a:pt x="1" y="1856"/>
                    <a:pt x="1" y="2140"/>
                  </a:cubicBezTo>
                  <a:cubicBezTo>
                    <a:pt x="1" y="2424"/>
                    <a:pt x="51" y="2708"/>
                    <a:pt x="151" y="2976"/>
                  </a:cubicBezTo>
                  <a:cubicBezTo>
                    <a:pt x="251" y="3243"/>
                    <a:pt x="251" y="3527"/>
                    <a:pt x="201" y="3794"/>
                  </a:cubicBezTo>
                  <a:cubicBezTo>
                    <a:pt x="101" y="3978"/>
                    <a:pt x="268" y="4145"/>
                    <a:pt x="268" y="4346"/>
                  </a:cubicBezTo>
                  <a:cubicBezTo>
                    <a:pt x="235" y="4546"/>
                    <a:pt x="251" y="4747"/>
                    <a:pt x="301" y="4947"/>
                  </a:cubicBezTo>
                  <a:cubicBezTo>
                    <a:pt x="349" y="5137"/>
                    <a:pt x="530" y="5266"/>
                    <a:pt x="719" y="5266"/>
                  </a:cubicBezTo>
                  <a:cubicBezTo>
                    <a:pt x="730" y="5266"/>
                    <a:pt x="741" y="5266"/>
                    <a:pt x="753" y="5265"/>
                  </a:cubicBezTo>
                  <a:cubicBezTo>
                    <a:pt x="986" y="5231"/>
                    <a:pt x="1103" y="4981"/>
                    <a:pt x="1120" y="4764"/>
                  </a:cubicBezTo>
                  <a:cubicBezTo>
                    <a:pt x="1120" y="4546"/>
                    <a:pt x="1120" y="4312"/>
                    <a:pt x="1154" y="4095"/>
                  </a:cubicBezTo>
                  <a:cubicBezTo>
                    <a:pt x="1220" y="3945"/>
                    <a:pt x="1287" y="3794"/>
                    <a:pt x="1371" y="3644"/>
                  </a:cubicBezTo>
                  <a:cubicBezTo>
                    <a:pt x="1504" y="3260"/>
                    <a:pt x="1538" y="2842"/>
                    <a:pt x="1471" y="2441"/>
                  </a:cubicBezTo>
                  <a:lnTo>
                    <a:pt x="1471" y="2441"/>
                  </a:lnTo>
                  <a:cubicBezTo>
                    <a:pt x="1822" y="2608"/>
                    <a:pt x="2189" y="2725"/>
                    <a:pt x="2590" y="2775"/>
                  </a:cubicBezTo>
                  <a:cubicBezTo>
                    <a:pt x="2623" y="2778"/>
                    <a:pt x="2655" y="2779"/>
                    <a:pt x="2687" y="2779"/>
                  </a:cubicBezTo>
                  <a:cubicBezTo>
                    <a:pt x="3039" y="2779"/>
                    <a:pt x="3380" y="2615"/>
                    <a:pt x="3610" y="2324"/>
                  </a:cubicBezTo>
                  <a:cubicBezTo>
                    <a:pt x="3961" y="2458"/>
                    <a:pt x="4278" y="2642"/>
                    <a:pt x="4629" y="2775"/>
                  </a:cubicBezTo>
                  <a:cubicBezTo>
                    <a:pt x="4877" y="2882"/>
                    <a:pt x="5143" y="2938"/>
                    <a:pt x="5407" y="2938"/>
                  </a:cubicBezTo>
                  <a:cubicBezTo>
                    <a:pt x="5516" y="2938"/>
                    <a:pt x="5624" y="2928"/>
                    <a:pt x="5732" y="2909"/>
                  </a:cubicBezTo>
                  <a:cubicBezTo>
                    <a:pt x="6099" y="2842"/>
                    <a:pt x="6417" y="2575"/>
                    <a:pt x="6517" y="2207"/>
                  </a:cubicBezTo>
                  <a:cubicBezTo>
                    <a:pt x="6617" y="1840"/>
                    <a:pt x="6383" y="1455"/>
                    <a:pt x="5999" y="1372"/>
                  </a:cubicBezTo>
                  <a:cubicBezTo>
                    <a:pt x="6316" y="1288"/>
                    <a:pt x="6433" y="837"/>
                    <a:pt x="6250" y="570"/>
                  </a:cubicBezTo>
                  <a:cubicBezTo>
                    <a:pt x="6079" y="343"/>
                    <a:pt x="5813" y="224"/>
                    <a:pt x="5542" y="224"/>
                  </a:cubicBezTo>
                  <a:cubicBezTo>
                    <a:pt x="5494" y="224"/>
                    <a:pt x="5445" y="228"/>
                    <a:pt x="5397" y="236"/>
                  </a:cubicBezTo>
                  <a:cubicBezTo>
                    <a:pt x="5080" y="302"/>
                    <a:pt x="4763" y="436"/>
                    <a:pt x="4495" y="620"/>
                  </a:cubicBezTo>
                  <a:cubicBezTo>
                    <a:pt x="4545" y="386"/>
                    <a:pt x="4428" y="152"/>
                    <a:pt x="4211" y="68"/>
                  </a:cubicBezTo>
                  <a:cubicBezTo>
                    <a:pt x="4098" y="21"/>
                    <a:pt x="3975" y="1"/>
                    <a:pt x="3849"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8" name="Google Shape;1398;p7"/>
            <p:cNvSpPr/>
            <p:nvPr/>
          </p:nvSpPr>
          <p:spPr>
            <a:xfrm>
              <a:off x="1687575" y="2472975"/>
              <a:ext cx="25100" cy="40500"/>
            </a:xfrm>
            <a:custGeom>
              <a:avLst/>
              <a:gdLst/>
              <a:ahLst/>
              <a:cxnLst/>
              <a:rect l="l" t="t" r="r" b="b"/>
              <a:pathLst>
                <a:path w="1004" h="1620" extrusionOk="0">
                  <a:moveTo>
                    <a:pt x="686" y="1"/>
                  </a:moveTo>
                  <a:cubicBezTo>
                    <a:pt x="435" y="18"/>
                    <a:pt x="1" y="151"/>
                    <a:pt x="17" y="870"/>
                  </a:cubicBezTo>
                  <a:cubicBezTo>
                    <a:pt x="27" y="1490"/>
                    <a:pt x="379" y="1619"/>
                    <a:pt x="660" y="1619"/>
                  </a:cubicBezTo>
                  <a:cubicBezTo>
                    <a:pt x="847" y="1619"/>
                    <a:pt x="1003" y="1561"/>
                    <a:pt x="1003" y="1555"/>
                  </a:cubicBezTo>
                  <a:cubicBezTo>
                    <a:pt x="1003" y="1521"/>
                    <a:pt x="936" y="602"/>
                    <a:pt x="903" y="201"/>
                  </a:cubicBezTo>
                  <a:cubicBezTo>
                    <a:pt x="903" y="84"/>
                    <a:pt x="803" y="1"/>
                    <a:pt x="686" y="1"/>
                  </a:cubicBezTo>
                  <a:close/>
                </a:path>
              </a:pathLst>
            </a:custGeom>
            <a:solidFill>
              <a:srgbClr val="B7887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9" name="Google Shape;1399;p7"/>
            <p:cNvSpPr/>
            <p:nvPr/>
          </p:nvSpPr>
          <p:spPr>
            <a:xfrm>
              <a:off x="1694675" y="2481575"/>
              <a:ext cx="11725" cy="22600"/>
            </a:xfrm>
            <a:custGeom>
              <a:avLst/>
              <a:gdLst/>
              <a:ahLst/>
              <a:cxnLst/>
              <a:rect l="l" t="t" r="r" b="b"/>
              <a:pathLst>
                <a:path w="469" h="904" extrusionOk="0">
                  <a:moveTo>
                    <a:pt x="281" y="1"/>
                  </a:moveTo>
                  <a:cubicBezTo>
                    <a:pt x="271" y="1"/>
                    <a:pt x="261" y="3"/>
                    <a:pt x="251" y="8"/>
                  </a:cubicBezTo>
                  <a:cubicBezTo>
                    <a:pt x="168" y="24"/>
                    <a:pt x="84" y="75"/>
                    <a:pt x="68" y="158"/>
                  </a:cubicBezTo>
                  <a:cubicBezTo>
                    <a:pt x="18" y="258"/>
                    <a:pt x="1" y="359"/>
                    <a:pt x="1" y="459"/>
                  </a:cubicBezTo>
                  <a:cubicBezTo>
                    <a:pt x="1" y="643"/>
                    <a:pt x="101" y="810"/>
                    <a:pt x="268" y="893"/>
                  </a:cubicBezTo>
                  <a:cubicBezTo>
                    <a:pt x="293" y="899"/>
                    <a:pt x="315" y="903"/>
                    <a:pt x="336" y="903"/>
                  </a:cubicBezTo>
                  <a:cubicBezTo>
                    <a:pt x="372" y="903"/>
                    <a:pt x="403" y="892"/>
                    <a:pt x="435" y="860"/>
                  </a:cubicBezTo>
                  <a:cubicBezTo>
                    <a:pt x="469" y="843"/>
                    <a:pt x="469" y="810"/>
                    <a:pt x="469" y="810"/>
                  </a:cubicBezTo>
                  <a:lnTo>
                    <a:pt x="469" y="810"/>
                  </a:lnTo>
                  <a:cubicBezTo>
                    <a:pt x="469" y="810"/>
                    <a:pt x="452" y="826"/>
                    <a:pt x="419" y="843"/>
                  </a:cubicBezTo>
                  <a:cubicBezTo>
                    <a:pt x="402" y="851"/>
                    <a:pt x="381" y="856"/>
                    <a:pt x="358" y="856"/>
                  </a:cubicBezTo>
                  <a:cubicBezTo>
                    <a:pt x="335" y="856"/>
                    <a:pt x="310" y="851"/>
                    <a:pt x="285" y="843"/>
                  </a:cubicBezTo>
                  <a:cubicBezTo>
                    <a:pt x="151" y="760"/>
                    <a:pt x="68" y="609"/>
                    <a:pt x="68" y="459"/>
                  </a:cubicBezTo>
                  <a:cubicBezTo>
                    <a:pt x="68" y="359"/>
                    <a:pt x="84" y="275"/>
                    <a:pt x="118" y="191"/>
                  </a:cubicBezTo>
                  <a:cubicBezTo>
                    <a:pt x="134" y="125"/>
                    <a:pt x="185" y="75"/>
                    <a:pt x="251" y="58"/>
                  </a:cubicBezTo>
                  <a:cubicBezTo>
                    <a:pt x="265" y="53"/>
                    <a:pt x="277" y="51"/>
                    <a:pt x="288" y="51"/>
                  </a:cubicBezTo>
                  <a:cubicBezTo>
                    <a:pt x="319" y="51"/>
                    <a:pt x="344" y="67"/>
                    <a:pt x="368" y="91"/>
                  </a:cubicBezTo>
                  <a:cubicBezTo>
                    <a:pt x="368" y="125"/>
                    <a:pt x="368" y="141"/>
                    <a:pt x="368" y="141"/>
                  </a:cubicBezTo>
                  <a:cubicBezTo>
                    <a:pt x="371" y="144"/>
                    <a:pt x="375" y="146"/>
                    <a:pt x="377" y="146"/>
                  </a:cubicBezTo>
                  <a:cubicBezTo>
                    <a:pt x="390" y="146"/>
                    <a:pt x="399" y="119"/>
                    <a:pt x="385" y="91"/>
                  </a:cubicBezTo>
                  <a:cubicBezTo>
                    <a:pt x="385" y="58"/>
                    <a:pt x="368" y="41"/>
                    <a:pt x="352" y="24"/>
                  </a:cubicBezTo>
                  <a:cubicBezTo>
                    <a:pt x="328" y="13"/>
                    <a:pt x="304" y="1"/>
                    <a:pt x="281" y="1"/>
                  </a:cubicBezTo>
                  <a:close/>
                </a:path>
              </a:pathLst>
            </a:custGeom>
            <a:solidFill>
              <a:srgbClr val="A3695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0" name="Google Shape;1400;p7"/>
            <p:cNvSpPr/>
            <p:nvPr/>
          </p:nvSpPr>
          <p:spPr>
            <a:xfrm>
              <a:off x="1756500" y="2454175"/>
              <a:ext cx="24250" cy="7600"/>
            </a:xfrm>
            <a:custGeom>
              <a:avLst/>
              <a:gdLst/>
              <a:ahLst/>
              <a:cxnLst/>
              <a:rect l="l" t="t" r="r" b="b"/>
              <a:pathLst>
                <a:path w="970" h="304" extrusionOk="0">
                  <a:moveTo>
                    <a:pt x="677" y="0"/>
                  </a:moveTo>
                  <a:cubicBezTo>
                    <a:pt x="601" y="0"/>
                    <a:pt x="525" y="12"/>
                    <a:pt x="452" y="34"/>
                  </a:cubicBezTo>
                  <a:cubicBezTo>
                    <a:pt x="168" y="101"/>
                    <a:pt x="1" y="268"/>
                    <a:pt x="17" y="302"/>
                  </a:cubicBezTo>
                  <a:cubicBezTo>
                    <a:pt x="19" y="303"/>
                    <a:pt x="21" y="304"/>
                    <a:pt x="24" y="304"/>
                  </a:cubicBezTo>
                  <a:cubicBezTo>
                    <a:pt x="64" y="304"/>
                    <a:pt x="253" y="213"/>
                    <a:pt x="485" y="151"/>
                  </a:cubicBezTo>
                  <a:cubicBezTo>
                    <a:pt x="736" y="84"/>
                    <a:pt x="970" y="101"/>
                    <a:pt x="970" y="68"/>
                  </a:cubicBezTo>
                  <a:cubicBezTo>
                    <a:pt x="876" y="21"/>
                    <a:pt x="776" y="0"/>
                    <a:pt x="677"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1" name="Google Shape;1401;p7"/>
            <p:cNvSpPr/>
            <p:nvPr/>
          </p:nvSpPr>
          <p:spPr>
            <a:xfrm>
              <a:off x="1793675" y="2538975"/>
              <a:ext cx="2950" cy="15900"/>
            </a:xfrm>
            <a:custGeom>
              <a:avLst/>
              <a:gdLst/>
              <a:ahLst/>
              <a:cxnLst/>
              <a:rect l="l" t="t" r="r" b="b"/>
              <a:pathLst>
                <a:path w="118" h="636" extrusionOk="0">
                  <a:moveTo>
                    <a:pt x="68" y="1"/>
                  </a:moveTo>
                  <a:cubicBezTo>
                    <a:pt x="34" y="1"/>
                    <a:pt x="1" y="151"/>
                    <a:pt x="1" y="318"/>
                  </a:cubicBezTo>
                  <a:cubicBezTo>
                    <a:pt x="1" y="502"/>
                    <a:pt x="17" y="636"/>
                    <a:pt x="51" y="636"/>
                  </a:cubicBezTo>
                  <a:cubicBezTo>
                    <a:pt x="84" y="636"/>
                    <a:pt x="118" y="502"/>
                    <a:pt x="118" y="318"/>
                  </a:cubicBezTo>
                  <a:cubicBezTo>
                    <a:pt x="118" y="151"/>
                    <a:pt x="101" y="1"/>
                    <a:pt x="68"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2" name="Google Shape;1402;p7"/>
            <p:cNvSpPr/>
            <p:nvPr/>
          </p:nvSpPr>
          <p:spPr>
            <a:xfrm>
              <a:off x="1800375" y="2538975"/>
              <a:ext cx="2950" cy="13400"/>
            </a:xfrm>
            <a:custGeom>
              <a:avLst/>
              <a:gdLst/>
              <a:ahLst/>
              <a:cxnLst/>
              <a:rect l="l" t="t" r="r" b="b"/>
              <a:pathLst>
                <a:path w="118" h="536" extrusionOk="0">
                  <a:moveTo>
                    <a:pt x="67" y="1"/>
                  </a:moveTo>
                  <a:cubicBezTo>
                    <a:pt x="33" y="1"/>
                    <a:pt x="0" y="118"/>
                    <a:pt x="0" y="268"/>
                  </a:cubicBezTo>
                  <a:cubicBezTo>
                    <a:pt x="0" y="418"/>
                    <a:pt x="33" y="535"/>
                    <a:pt x="67" y="535"/>
                  </a:cubicBezTo>
                  <a:cubicBezTo>
                    <a:pt x="100" y="535"/>
                    <a:pt x="117" y="418"/>
                    <a:pt x="117" y="268"/>
                  </a:cubicBezTo>
                  <a:cubicBezTo>
                    <a:pt x="117" y="118"/>
                    <a:pt x="100" y="1"/>
                    <a:pt x="67"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3" name="Google Shape;1403;p7"/>
            <p:cNvSpPr/>
            <p:nvPr/>
          </p:nvSpPr>
          <p:spPr>
            <a:xfrm>
              <a:off x="1807475" y="2538575"/>
              <a:ext cx="3350" cy="12125"/>
            </a:xfrm>
            <a:custGeom>
              <a:avLst/>
              <a:gdLst/>
              <a:ahLst/>
              <a:cxnLst/>
              <a:rect l="l" t="t" r="r" b="b"/>
              <a:pathLst>
                <a:path w="134" h="485" extrusionOk="0">
                  <a:moveTo>
                    <a:pt x="50" y="0"/>
                  </a:moveTo>
                  <a:cubicBezTo>
                    <a:pt x="17" y="0"/>
                    <a:pt x="0" y="117"/>
                    <a:pt x="17" y="251"/>
                  </a:cubicBezTo>
                  <a:cubicBezTo>
                    <a:pt x="17" y="384"/>
                    <a:pt x="50" y="485"/>
                    <a:pt x="84" y="485"/>
                  </a:cubicBezTo>
                  <a:cubicBezTo>
                    <a:pt x="117" y="468"/>
                    <a:pt x="134" y="368"/>
                    <a:pt x="134" y="234"/>
                  </a:cubicBezTo>
                  <a:cubicBezTo>
                    <a:pt x="117" y="100"/>
                    <a:pt x="84" y="0"/>
                    <a:pt x="50"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4" name="Google Shape;1404;p7"/>
            <p:cNvSpPr/>
            <p:nvPr/>
          </p:nvSpPr>
          <p:spPr>
            <a:xfrm>
              <a:off x="1525100" y="2607575"/>
              <a:ext cx="474550" cy="426425"/>
            </a:xfrm>
            <a:custGeom>
              <a:avLst/>
              <a:gdLst/>
              <a:ahLst/>
              <a:cxnLst/>
              <a:rect l="l" t="t" r="r" b="b"/>
              <a:pathLst>
                <a:path w="18982" h="17057" extrusionOk="0">
                  <a:moveTo>
                    <a:pt x="12121" y="1"/>
                  </a:moveTo>
                  <a:cubicBezTo>
                    <a:pt x="11858" y="1"/>
                    <a:pt x="11660" y="32"/>
                    <a:pt x="11473" y="32"/>
                  </a:cubicBezTo>
                  <a:cubicBezTo>
                    <a:pt x="11447" y="32"/>
                    <a:pt x="11421" y="32"/>
                    <a:pt x="11395" y="30"/>
                  </a:cubicBezTo>
                  <a:cubicBezTo>
                    <a:pt x="10688" y="307"/>
                    <a:pt x="9943" y="446"/>
                    <a:pt x="9198" y="446"/>
                  </a:cubicBezTo>
                  <a:cubicBezTo>
                    <a:pt x="8730" y="446"/>
                    <a:pt x="8261" y="391"/>
                    <a:pt x="7803" y="281"/>
                  </a:cubicBezTo>
                  <a:cubicBezTo>
                    <a:pt x="6216" y="465"/>
                    <a:pt x="5297" y="1217"/>
                    <a:pt x="3526" y="1918"/>
                  </a:cubicBezTo>
                  <a:lnTo>
                    <a:pt x="0" y="3823"/>
                  </a:lnTo>
                  <a:lnTo>
                    <a:pt x="2540" y="7365"/>
                  </a:lnTo>
                  <a:lnTo>
                    <a:pt x="5815" y="6279"/>
                  </a:lnTo>
                  <a:cubicBezTo>
                    <a:pt x="6082" y="7633"/>
                    <a:pt x="6149" y="8719"/>
                    <a:pt x="6333" y="10373"/>
                  </a:cubicBezTo>
                  <a:lnTo>
                    <a:pt x="6667" y="17056"/>
                  </a:lnTo>
                  <a:lnTo>
                    <a:pt x="16575" y="16889"/>
                  </a:lnTo>
                  <a:lnTo>
                    <a:pt x="15573" y="10557"/>
                  </a:lnTo>
                  <a:lnTo>
                    <a:pt x="14971" y="5544"/>
                  </a:lnTo>
                  <a:lnTo>
                    <a:pt x="14971" y="5544"/>
                  </a:lnTo>
                  <a:lnTo>
                    <a:pt x="17878" y="6747"/>
                  </a:lnTo>
                  <a:lnTo>
                    <a:pt x="18981" y="2670"/>
                  </a:lnTo>
                  <a:cubicBezTo>
                    <a:pt x="17394" y="2002"/>
                    <a:pt x="16274" y="1601"/>
                    <a:pt x="15389" y="1133"/>
                  </a:cubicBezTo>
                  <a:cubicBezTo>
                    <a:pt x="13595" y="154"/>
                    <a:pt x="12700" y="1"/>
                    <a:pt x="12121" y="1"/>
                  </a:cubicBezTo>
                  <a:close/>
                </a:path>
              </a:pathLst>
            </a:custGeom>
            <a:solidFill>
              <a:srgbClr val="19B5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5" name="Google Shape;1405;p7"/>
            <p:cNvSpPr/>
            <p:nvPr/>
          </p:nvSpPr>
          <p:spPr>
            <a:xfrm>
              <a:off x="1633700" y="2636975"/>
              <a:ext cx="283225" cy="65350"/>
            </a:xfrm>
            <a:custGeom>
              <a:avLst/>
              <a:gdLst/>
              <a:ahLst/>
              <a:cxnLst/>
              <a:rect l="l" t="t" r="r" b="b"/>
              <a:pathLst>
                <a:path w="11329" h="2614" extrusionOk="0">
                  <a:moveTo>
                    <a:pt x="11190" y="0"/>
                  </a:moveTo>
                  <a:cubicBezTo>
                    <a:pt x="11187" y="0"/>
                    <a:pt x="11183" y="2"/>
                    <a:pt x="11178" y="7"/>
                  </a:cubicBezTo>
                  <a:cubicBezTo>
                    <a:pt x="11178" y="7"/>
                    <a:pt x="11212" y="41"/>
                    <a:pt x="11245" y="124"/>
                  </a:cubicBezTo>
                  <a:cubicBezTo>
                    <a:pt x="11295" y="241"/>
                    <a:pt x="11279" y="392"/>
                    <a:pt x="11212" y="492"/>
                  </a:cubicBezTo>
                  <a:cubicBezTo>
                    <a:pt x="11095" y="676"/>
                    <a:pt x="10944" y="809"/>
                    <a:pt x="10744" y="893"/>
                  </a:cubicBezTo>
                  <a:cubicBezTo>
                    <a:pt x="10477" y="960"/>
                    <a:pt x="10193" y="993"/>
                    <a:pt x="9909" y="993"/>
                  </a:cubicBezTo>
                  <a:cubicBezTo>
                    <a:pt x="9741" y="993"/>
                    <a:pt x="9574" y="1026"/>
                    <a:pt x="9407" y="1060"/>
                  </a:cubicBezTo>
                  <a:cubicBezTo>
                    <a:pt x="9240" y="1110"/>
                    <a:pt x="9073" y="1194"/>
                    <a:pt x="8923" y="1311"/>
                  </a:cubicBezTo>
                  <a:cubicBezTo>
                    <a:pt x="8605" y="1528"/>
                    <a:pt x="8355" y="1828"/>
                    <a:pt x="8037" y="2096"/>
                  </a:cubicBezTo>
                  <a:cubicBezTo>
                    <a:pt x="7887" y="2229"/>
                    <a:pt x="7703" y="2346"/>
                    <a:pt x="7519" y="2413"/>
                  </a:cubicBezTo>
                  <a:cubicBezTo>
                    <a:pt x="7382" y="2470"/>
                    <a:pt x="7237" y="2496"/>
                    <a:pt x="7095" y="2496"/>
                  </a:cubicBezTo>
                  <a:cubicBezTo>
                    <a:pt x="7030" y="2496"/>
                    <a:pt x="6964" y="2491"/>
                    <a:pt x="6901" y="2480"/>
                  </a:cubicBezTo>
                  <a:cubicBezTo>
                    <a:pt x="6467" y="2413"/>
                    <a:pt x="6066" y="2129"/>
                    <a:pt x="5631" y="1929"/>
                  </a:cubicBezTo>
                  <a:cubicBezTo>
                    <a:pt x="5319" y="1785"/>
                    <a:pt x="4982" y="1710"/>
                    <a:pt x="4637" y="1710"/>
                  </a:cubicBezTo>
                  <a:cubicBezTo>
                    <a:pt x="4501" y="1710"/>
                    <a:pt x="4364" y="1721"/>
                    <a:pt x="4228" y="1745"/>
                  </a:cubicBezTo>
                  <a:cubicBezTo>
                    <a:pt x="3793" y="1795"/>
                    <a:pt x="3359" y="1879"/>
                    <a:pt x="2941" y="1996"/>
                  </a:cubicBezTo>
                  <a:cubicBezTo>
                    <a:pt x="2573" y="2096"/>
                    <a:pt x="2172" y="2146"/>
                    <a:pt x="1788" y="2179"/>
                  </a:cubicBezTo>
                  <a:cubicBezTo>
                    <a:pt x="1754" y="2181"/>
                    <a:pt x="1721" y="2182"/>
                    <a:pt x="1687" y="2182"/>
                  </a:cubicBezTo>
                  <a:cubicBezTo>
                    <a:pt x="1387" y="2182"/>
                    <a:pt x="1088" y="2116"/>
                    <a:pt x="802" y="1996"/>
                  </a:cubicBezTo>
                  <a:cubicBezTo>
                    <a:pt x="552" y="1862"/>
                    <a:pt x="351" y="1678"/>
                    <a:pt x="218" y="1427"/>
                  </a:cubicBezTo>
                  <a:cubicBezTo>
                    <a:pt x="101" y="1244"/>
                    <a:pt x="50" y="1043"/>
                    <a:pt x="50" y="843"/>
                  </a:cubicBezTo>
                  <a:cubicBezTo>
                    <a:pt x="67" y="659"/>
                    <a:pt x="134" y="492"/>
                    <a:pt x="234" y="341"/>
                  </a:cubicBezTo>
                  <a:lnTo>
                    <a:pt x="234" y="341"/>
                  </a:lnTo>
                  <a:cubicBezTo>
                    <a:pt x="201" y="375"/>
                    <a:pt x="167" y="408"/>
                    <a:pt x="151" y="442"/>
                  </a:cubicBezTo>
                  <a:cubicBezTo>
                    <a:pt x="67" y="559"/>
                    <a:pt x="17" y="692"/>
                    <a:pt x="17" y="826"/>
                  </a:cubicBezTo>
                  <a:cubicBezTo>
                    <a:pt x="0" y="1060"/>
                    <a:pt x="50" y="1277"/>
                    <a:pt x="151" y="1461"/>
                  </a:cubicBezTo>
                  <a:cubicBezTo>
                    <a:pt x="301" y="1712"/>
                    <a:pt x="518" y="1929"/>
                    <a:pt x="769" y="2062"/>
                  </a:cubicBezTo>
                  <a:cubicBezTo>
                    <a:pt x="1055" y="2198"/>
                    <a:pt x="1367" y="2265"/>
                    <a:pt x="1683" y="2265"/>
                  </a:cubicBezTo>
                  <a:cubicBezTo>
                    <a:pt x="1718" y="2265"/>
                    <a:pt x="1753" y="2265"/>
                    <a:pt x="1788" y="2263"/>
                  </a:cubicBezTo>
                  <a:cubicBezTo>
                    <a:pt x="2189" y="2263"/>
                    <a:pt x="2590" y="2196"/>
                    <a:pt x="2974" y="2096"/>
                  </a:cubicBezTo>
                  <a:cubicBezTo>
                    <a:pt x="3392" y="1996"/>
                    <a:pt x="3810" y="1912"/>
                    <a:pt x="4244" y="1845"/>
                  </a:cubicBezTo>
                  <a:cubicBezTo>
                    <a:pt x="4353" y="1833"/>
                    <a:pt x="4462" y="1827"/>
                    <a:pt x="4572" y="1827"/>
                  </a:cubicBezTo>
                  <a:cubicBezTo>
                    <a:pt x="4917" y="1827"/>
                    <a:pt x="5264" y="1889"/>
                    <a:pt x="5581" y="2029"/>
                  </a:cubicBezTo>
                  <a:cubicBezTo>
                    <a:pt x="6015" y="2229"/>
                    <a:pt x="6400" y="2514"/>
                    <a:pt x="6868" y="2597"/>
                  </a:cubicBezTo>
                  <a:cubicBezTo>
                    <a:pt x="6942" y="2608"/>
                    <a:pt x="7016" y="2613"/>
                    <a:pt x="7089" y="2613"/>
                  </a:cubicBezTo>
                  <a:cubicBezTo>
                    <a:pt x="7248" y="2613"/>
                    <a:pt x="7404" y="2587"/>
                    <a:pt x="7553" y="2530"/>
                  </a:cubicBezTo>
                  <a:cubicBezTo>
                    <a:pt x="7753" y="2447"/>
                    <a:pt x="7937" y="2313"/>
                    <a:pt x="8104" y="2179"/>
                  </a:cubicBezTo>
                  <a:cubicBezTo>
                    <a:pt x="8421" y="1895"/>
                    <a:pt x="8689" y="1595"/>
                    <a:pt x="8973" y="1377"/>
                  </a:cubicBezTo>
                  <a:cubicBezTo>
                    <a:pt x="9123" y="1277"/>
                    <a:pt x="9274" y="1210"/>
                    <a:pt x="9441" y="1143"/>
                  </a:cubicBezTo>
                  <a:cubicBezTo>
                    <a:pt x="9591" y="1110"/>
                    <a:pt x="9758" y="1077"/>
                    <a:pt x="9909" y="1077"/>
                  </a:cubicBezTo>
                  <a:cubicBezTo>
                    <a:pt x="10209" y="1060"/>
                    <a:pt x="10493" y="1026"/>
                    <a:pt x="10761" y="943"/>
                  </a:cubicBezTo>
                  <a:cubicBezTo>
                    <a:pt x="10978" y="876"/>
                    <a:pt x="11145" y="709"/>
                    <a:pt x="11245" y="525"/>
                  </a:cubicBezTo>
                  <a:cubicBezTo>
                    <a:pt x="11312" y="392"/>
                    <a:pt x="11329" y="241"/>
                    <a:pt x="11279" y="108"/>
                  </a:cubicBezTo>
                  <a:cubicBezTo>
                    <a:pt x="11262" y="74"/>
                    <a:pt x="11245" y="57"/>
                    <a:pt x="11212" y="24"/>
                  </a:cubicBezTo>
                  <a:cubicBezTo>
                    <a:pt x="11200" y="12"/>
                    <a:pt x="11197" y="0"/>
                    <a:pt x="11190"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6" name="Google Shape;1406;p7"/>
            <p:cNvSpPr/>
            <p:nvPr/>
          </p:nvSpPr>
          <p:spPr>
            <a:xfrm>
              <a:off x="1550575" y="2691875"/>
              <a:ext cx="343800" cy="92550"/>
            </a:xfrm>
            <a:custGeom>
              <a:avLst/>
              <a:gdLst/>
              <a:ahLst/>
              <a:cxnLst/>
              <a:rect l="l" t="t" r="r" b="b"/>
              <a:pathLst>
                <a:path w="13752" h="3702" extrusionOk="0">
                  <a:moveTo>
                    <a:pt x="184" y="0"/>
                  </a:moveTo>
                  <a:lnTo>
                    <a:pt x="184" y="0"/>
                  </a:lnTo>
                  <a:cubicBezTo>
                    <a:pt x="151" y="50"/>
                    <a:pt x="134" y="100"/>
                    <a:pt x="101" y="150"/>
                  </a:cubicBezTo>
                  <a:cubicBezTo>
                    <a:pt x="34" y="284"/>
                    <a:pt x="0" y="451"/>
                    <a:pt x="17" y="602"/>
                  </a:cubicBezTo>
                  <a:cubicBezTo>
                    <a:pt x="34" y="852"/>
                    <a:pt x="134" y="1103"/>
                    <a:pt x="268" y="1303"/>
                  </a:cubicBezTo>
                  <a:cubicBezTo>
                    <a:pt x="468" y="1571"/>
                    <a:pt x="752" y="1771"/>
                    <a:pt x="1070" y="1888"/>
                  </a:cubicBezTo>
                  <a:cubicBezTo>
                    <a:pt x="1437" y="2005"/>
                    <a:pt x="1838" y="2072"/>
                    <a:pt x="2239" y="2072"/>
                  </a:cubicBezTo>
                  <a:cubicBezTo>
                    <a:pt x="2690" y="2072"/>
                    <a:pt x="3142" y="2089"/>
                    <a:pt x="3593" y="2139"/>
                  </a:cubicBezTo>
                  <a:cubicBezTo>
                    <a:pt x="3827" y="2172"/>
                    <a:pt x="4061" y="2222"/>
                    <a:pt x="4278" y="2323"/>
                  </a:cubicBezTo>
                  <a:cubicBezTo>
                    <a:pt x="4512" y="2423"/>
                    <a:pt x="4729" y="2556"/>
                    <a:pt x="4913" y="2724"/>
                  </a:cubicBezTo>
                  <a:cubicBezTo>
                    <a:pt x="5130" y="2874"/>
                    <a:pt x="5330" y="3041"/>
                    <a:pt x="5548" y="3191"/>
                  </a:cubicBezTo>
                  <a:cubicBezTo>
                    <a:pt x="5782" y="3342"/>
                    <a:pt x="6032" y="3475"/>
                    <a:pt x="6299" y="3559"/>
                  </a:cubicBezTo>
                  <a:cubicBezTo>
                    <a:pt x="6597" y="3655"/>
                    <a:pt x="6910" y="3701"/>
                    <a:pt x="7225" y="3701"/>
                  </a:cubicBezTo>
                  <a:cubicBezTo>
                    <a:pt x="7458" y="3701"/>
                    <a:pt x="7692" y="3676"/>
                    <a:pt x="7920" y="3626"/>
                  </a:cubicBezTo>
                  <a:cubicBezTo>
                    <a:pt x="8438" y="3526"/>
                    <a:pt x="8873" y="3242"/>
                    <a:pt x="9290" y="3024"/>
                  </a:cubicBezTo>
                  <a:cubicBezTo>
                    <a:pt x="9622" y="2852"/>
                    <a:pt x="9975" y="2732"/>
                    <a:pt x="10308" y="2732"/>
                  </a:cubicBezTo>
                  <a:cubicBezTo>
                    <a:pt x="10393" y="2732"/>
                    <a:pt x="10478" y="2740"/>
                    <a:pt x="10560" y="2757"/>
                  </a:cubicBezTo>
                  <a:cubicBezTo>
                    <a:pt x="10961" y="2857"/>
                    <a:pt x="11312" y="3074"/>
                    <a:pt x="11663" y="3175"/>
                  </a:cubicBezTo>
                  <a:cubicBezTo>
                    <a:pt x="11843" y="3232"/>
                    <a:pt x="12029" y="3262"/>
                    <a:pt x="12217" y="3262"/>
                  </a:cubicBezTo>
                  <a:cubicBezTo>
                    <a:pt x="12360" y="3262"/>
                    <a:pt x="12504" y="3244"/>
                    <a:pt x="12649" y="3208"/>
                  </a:cubicBezTo>
                  <a:cubicBezTo>
                    <a:pt x="12883" y="3158"/>
                    <a:pt x="13117" y="3058"/>
                    <a:pt x="13317" y="2907"/>
                  </a:cubicBezTo>
                  <a:cubicBezTo>
                    <a:pt x="13451" y="2824"/>
                    <a:pt x="13568" y="2707"/>
                    <a:pt x="13668" y="2590"/>
                  </a:cubicBezTo>
                  <a:cubicBezTo>
                    <a:pt x="13701" y="2556"/>
                    <a:pt x="13735" y="2506"/>
                    <a:pt x="13751" y="2456"/>
                  </a:cubicBezTo>
                  <a:lnTo>
                    <a:pt x="13751" y="2456"/>
                  </a:lnTo>
                  <a:cubicBezTo>
                    <a:pt x="13618" y="2607"/>
                    <a:pt x="13467" y="2757"/>
                    <a:pt x="13300" y="2874"/>
                  </a:cubicBezTo>
                  <a:cubicBezTo>
                    <a:pt x="13083" y="3008"/>
                    <a:pt x="12866" y="3091"/>
                    <a:pt x="12632" y="3141"/>
                  </a:cubicBezTo>
                  <a:cubicBezTo>
                    <a:pt x="12495" y="3177"/>
                    <a:pt x="12358" y="3195"/>
                    <a:pt x="12220" y="3195"/>
                  </a:cubicBezTo>
                  <a:cubicBezTo>
                    <a:pt x="12040" y="3195"/>
                    <a:pt x="11860" y="3165"/>
                    <a:pt x="11680" y="3108"/>
                  </a:cubicBezTo>
                  <a:cubicBezTo>
                    <a:pt x="11345" y="2991"/>
                    <a:pt x="11011" y="2774"/>
                    <a:pt x="10577" y="2673"/>
                  </a:cubicBezTo>
                  <a:cubicBezTo>
                    <a:pt x="10468" y="2648"/>
                    <a:pt x="10355" y="2636"/>
                    <a:pt x="10243" y="2636"/>
                  </a:cubicBezTo>
                  <a:cubicBezTo>
                    <a:pt x="10130" y="2636"/>
                    <a:pt x="10017" y="2648"/>
                    <a:pt x="9909" y="2673"/>
                  </a:cubicBezTo>
                  <a:cubicBezTo>
                    <a:pt x="9675" y="2740"/>
                    <a:pt x="9457" y="2824"/>
                    <a:pt x="9240" y="2924"/>
                  </a:cubicBezTo>
                  <a:cubicBezTo>
                    <a:pt x="8822" y="3141"/>
                    <a:pt x="8388" y="3425"/>
                    <a:pt x="7887" y="3526"/>
                  </a:cubicBezTo>
                  <a:cubicBezTo>
                    <a:pt x="7677" y="3566"/>
                    <a:pt x="7464" y="3588"/>
                    <a:pt x="7252" y="3588"/>
                  </a:cubicBezTo>
                  <a:cubicBezTo>
                    <a:pt x="6941" y="3588"/>
                    <a:pt x="6631" y="3541"/>
                    <a:pt x="6333" y="3442"/>
                  </a:cubicBezTo>
                  <a:cubicBezTo>
                    <a:pt x="6082" y="3358"/>
                    <a:pt x="5848" y="3242"/>
                    <a:pt x="5614" y="3091"/>
                  </a:cubicBezTo>
                  <a:cubicBezTo>
                    <a:pt x="5397" y="2957"/>
                    <a:pt x="5197" y="2790"/>
                    <a:pt x="4979" y="2623"/>
                  </a:cubicBezTo>
                  <a:cubicBezTo>
                    <a:pt x="4779" y="2456"/>
                    <a:pt x="4562" y="2323"/>
                    <a:pt x="4328" y="2222"/>
                  </a:cubicBezTo>
                  <a:cubicBezTo>
                    <a:pt x="4094" y="2122"/>
                    <a:pt x="3843" y="2055"/>
                    <a:pt x="3609" y="2039"/>
                  </a:cubicBezTo>
                  <a:cubicBezTo>
                    <a:pt x="3271" y="2001"/>
                    <a:pt x="2923" y="1982"/>
                    <a:pt x="2580" y="1982"/>
                  </a:cubicBezTo>
                  <a:cubicBezTo>
                    <a:pt x="2466" y="1982"/>
                    <a:pt x="2352" y="1984"/>
                    <a:pt x="2239" y="1988"/>
                  </a:cubicBezTo>
                  <a:cubicBezTo>
                    <a:pt x="1855" y="1988"/>
                    <a:pt x="1471" y="1922"/>
                    <a:pt x="1086" y="1805"/>
                  </a:cubicBezTo>
                  <a:cubicBezTo>
                    <a:pt x="786" y="1704"/>
                    <a:pt x="518" y="1521"/>
                    <a:pt x="335" y="1270"/>
                  </a:cubicBezTo>
                  <a:cubicBezTo>
                    <a:pt x="184" y="1069"/>
                    <a:pt x="101" y="836"/>
                    <a:pt x="67" y="602"/>
                  </a:cubicBezTo>
                  <a:cubicBezTo>
                    <a:pt x="50" y="451"/>
                    <a:pt x="67" y="301"/>
                    <a:pt x="117" y="150"/>
                  </a:cubicBezTo>
                  <a:cubicBezTo>
                    <a:pt x="167" y="50"/>
                    <a:pt x="201" y="17"/>
                    <a:pt x="184"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7" name="Google Shape;1407;p7"/>
            <p:cNvSpPr/>
            <p:nvPr/>
          </p:nvSpPr>
          <p:spPr>
            <a:xfrm>
              <a:off x="1909800" y="2715675"/>
              <a:ext cx="75225" cy="38775"/>
            </a:xfrm>
            <a:custGeom>
              <a:avLst/>
              <a:gdLst/>
              <a:ahLst/>
              <a:cxnLst/>
              <a:rect l="l" t="t" r="r" b="b"/>
              <a:pathLst>
                <a:path w="3009" h="1551" extrusionOk="0">
                  <a:moveTo>
                    <a:pt x="3008" y="0"/>
                  </a:moveTo>
                  <a:cubicBezTo>
                    <a:pt x="2841" y="0"/>
                    <a:pt x="2657" y="51"/>
                    <a:pt x="2507" y="134"/>
                  </a:cubicBezTo>
                  <a:cubicBezTo>
                    <a:pt x="2156" y="335"/>
                    <a:pt x="1822" y="569"/>
                    <a:pt x="1521" y="853"/>
                  </a:cubicBezTo>
                  <a:cubicBezTo>
                    <a:pt x="1237" y="1120"/>
                    <a:pt x="886" y="1320"/>
                    <a:pt x="502" y="1437"/>
                  </a:cubicBezTo>
                  <a:cubicBezTo>
                    <a:pt x="335" y="1471"/>
                    <a:pt x="168" y="1488"/>
                    <a:pt x="1" y="1488"/>
                  </a:cubicBezTo>
                  <a:cubicBezTo>
                    <a:pt x="102" y="1528"/>
                    <a:pt x="209" y="1550"/>
                    <a:pt x="315" y="1550"/>
                  </a:cubicBezTo>
                  <a:cubicBezTo>
                    <a:pt x="384" y="1550"/>
                    <a:pt x="453" y="1541"/>
                    <a:pt x="519" y="1521"/>
                  </a:cubicBezTo>
                  <a:cubicBezTo>
                    <a:pt x="920" y="1421"/>
                    <a:pt x="1287" y="1220"/>
                    <a:pt x="1605" y="953"/>
                  </a:cubicBezTo>
                  <a:cubicBezTo>
                    <a:pt x="1889" y="669"/>
                    <a:pt x="2206" y="418"/>
                    <a:pt x="2557" y="201"/>
                  </a:cubicBezTo>
                  <a:cubicBezTo>
                    <a:pt x="2824" y="51"/>
                    <a:pt x="3008" y="34"/>
                    <a:pt x="3008"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8" name="Google Shape;1408;p7"/>
            <p:cNvSpPr/>
            <p:nvPr/>
          </p:nvSpPr>
          <p:spPr>
            <a:xfrm>
              <a:off x="1682575" y="2844300"/>
              <a:ext cx="220150" cy="29425"/>
            </a:xfrm>
            <a:custGeom>
              <a:avLst/>
              <a:gdLst/>
              <a:ahLst/>
              <a:cxnLst/>
              <a:rect l="l" t="t" r="r" b="b"/>
              <a:pathLst>
                <a:path w="8806" h="1177" extrusionOk="0">
                  <a:moveTo>
                    <a:pt x="3" y="0"/>
                  </a:moveTo>
                  <a:cubicBezTo>
                    <a:pt x="2" y="0"/>
                    <a:pt x="1" y="1"/>
                    <a:pt x="0" y="2"/>
                  </a:cubicBezTo>
                  <a:cubicBezTo>
                    <a:pt x="0" y="35"/>
                    <a:pt x="17" y="69"/>
                    <a:pt x="34" y="85"/>
                  </a:cubicBezTo>
                  <a:cubicBezTo>
                    <a:pt x="67" y="185"/>
                    <a:pt x="117" y="269"/>
                    <a:pt x="167" y="336"/>
                  </a:cubicBezTo>
                  <a:cubicBezTo>
                    <a:pt x="385" y="620"/>
                    <a:pt x="652" y="837"/>
                    <a:pt x="986" y="971"/>
                  </a:cubicBezTo>
                  <a:cubicBezTo>
                    <a:pt x="1322" y="1110"/>
                    <a:pt x="1674" y="1177"/>
                    <a:pt x="2031" y="1177"/>
                  </a:cubicBezTo>
                  <a:cubicBezTo>
                    <a:pt x="2189" y="1177"/>
                    <a:pt x="2348" y="1163"/>
                    <a:pt x="2507" y="1138"/>
                  </a:cubicBezTo>
                  <a:cubicBezTo>
                    <a:pt x="3125" y="1021"/>
                    <a:pt x="3726" y="871"/>
                    <a:pt x="4311" y="653"/>
                  </a:cubicBezTo>
                  <a:cubicBezTo>
                    <a:pt x="4847" y="469"/>
                    <a:pt x="5412" y="384"/>
                    <a:pt x="5979" y="384"/>
                  </a:cubicBezTo>
                  <a:cubicBezTo>
                    <a:pt x="6030" y="384"/>
                    <a:pt x="6081" y="385"/>
                    <a:pt x="6132" y="386"/>
                  </a:cubicBezTo>
                  <a:cubicBezTo>
                    <a:pt x="6700" y="419"/>
                    <a:pt x="7135" y="703"/>
                    <a:pt x="7569" y="820"/>
                  </a:cubicBezTo>
                  <a:cubicBezTo>
                    <a:pt x="7691" y="863"/>
                    <a:pt x="7819" y="883"/>
                    <a:pt x="7947" y="883"/>
                  </a:cubicBezTo>
                  <a:cubicBezTo>
                    <a:pt x="8172" y="883"/>
                    <a:pt x="8397" y="820"/>
                    <a:pt x="8588" y="703"/>
                  </a:cubicBezTo>
                  <a:cubicBezTo>
                    <a:pt x="8655" y="653"/>
                    <a:pt x="8722" y="570"/>
                    <a:pt x="8772" y="486"/>
                  </a:cubicBezTo>
                  <a:cubicBezTo>
                    <a:pt x="8789" y="470"/>
                    <a:pt x="8806" y="436"/>
                    <a:pt x="8806" y="403"/>
                  </a:cubicBezTo>
                  <a:lnTo>
                    <a:pt x="8806" y="403"/>
                  </a:lnTo>
                  <a:cubicBezTo>
                    <a:pt x="8739" y="503"/>
                    <a:pt x="8655" y="603"/>
                    <a:pt x="8555" y="670"/>
                  </a:cubicBezTo>
                  <a:cubicBezTo>
                    <a:pt x="8392" y="766"/>
                    <a:pt x="8202" y="812"/>
                    <a:pt x="8009" y="812"/>
                  </a:cubicBezTo>
                  <a:cubicBezTo>
                    <a:pt x="7866" y="812"/>
                    <a:pt x="7721" y="787"/>
                    <a:pt x="7586" y="737"/>
                  </a:cubicBezTo>
                  <a:cubicBezTo>
                    <a:pt x="7385" y="687"/>
                    <a:pt x="7168" y="586"/>
                    <a:pt x="6934" y="486"/>
                  </a:cubicBezTo>
                  <a:cubicBezTo>
                    <a:pt x="6684" y="369"/>
                    <a:pt x="6416" y="302"/>
                    <a:pt x="6132" y="286"/>
                  </a:cubicBezTo>
                  <a:cubicBezTo>
                    <a:pt x="6045" y="281"/>
                    <a:pt x="5957" y="279"/>
                    <a:pt x="5869" y="279"/>
                  </a:cubicBezTo>
                  <a:cubicBezTo>
                    <a:pt x="5335" y="279"/>
                    <a:pt x="4794" y="367"/>
                    <a:pt x="4278" y="553"/>
                  </a:cubicBezTo>
                  <a:cubicBezTo>
                    <a:pt x="3693" y="754"/>
                    <a:pt x="3091" y="904"/>
                    <a:pt x="2490" y="1021"/>
                  </a:cubicBezTo>
                  <a:cubicBezTo>
                    <a:pt x="2320" y="1055"/>
                    <a:pt x="2149" y="1072"/>
                    <a:pt x="1980" y="1072"/>
                  </a:cubicBezTo>
                  <a:cubicBezTo>
                    <a:pt x="1652" y="1072"/>
                    <a:pt x="1328" y="1009"/>
                    <a:pt x="1019" y="887"/>
                  </a:cubicBezTo>
                  <a:cubicBezTo>
                    <a:pt x="702" y="770"/>
                    <a:pt x="418" y="570"/>
                    <a:pt x="201" y="319"/>
                  </a:cubicBezTo>
                  <a:cubicBezTo>
                    <a:pt x="75" y="130"/>
                    <a:pt x="23" y="0"/>
                    <a:pt x="3"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9" name="Google Shape;1409;p7"/>
            <p:cNvSpPr/>
            <p:nvPr/>
          </p:nvSpPr>
          <p:spPr>
            <a:xfrm>
              <a:off x="1687575" y="2952100"/>
              <a:ext cx="239800" cy="31350"/>
            </a:xfrm>
            <a:custGeom>
              <a:avLst/>
              <a:gdLst/>
              <a:ahLst/>
              <a:cxnLst/>
              <a:rect l="l" t="t" r="r" b="b"/>
              <a:pathLst>
                <a:path w="9592" h="1254" extrusionOk="0">
                  <a:moveTo>
                    <a:pt x="1" y="0"/>
                  </a:moveTo>
                  <a:lnTo>
                    <a:pt x="1" y="0"/>
                  </a:lnTo>
                  <a:cubicBezTo>
                    <a:pt x="1" y="1"/>
                    <a:pt x="17" y="34"/>
                    <a:pt x="68" y="84"/>
                  </a:cubicBezTo>
                  <a:cubicBezTo>
                    <a:pt x="134" y="168"/>
                    <a:pt x="218" y="234"/>
                    <a:pt x="285" y="301"/>
                  </a:cubicBezTo>
                  <a:cubicBezTo>
                    <a:pt x="569" y="552"/>
                    <a:pt x="903" y="752"/>
                    <a:pt x="1237" y="903"/>
                  </a:cubicBezTo>
                  <a:cubicBezTo>
                    <a:pt x="1755" y="1137"/>
                    <a:pt x="2307" y="1254"/>
                    <a:pt x="2875" y="1254"/>
                  </a:cubicBezTo>
                  <a:cubicBezTo>
                    <a:pt x="3209" y="1254"/>
                    <a:pt x="3526" y="1220"/>
                    <a:pt x="3860" y="1137"/>
                  </a:cubicBezTo>
                  <a:cubicBezTo>
                    <a:pt x="4195" y="1053"/>
                    <a:pt x="4529" y="936"/>
                    <a:pt x="4863" y="819"/>
                  </a:cubicBezTo>
                  <a:cubicBezTo>
                    <a:pt x="5431" y="620"/>
                    <a:pt x="6000" y="433"/>
                    <a:pt x="6538" y="433"/>
                  </a:cubicBezTo>
                  <a:cubicBezTo>
                    <a:pt x="6632" y="433"/>
                    <a:pt x="6725" y="439"/>
                    <a:pt x="6818" y="452"/>
                  </a:cubicBezTo>
                  <a:cubicBezTo>
                    <a:pt x="7102" y="485"/>
                    <a:pt x="7386" y="569"/>
                    <a:pt x="7653" y="669"/>
                  </a:cubicBezTo>
                  <a:cubicBezTo>
                    <a:pt x="7904" y="769"/>
                    <a:pt x="8155" y="836"/>
                    <a:pt x="8422" y="886"/>
                  </a:cubicBezTo>
                  <a:cubicBezTo>
                    <a:pt x="8475" y="893"/>
                    <a:pt x="8527" y="896"/>
                    <a:pt x="8580" y="896"/>
                  </a:cubicBezTo>
                  <a:cubicBezTo>
                    <a:pt x="8909" y="896"/>
                    <a:pt x="9227" y="761"/>
                    <a:pt x="9458" y="502"/>
                  </a:cubicBezTo>
                  <a:cubicBezTo>
                    <a:pt x="9525" y="418"/>
                    <a:pt x="9558" y="335"/>
                    <a:pt x="9591" y="218"/>
                  </a:cubicBezTo>
                  <a:cubicBezTo>
                    <a:pt x="9591" y="184"/>
                    <a:pt x="9591" y="151"/>
                    <a:pt x="9591" y="117"/>
                  </a:cubicBezTo>
                  <a:cubicBezTo>
                    <a:pt x="9558" y="251"/>
                    <a:pt x="9508" y="368"/>
                    <a:pt x="9424" y="468"/>
                  </a:cubicBezTo>
                  <a:cubicBezTo>
                    <a:pt x="9197" y="695"/>
                    <a:pt x="8898" y="814"/>
                    <a:pt x="8588" y="814"/>
                  </a:cubicBezTo>
                  <a:cubicBezTo>
                    <a:pt x="8533" y="814"/>
                    <a:pt x="8477" y="810"/>
                    <a:pt x="8422" y="802"/>
                  </a:cubicBezTo>
                  <a:cubicBezTo>
                    <a:pt x="8171" y="752"/>
                    <a:pt x="7921" y="686"/>
                    <a:pt x="7687" y="585"/>
                  </a:cubicBezTo>
                  <a:cubicBezTo>
                    <a:pt x="7419" y="468"/>
                    <a:pt x="7119" y="385"/>
                    <a:pt x="6835" y="335"/>
                  </a:cubicBezTo>
                  <a:cubicBezTo>
                    <a:pt x="6737" y="322"/>
                    <a:pt x="6639" y="316"/>
                    <a:pt x="6540" y="316"/>
                  </a:cubicBezTo>
                  <a:cubicBezTo>
                    <a:pt x="5979" y="316"/>
                    <a:pt x="5398" y="503"/>
                    <a:pt x="4830" y="702"/>
                  </a:cubicBezTo>
                  <a:cubicBezTo>
                    <a:pt x="4479" y="819"/>
                    <a:pt x="4161" y="936"/>
                    <a:pt x="3827" y="1020"/>
                  </a:cubicBezTo>
                  <a:cubicBezTo>
                    <a:pt x="3510" y="1103"/>
                    <a:pt x="3192" y="1153"/>
                    <a:pt x="2875" y="1153"/>
                  </a:cubicBezTo>
                  <a:cubicBezTo>
                    <a:pt x="2323" y="1153"/>
                    <a:pt x="1772" y="1036"/>
                    <a:pt x="1271" y="819"/>
                  </a:cubicBezTo>
                  <a:cubicBezTo>
                    <a:pt x="803" y="619"/>
                    <a:pt x="385" y="335"/>
                    <a:pt x="1"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0" name="Google Shape;1410;p7"/>
            <p:cNvSpPr/>
            <p:nvPr/>
          </p:nvSpPr>
          <p:spPr>
            <a:xfrm>
              <a:off x="1711800" y="2723200"/>
              <a:ext cx="20925" cy="25925"/>
            </a:xfrm>
            <a:custGeom>
              <a:avLst/>
              <a:gdLst/>
              <a:ahLst/>
              <a:cxnLst/>
              <a:rect l="l" t="t" r="r" b="b"/>
              <a:pathLst>
                <a:path w="837" h="1037" extrusionOk="0">
                  <a:moveTo>
                    <a:pt x="1" y="0"/>
                  </a:moveTo>
                  <a:lnTo>
                    <a:pt x="1" y="0"/>
                  </a:lnTo>
                  <a:cubicBezTo>
                    <a:pt x="251" y="368"/>
                    <a:pt x="536" y="702"/>
                    <a:pt x="836" y="1036"/>
                  </a:cubicBezTo>
                  <a:cubicBezTo>
                    <a:pt x="669" y="618"/>
                    <a:pt x="368" y="251"/>
                    <a:pt x="1"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1" name="Google Shape;1411;p7"/>
            <p:cNvSpPr/>
            <p:nvPr/>
          </p:nvSpPr>
          <p:spPr>
            <a:xfrm>
              <a:off x="1852150" y="2711925"/>
              <a:ext cx="23425" cy="25075"/>
            </a:xfrm>
            <a:custGeom>
              <a:avLst/>
              <a:gdLst/>
              <a:ahLst/>
              <a:cxnLst/>
              <a:rect l="l" t="t" r="r" b="b"/>
              <a:pathLst>
                <a:path w="937" h="1003" extrusionOk="0">
                  <a:moveTo>
                    <a:pt x="937" y="0"/>
                  </a:moveTo>
                  <a:lnTo>
                    <a:pt x="937" y="0"/>
                  </a:lnTo>
                  <a:cubicBezTo>
                    <a:pt x="569" y="284"/>
                    <a:pt x="252" y="618"/>
                    <a:pt x="1" y="1003"/>
                  </a:cubicBezTo>
                  <a:cubicBezTo>
                    <a:pt x="369" y="719"/>
                    <a:pt x="686" y="384"/>
                    <a:pt x="937"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2" name="Google Shape;1412;p7"/>
            <p:cNvSpPr/>
            <p:nvPr/>
          </p:nvSpPr>
          <p:spPr>
            <a:xfrm>
              <a:off x="1932350" y="2687275"/>
              <a:ext cx="23425" cy="17150"/>
            </a:xfrm>
            <a:custGeom>
              <a:avLst/>
              <a:gdLst/>
              <a:ahLst/>
              <a:cxnLst/>
              <a:rect l="l" t="t" r="r" b="b"/>
              <a:pathLst>
                <a:path w="937" h="686" extrusionOk="0">
                  <a:moveTo>
                    <a:pt x="18" y="0"/>
                  </a:moveTo>
                  <a:cubicBezTo>
                    <a:pt x="1" y="34"/>
                    <a:pt x="185" y="201"/>
                    <a:pt x="435" y="385"/>
                  </a:cubicBezTo>
                  <a:cubicBezTo>
                    <a:pt x="569" y="518"/>
                    <a:pt x="736" y="618"/>
                    <a:pt x="920" y="685"/>
                  </a:cubicBezTo>
                  <a:cubicBezTo>
                    <a:pt x="937" y="652"/>
                    <a:pt x="753" y="485"/>
                    <a:pt x="502" y="301"/>
                  </a:cubicBezTo>
                  <a:cubicBezTo>
                    <a:pt x="369" y="167"/>
                    <a:pt x="201" y="67"/>
                    <a:pt x="18"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3" name="Google Shape;1413;p7"/>
            <p:cNvSpPr/>
            <p:nvPr/>
          </p:nvSpPr>
          <p:spPr>
            <a:xfrm>
              <a:off x="1591100" y="2686425"/>
              <a:ext cx="9625" cy="24300"/>
            </a:xfrm>
            <a:custGeom>
              <a:avLst/>
              <a:gdLst/>
              <a:ahLst/>
              <a:cxnLst/>
              <a:rect l="l" t="t" r="r" b="b"/>
              <a:pathLst>
                <a:path w="385" h="972" extrusionOk="0">
                  <a:moveTo>
                    <a:pt x="351" y="1"/>
                  </a:moveTo>
                  <a:lnTo>
                    <a:pt x="0" y="970"/>
                  </a:lnTo>
                  <a:cubicBezTo>
                    <a:pt x="1" y="971"/>
                    <a:pt x="2" y="971"/>
                    <a:pt x="3" y="971"/>
                  </a:cubicBezTo>
                  <a:cubicBezTo>
                    <a:pt x="31" y="971"/>
                    <a:pt x="188" y="792"/>
                    <a:pt x="284" y="536"/>
                  </a:cubicBezTo>
                  <a:cubicBezTo>
                    <a:pt x="368" y="368"/>
                    <a:pt x="384" y="185"/>
                    <a:pt x="351" y="1"/>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4" name="Google Shape;1414;p7"/>
            <p:cNvSpPr/>
            <p:nvPr/>
          </p:nvSpPr>
          <p:spPr>
            <a:xfrm>
              <a:off x="1717650" y="2918600"/>
              <a:ext cx="19250" cy="24350"/>
            </a:xfrm>
            <a:custGeom>
              <a:avLst/>
              <a:gdLst/>
              <a:ahLst/>
              <a:cxnLst/>
              <a:rect l="l" t="t" r="r" b="b"/>
              <a:pathLst>
                <a:path w="770" h="974" extrusionOk="0">
                  <a:moveTo>
                    <a:pt x="7" y="0"/>
                  </a:moveTo>
                  <a:cubicBezTo>
                    <a:pt x="4" y="0"/>
                    <a:pt x="2" y="2"/>
                    <a:pt x="1" y="4"/>
                  </a:cubicBezTo>
                  <a:cubicBezTo>
                    <a:pt x="84" y="188"/>
                    <a:pt x="201" y="371"/>
                    <a:pt x="335" y="522"/>
                  </a:cubicBezTo>
                  <a:cubicBezTo>
                    <a:pt x="544" y="779"/>
                    <a:pt x="737" y="974"/>
                    <a:pt x="767" y="974"/>
                  </a:cubicBezTo>
                  <a:cubicBezTo>
                    <a:pt x="768" y="974"/>
                    <a:pt x="769" y="974"/>
                    <a:pt x="769" y="973"/>
                  </a:cubicBezTo>
                  <a:cubicBezTo>
                    <a:pt x="686" y="772"/>
                    <a:pt x="569" y="605"/>
                    <a:pt x="435" y="455"/>
                  </a:cubicBezTo>
                  <a:cubicBezTo>
                    <a:pt x="233" y="206"/>
                    <a:pt x="45" y="0"/>
                    <a:pt x="7"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5" name="Google Shape;1415;p7"/>
            <p:cNvSpPr/>
            <p:nvPr/>
          </p:nvSpPr>
          <p:spPr>
            <a:xfrm>
              <a:off x="1782825" y="2910750"/>
              <a:ext cx="25075" cy="24250"/>
            </a:xfrm>
            <a:custGeom>
              <a:avLst/>
              <a:gdLst/>
              <a:ahLst/>
              <a:cxnLst/>
              <a:rect l="l" t="t" r="r" b="b"/>
              <a:pathLst>
                <a:path w="1003" h="970" extrusionOk="0">
                  <a:moveTo>
                    <a:pt x="1003" y="0"/>
                  </a:moveTo>
                  <a:cubicBezTo>
                    <a:pt x="619" y="251"/>
                    <a:pt x="268" y="585"/>
                    <a:pt x="0" y="969"/>
                  </a:cubicBezTo>
                  <a:cubicBezTo>
                    <a:pt x="385" y="702"/>
                    <a:pt x="719" y="368"/>
                    <a:pt x="1003"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6" name="Google Shape;1416;p7"/>
            <p:cNvSpPr/>
            <p:nvPr/>
          </p:nvSpPr>
          <p:spPr>
            <a:xfrm>
              <a:off x="1869700" y="2915350"/>
              <a:ext cx="25925" cy="18825"/>
            </a:xfrm>
            <a:custGeom>
              <a:avLst/>
              <a:gdLst/>
              <a:ahLst/>
              <a:cxnLst/>
              <a:rect l="l" t="t" r="r" b="b"/>
              <a:pathLst>
                <a:path w="1037" h="753" extrusionOk="0">
                  <a:moveTo>
                    <a:pt x="1" y="0"/>
                  </a:moveTo>
                  <a:cubicBezTo>
                    <a:pt x="301" y="318"/>
                    <a:pt x="652" y="568"/>
                    <a:pt x="1037" y="752"/>
                  </a:cubicBezTo>
                  <a:cubicBezTo>
                    <a:pt x="753" y="435"/>
                    <a:pt x="385" y="184"/>
                    <a:pt x="1"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7" name="Google Shape;1417;p7"/>
            <p:cNvSpPr/>
            <p:nvPr/>
          </p:nvSpPr>
          <p:spPr>
            <a:xfrm>
              <a:off x="1723075" y="2811750"/>
              <a:ext cx="33450" cy="19250"/>
            </a:xfrm>
            <a:custGeom>
              <a:avLst/>
              <a:gdLst/>
              <a:ahLst/>
              <a:cxnLst/>
              <a:rect l="l" t="t" r="r" b="b"/>
              <a:pathLst>
                <a:path w="1338" h="770" extrusionOk="0">
                  <a:moveTo>
                    <a:pt x="1338" y="0"/>
                  </a:moveTo>
                  <a:lnTo>
                    <a:pt x="1338" y="0"/>
                  </a:lnTo>
                  <a:cubicBezTo>
                    <a:pt x="853" y="184"/>
                    <a:pt x="402" y="435"/>
                    <a:pt x="1" y="769"/>
                  </a:cubicBezTo>
                  <a:cubicBezTo>
                    <a:pt x="486" y="569"/>
                    <a:pt x="937" y="318"/>
                    <a:pt x="1338"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8" name="Google Shape;1418;p7"/>
            <p:cNvSpPr/>
            <p:nvPr/>
          </p:nvSpPr>
          <p:spPr>
            <a:xfrm>
              <a:off x="1812475" y="2800025"/>
              <a:ext cx="21750" cy="18425"/>
            </a:xfrm>
            <a:custGeom>
              <a:avLst/>
              <a:gdLst/>
              <a:ahLst/>
              <a:cxnLst/>
              <a:rect l="l" t="t" r="r" b="b"/>
              <a:pathLst>
                <a:path w="870" h="737" extrusionOk="0">
                  <a:moveTo>
                    <a:pt x="5" y="1"/>
                  </a:moveTo>
                  <a:cubicBezTo>
                    <a:pt x="3" y="1"/>
                    <a:pt x="2" y="1"/>
                    <a:pt x="1" y="2"/>
                  </a:cubicBezTo>
                  <a:cubicBezTo>
                    <a:pt x="118" y="403"/>
                    <a:pt x="452" y="687"/>
                    <a:pt x="853" y="737"/>
                  </a:cubicBezTo>
                  <a:cubicBezTo>
                    <a:pt x="869" y="703"/>
                    <a:pt x="619" y="603"/>
                    <a:pt x="385" y="403"/>
                  </a:cubicBezTo>
                  <a:cubicBezTo>
                    <a:pt x="160" y="209"/>
                    <a:pt x="43" y="1"/>
                    <a:pt x="5" y="1"/>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9" name="Google Shape;1419;p7"/>
            <p:cNvSpPr/>
            <p:nvPr/>
          </p:nvSpPr>
          <p:spPr>
            <a:xfrm>
              <a:off x="1702625" y="2643400"/>
              <a:ext cx="25075" cy="10900"/>
            </a:xfrm>
            <a:custGeom>
              <a:avLst/>
              <a:gdLst/>
              <a:ahLst/>
              <a:cxnLst/>
              <a:rect l="l" t="t" r="r" b="b"/>
              <a:pathLst>
                <a:path w="1003" h="436" extrusionOk="0">
                  <a:moveTo>
                    <a:pt x="986" y="1"/>
                  </a:moveTo>
                  <a:cubicBezTo>
                    <a:pt x="802" y="18"/>
                    <a:pt x="635" y="68"/>
                    <a:pt x="485" y="168"/>
                  </a:cubicBezTo>
                  <a:cubicBezTo>
                    <a:pt x="217" y="285"/>
                    <a:pt x="0" y="402"/>
                    <a:pt x="17" y="435"/>
                  </a:cubicBezTo>
                  <a:cubicBezTo>
                    <a:pt x="201" y="419"/>
                    <a:pt x="368" y="368"/>
                    <a:pt x="535" y="268"/>
                  </a:cubicBezTo>
                  <a:cubicBezTo>
                    <a:pt x="802" y="151"/>
                    <a:pt x="1003" y="18"/>
                    <a:pt x="986" y="1"/>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0" name="Google Shape;1420;p7"/>
            <p:cNvSpPr/>
            <p:nvPr/>
          </p:nvSpPr>
          <p:spPr>
            <a:xfrm>
              <a:off x="1780325" y="2642575"/>
              <a:ext cx="26750" cy="13800"/>
            </a:xfrm>
            <a:custGeom>
              <a:avLst/>
              <a:gdLst/>
              <a:ahLst/>
              <a:cxnLst/>
              <a:rect l="l" t="t" r="r" b="b"/>
              <a:pathLst>
                <a:path w="1070" h="552" extrusionOk="0">
                  <a:moveTo>
                    <a:pt x="0" y="0"/>
                  </a:moveTo>
                  <a:cubicBezTo>
                    <a:pt x="318" y="251"/>
                    <a:pt x="685" y="435"/>
                    <a:pt x="1069" y="552"/>
                  </a:cubicBezTo>
                  <a:cubicBezTo>
                    <a:pt x="752" y="301"/>
                    <a:pt x="401" y="101"/>
                    <a:pt x="0"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1" name="Google Shape;1421;p7"/>
            <p:cNvSpPr/>
            <p:nvPr/>
          </p:nvSpPr>
          <p:spPr>
            <a:xfrm>
              <a:off x="1847975" y="2633300"/>
              <a:ext cx="26775" cy="3600"/>
            </a:xfrm>
            <a:custGeom>
              <a:avLst/>
              <a:gdLst/>
              <a:ahLst/>
              <a:cxnLst/>
              <a:rect l="l" t="t" r="r" b="b"/>
              <a:pathLst>
                <a:path w="1071" h="144" extrusionOk="0">
                  <a:moveTo>
                    <a:pt x="775" y="1"/>
                  </a:moveTo>
                  <a:cubicBezTo>
                    <a:pt x="508" y="1"/>
                    <a:pt x="245" y="47"/>
                    <a:pt x="1" y="121"/>
                  </a:cubicBezTo>
                  <a:cubicBezTo>
                    <a:pt x="106" y="136"/>
                    <a:pt x="213" y="143"/>
                    <a:pt x="320" y="143"/>
                  </a:cubicBezTo>
                  <a:cubicBezTo>
                    <a:pt x="571" y="143"/>
                    <a:pt x="825" y="102"/>
                    <a:pt x="1070" y="21"/>
                  </a:cubicBezTo>
                  <a:cubicBezTo>
                    <a:pt x="972" y="7"/>
                    <a:pt x="873" y="1"/>
                    <a:pt x="775" y="1"/>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2" name="Google Shape;1422;p7"/>
            <p:cNvSpPr/>
            <p:nvPr/>
          </p:nvSpPr>
          <p:spPr>
            <a:xfrm>
              <a:off x="1720175" y="3000925"/>
              <a:ext cx="22975" cy="16825"/>
            </a:xfrm>
            <a:custGeom>
              <a:avLst/>
              <a:gdLst/>
              <a:ahLst/>
              <a:cxnLst/>
              <a:rect l="l" t="t" r="r" b="b"/>
              <a:pathLst>
                <a:path w="919" h="673" extrusionOk="0">
                  <a:moveTo>
                    <a:pt x="25" y="1"/>
                  </a:moveTo>
                  <a:cubicBezTo>
                    <a:pt x="22" y="1"/>
                    <a:pt x="19" y="1"/>
                    <a:pt x="17" y="2"/>
                  </a:cubicBezTo>
                  <a:cubicBezTo>
                    <a:pt x="0" y="36"/>
                    <a:pt x="184" y="203"/>
                    <a:pt x="418" y="387"/>
                  </a:cubicBezTo>
                  <a:cubicBezTo>
                    <a:pt x="652" y="559"/>
                    <a:pt x="843" y="672"/>
                    <a:pt x="880" y="672"/>
                  </a:cubicBezTo>
                  <a:cubicBezTo>
                    <a:pt x="883" y="672"/>
                    <a:pt x="885" y="672"/>
                    <a:pt x="886" y="671"/>
                  </a:cubicBezTo>
                  <a:cubicBezTo>
                    <a:pt x="919" y="637"/>
                    <a:pt x="735" y="470"/>
                    <a:pt x="501" y="286"/>
                  </a:cubicBezTo>
                  <a:cubicBezTo>
                    <a:pt x="267" y="114"/>
                    <a:pt x="76" y="1"/>
                    <a:pt x="25" y="1"/>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3" name="Google Shape;1423;p7"/>
            <p:cNvSpPr/>
            <p:nvPr/>
          </p:nvSpPr>
          <p:spPr>
            <a:xfrm>
              <a:off x="1823750" y="2999725"/>
              <a:ext cx="24675" cy="16725"/>
            </a:xfrm>
            <a:custGeom>
              <a:avLst/>
              <a:gdLst/>
              <a:ahLst/>
              <a:cxnLst/>
              <a:rect l="l" t="t" r="r" b="b"/>
              <a:pathLst>
                <a:path w="987" h="669" extrusionOk="0">
                  <a:moveTo>
                    <a:pt x="970" y="0"/>
                  </a:moveTo>
                  <a:lnTo>
                    <a:pt x="970" y="0"/>
                  </a:lnTo>
                  <a:cubicBezTo>
                    <a:pt x="636" y="234"/>
                    <a:pt x="318" y="451"/>
                    <a:pt x="1" y="669"/>
                  </a:cubicBezTo>
                  <a:cubicBezTo>
                    <a:pt x="201" y="652"/>
                    <a:pt x="385" y="568"/>
                    <a:pt x="552" y="435"/>
                  </a:cubicBezTo>
                  <a:cubicBezTo>
                    <a:pt x="819" y="251"/>
                    <a:pt x="987" y="34"/>
                    <a:pt x="970"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4" name="Google Shape;1424;p7"/>
            <p:cNvSpPr/>
            <p:nvPr/>
          </p:nvSpPr>
          <p:spPr>
            <a:xfrm>
              <a:off x="1891000" y="3008500"/>
              <a:ext cx="25525" cy="12550"/>
            </a:xfrm>
            <a:custGeom>
              <a:avLst/>
              <a:gdLst/>
              <a:ahLst/>
              <a:cxnLst/>
              <a:rect l="l" t="t" r="r" b="b"/>
              <a:pathLst>
                <a:path w="1021" h="502" extrusionOk="0">
                  <a:moveTo>
                    <a:pt x="1" y="0"/>
                  </a:moveTo>
                  <a:lnTo>
                    <a:pt x="1" y="0"/>
                  </a:lnTo>
                  <a:cubicBezTo>
                    <a:pt x="302" y="234"/>
                    <a:pt x="652" y="418"/>
                    <a:pt x="1020" y="501"/>
                  </a:cubicBezTo>
                  <a:cubicBezTo>
                    <a:pt x="719" y="267"/>
                    <a:pt x="385" y="100"/>
                    <a:pt x="1"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5" name="Google Shape;1425;p7"/>
            <p:cNvSpPr/>
            <p:nvPr/>
          </p:nvSpPr>
          <p:spPr>
            <a:xfrm>
              <a:off x="1761100" y="3081600"/>
              <a:ext cx="403525" cy="73525"/>
            </a:xfrm>
            <a:custGeom>
              <a:avLst/>
              <a:gdLst/>
              <a:ahLst/>
              <a:cxnLst/>
              <a:rect l="l" t="t" r="r" b="b"/>
              <a:pathLst>
                <a:path w="16141" h="2941" extrusionOk="0">
                  <a:moveTo>
                    <a:pt x="0" y="0"/>
                  </a:moveTo>
                  <a:cubicBezTo>
                    <a:pt x="51" y="234"/>
                    <a:pt x="134" y="435"/>
                    <a:pt x="251" y="635"/>
                  </a:cubicBezTo>
                  <a:cubicBezTo>
                    <a:pt x="535" y="1203"/>
                    <a:pt x="970" y="1671"/>
                    <a:pt x="1488" y="2022"/>
                  </a:cubicBezTo>
                  <a:cubicBezTo>
                    <a:pt x="2256" y="2557"/>
                    <a:pt x="3158" y="2841"/>
                    <a:pt x="4094" y="2891"/>
                  </a:cubicBezTo>
                  <a:cubicBezTo>
                    <a:pt x="5130" y="2941"/>
                    <a:pt x="6266" y="2941"/>
                    <a:pt x="7469" y="2941"/>
                  </a:cubicBezTo>
                  <a:cubicBezTo>
                    <a:pt x="9875" y="2924"/>
                    <a:pt x="12031" y="2874"/>
                    <a:pt x="13601" y="2824"/>
                  </a:cubicBezTo>
                  <a:cubicBezTo>
                    <a:pt x="14387" y="2790"/>
                    <a:pt x="15021" y="2757"/>
                    <a:pt x="15473" y="2740"/>
                  </a:cubicBezTo>
                  <a:cubicBezTo>
                    <a:pt x="15690" y="2724"/>
                    <a:pt x="15857" y="2707"/>
                    <a:pt x="15974" y="2707"/>
                  </a:cubicBezTo>
                  <a:cubicBezTo>
                    <a:pt x="16024" y="2690"/>
                    <a:pt x="16091" y="2690"/>
                    <a:pt x="16141" y="2673"/>
                  </a:cubicBezTo>
                  <a:lnTo>
                    <a:pt x="15974" y="2673"/>
                  </a:lnTo>
                  <a:lnTo>
                    <a:pt x="15456" y="2690"/>
                  </a:lnTo>
                  <a:lnTo>
                    <a:pt x="13601" y="2740"/>
                  </a:lnTo>
                  <a:cubicBezTo>
                    <a:pt x="12031" y="2757"/>
                    <a:pt x="9875" y="2807"/>
                    <a:pt x="7469" y="2824"/>
                  </a:cubicBezTo>
                  <a:cubicBezTo>
                    <a:pt x="6283" y="2824"/>
                    <a:pt x="5130" y="2824"/>
                    <a:pt x="4094" y="2774"/>
                  </a:cubicBezTo>
                  <a:cubicBezTo>
                    <a:pt x="3175" y="2740"/>
                    <a:pt x="2290" y="2456"/>
                    <a:pt x="1521" y="1955"/>
                  </a:cubicBezTo>
                  <a:cubicBezTo>
                    <a:pt x="1020" y="1621"/>
                    <a:pt x="585" y="1153"/>
                    <a:pt x="285" y="618"/>
                  </a:cubicBezTo>
                  <a:cubicBezTo>
                    <a:pt x="84" y="234"/>
                    <a:pt x="17" y="0"/>
                    <a:pt x="0" y="0"/>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426" name="Google Shape;1426;p7"/>
          <p:cNvSpPr txBox="1">
            <a:spLocks noGrp="1"/>
          </p:cNvSpPr>
          <p:nvPr>
            <p:ph type="title" idx="4294967295"/>
          </p:nvPr>
        </p:nvSpPr>
        <p:spPr>
          <a:xfrm>
            <a:off x="1726645" y="3887419"/>
            <a:ext cx="571500" cy="2112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vi" sz="1200">
                <a:solidFill>
                  <a:schemeClr val="lt1"/>
                </a:solidFill>
              </a:rPr>
              <a:t>2015</a:t>
            </a:r>
            <a:endParaRPr sz="1200">
              <a:solidFill>
                <a:schemeClr val="lt1"/>
              </a:solidFill>
            </a:endParaRPr>
          </a:p>
        </p:txBody>
      </p:sp>
      <p:sp>
        <p:nvSpPr>
          <p:cNvPr id="1427" name="Google Shape;1427;p7"/>
          <p:cNvSpPr txBox="1">
            <a:spLocks noGrp="1"/>
          </p:cNvSpPr>
          <p:nvPr>
            <p:ph type="title" idx="4294967295"/>
          </p:nvPr>
        </p:nvSpPr>
        <p:spPr>
          <a:xfrm>
            <a:off x="2494260" y="3887419"/>
            <a:ext cx="571500" cy="2112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vi" sz="1200">
                <a:solidFill>
                  <a:schemeClr val="lt1"/>
                </a:solidFill>
              </a:rPr>
              <a:t>2016</a:t>
            </a:r>
            <a:endParaRPr sz="1200">
              <a:solidFill>
                <a:schemeClr val="lt1"/>
              </a:solidFill>
            </a:endParaRPr>
          </a:p>
        </p:txBody>
      </p:sp>
      <p:sp>
        <p:nvSpPr>
          <p:cNvPr id="1428" name="Google Shape;1428;p7"/>
          <p:cNvSpPr txBox="1">
            <a:spLocks noGrp="1"/>
          </p:cNvSpPr>
          <p:nvPr>
            <p:ph type="title" idx="4294967295"/>
          </p:nvPr>
        </p:nvSpPr>
        <p:spPr>
          <a:xfrm>
            <a:off x="3261876" y="3887419"/>
            <a:ext cx="571500" cy="2112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vi" sz="1200">
                <a:solidFill>
                  <a:schemeClr val="lt1"/>
                </a:solidFill>
              </a:rPr>
              <a:t>2017</a:t>
            </a:r>
            <a:endParaRPr sz="1200">
              <a:solidFill>
                <a:schemeClr val="lt1"/>
              </a:solidFill>
            </a:endParaRPr>
          </a:p>
        </p:txBody>
      </p:sp>
      <p:sp>
        <p:nvSpPr>
          <p:cNvPr id="1429" name="Google Shape;1429;p7"/>
          <p:cNvSpPr txBox="1">
            <a:spLocks noGrp="1"/>
          </p:cNvSpPr>
          <p:nvPr>
            <p:ph type="title" idx="4294967295"/>
          </p:nvPr>
        </p:nvSpPr>
        <p:spPr>
          <a:xfrm>
            <a:off x="4029490" y="3887419"/>
            <a:ext cx="571500" cy="2112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vi" sz="1200">
                <a:solidFill>
                  <a:schemeClr val="lt1"/>
                </a:solidFill>
              </a:rPr>
              <a:t>2018</a:t>
            </a:r>
            <a:endParaRPr sz="1200">
              <a:solidFill>
                <a:schemeClr val="lt1"/>
              </a:solidFill>
            </a:endParaRPr>
          </a:p>
        </p:txBody>
      </p:sp>
      <p:sp>
        <p:nvSpPr>
          <p:cNvPr id="1430" name="Google Shape;1430;p7"/>
          <p:cNvSpPr txBox="1">
            <a:spLocks noGrp="1"/>
          </p:cNvSpPr>
          <p:nvPr>
            <p:ph type="title" idx="4294967295"/>
          </p:nvPr>
        </p:nvSpPr>
        <p:spPr>
          <a:xfrm>
            <a:off x="4797105" y="3887419"/>
            <a:ext cx="571500" cy="2112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vi" sz="1200">
                <a:solidFill>
                  <a:schemeClr val="lt1"/>
                </a:solidFill>
              </a:rPr>
              <a:t>2019</a:t>
            </a:r>
            <a:endParaRPr sz="1200">
              <a:solidFill>
                <a:schemeClr val="lt1"/>
              </a:solidFill>
            </a:endParaRPr>
          </a:p>
        </p:txBody>
      </p:sp>
      <p:sp>
        <p:nvSpPr>
          <p:cNvPr id="1431" name="Google Shape;1431;p7"/>
          <p:cNvSpPr/>
          <p:nvPr/>
        </p:nvSpPr>
        <p:spPr>
          <a:xfrm>
            <a:off x="2403275" y="3476850"/>
            <a:ext cx="510300" cy="858300"/>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highlight>
                <a:schemeClr val="accent1"/>
              </a:highlight>
              <a:latin typeface="Arial"/>
              <a:ea typeface="Arial"/>
              <a:cs typeface="Arial"/>
              <a:sym typeface="Arial"/>
            </a:endParaRPr>
          </a:p>
        </p:txBody>
      </p:sp>
      <p:sp>
        <p:nvSpPr>
          <p:cNvPr id="1432" name="Google Shape;1432;p7"/>
          <p:cNvSpPr/>
          <p:nvPr/>
        </p:nvSpPr>
        <p:spPr>
          <a:xfrm>
            <a:off x="3165313" y="3196650"/>
            <a:ext cx="510300" cy="1138500"/>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highlight>
                <a:schemeClr val="accent1"/>
              </a:highlight>
              <a:latin typeface="Arial"/>
              <a:ea typeface="Arial"/>
              <a:cs typeface="Arial"/>
              <a:sym typeface="Arial"/>
            </a:endParaRPr>
          </a:p>
        </p:txBody>
      </p:sp>
      <p:sp>
        <p:nvSpPr>
          <p:cNvPr id="1433" name="Google Shape;1433;p7"/>
          <p:cNvSpPr/>
          <p:nvPr/>
        </p:nvSpPr>
        <p:spPr>
          <a:xfrm>
            <a:off x="3979775" y="2957850"/>
            <a:ext cx="510300" cy="1377300"/>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highlight>
                <a:schemeClr val="accent1"/>
              </a:highlight>
              <a:latin typeface="Arial"/>
              <a:ea typeface="Arial"/>
              <a:cs typeface="Arial"/>
              <a:sym typeface="Arial"/>
            </a:endParaRPr>
          </a:p>
        </p:txBody>
      </p:sp>
      <p:sp>
        <p:nvSpPr>
          <p:cNvPr id="1434" name="Google Shape;1434;p7"/>
          <p:cNvSpPr/>
          <p:nvPr/>
        </p:nvSpPr>
        <p:spPr>
          <a:xfrm>
            <a:off x="4768025" y="2584850"/>
            <a:ext cx="510300" cy="1750200"/>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highlight>
                <a:schemeClr val="accent1"/>
              </a:highlight>
              <a:latin typeface="Arial"/>
              <a:ea typeface="Arial"/>
              <a:cs typeface="Arial"/>
              <a:sym typeface="Arial"/>
            </a:endParaRPr>
          </a:p>
        </p:txBody>
      </p:sp>
      <p:sp>
        <p:nvSpPr>
          <p:cNvPr id="1435" name="Google Shape;1435;p7"/>
          <p:cNvSpPr/>
          <p:nvPr/>
        </p:nvSpPr>
        <p:spPr>
          <a:xfrm>
            <a:off x="5556275" y="2094050"/>
            <a:ext cx="510300" cy="2241000"/>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highlight>
                <a:schemeClr val="accent1"/>
              </a:highlight>
              <a:latin typeface="Arial"/>
              <a:ea typeface="Arial"/>
              <a:cs typeface="Arial"/>
              <a:sym typeface="Arial"/>
            </a:endParaRPr>
          </a:p>
        </p:txBody>
      </p:sp>
      <p:sp>
        <p:nvSpPr>
          <p:cNvPr id="1436" name="Google Shape;1436;p7"/>
          <p:cNvSpPr txBox="1"/>
          <p:nvPr/>
        </p:nvSpPr>
        <p:spPr>
          <a:xfrm>
            <a:off x="2342100" y="4017950"/>
            <a:ext cx="571500" cy="432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vi" sz="1400" b="1" i="0" u="none" strike="noStrike" cap="none">
                <a:solidFill>
                  <a:schemeClr val="lt1"/>
                </a:solidFill>
                <a:latin typeface="Josefin Sans"/>
                <a:ea typeface="Josefin Sans"/>
                <a:cs typeface="Josefin Sans"/>
                <a:sym typeface="Josefin Sans"/>
              </a:rPr>
              <a:t>2015</a:t>
            </a:r>
            <a:endParaRPr sz="1400" b="1" i="0" u="none" strike="noStrike" cap="none">
              <a:solidFill>
                <a:schemeClr val="lt1"/>
              </a:solidFill>
              <a:latin typeface="Josefin Sans"/>
              <a:ea typeface="Josefin Sans"/>
              <a:cs typeface="Josefin Sans"/>
              <a:sym typeface="Josefin Sans"/>
            </a:endParaRPr>
          </a:p>
        </p:txBody>
      </p:sp>
      <p:sp>
        <p:nvSpPr>
          <p:cNvPr id="1437" name="Google Shape;1437;p7"/>
          <p:cNvSpPr txBox="1"/>
          <p:nvPr/>
        </p:nvSpPr>
        <p:spPr>
          <a:xfrm>
            <a:off x="3146338" y="4017950"/>
            <a:ext cx="571500" cy="432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vi" sz="1400" b="1" i="0" u="none" strike="noStrike" cap="none">
                <a:solidFill>
                  <a:schemeClr val="lt1"/>
                </a:solidFill>
                <a:latin typeface="Josefin Sans"/>
                <a:ea typeface="Josefin Sans"/>
                <a:cs typeface="Josefin Sans"/>
                <a:sym typeface="Josefin Sans"/>
              </a:rPr>
              <a:t>2016</a:t>
            </a:r>
            <a:endParaRPr sz="1400" b="1" i="0" u="none" strike="noStrike" cap="none">
              <a:solidFill>
                <a:schemeClr val="lt1"/>
              </a:solidFill>
              <a:latin typeface="Josefin Sans"/>
              <a:ea typeface="Josefin Sans"/>
              <a:cs typeface="Josefin Sans"/>
              <a:sym typeface="Josefin Sans"/>
            </a:endParaRPr>
          </a:p>
        </p:txBody>
      </p:sp>
      <p:sp>
        <p:nvSpPr>
          <p:cNvPr id="1438" name="Google Shape;1438;p7"/>
          <p:cNvSpPr txBox="1"/>
          <p:nvPr/>
        </p:nvSpPr>
        <p:spPr>
          <a:xfrm>
            <a:off x="3950600" y="4017950"/>
            <a:ext cx="571500" cy="432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vi" sz="1400" b="1" i="0" u="none" strike="noStrike" cap="none">
                <a:solidFill>
                  <a:schemeClr val="lt1"/>
                </a:solidFill>
                <a:latin typeface="Josefin Sans"/>
                <a:ea typeface="Josefin Sans"/>
                <a:cs typeface="Josefin Sans"/>
                <a:sym typeface="Josefin Sans"/>
              </a:rPr>
              <a:t>2017</a:t>
            </a:r>
            <a:endParaRPr sz="1400" b="1" i="0" u="none" strike="noStrike" cap="none">
              <a:solidFill>
                <a:schemeClr val="lt1"/>
              </a:solidFill>
              <a:latin typeface="Josefin Sans"/>
              <a:ea typeface="Josefin Sans"/>
              <a:cs typeface="Josefin Sans"/>
              <a:sym typeface="Josefin Sans"/>
            </a:endParaRPr>
          </a:p>
        </p:txBody>
      </p:sp>
      <p:sp>
        <p:nvSpPr>
          <p:cNvPr id="1439" name="Google Shape;1439;p7"/>
          <p:cNvSpPr txBox="1"/>
          <p:nvPr/>
        </p:nvSpPr>
        <p:spPr>
          <a:xfrm>
            <a:off x="4753425" y="4017950"/>
            <a:ext cx="571500" cy="432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vi" sz="1400" b="1" i="0" u="none" strike="noStrike" cap="none">
                <a:solidFill>
                  <a:schemeClr val="lt1"/>
                </a:solidFill>
                <a:latin typeface="Josefin Sans"/>
                <a:ea typeface="Josefin Sans"/>
                <a:cs typeface="Josefin Sans"/>
                <a:sym typeface="Josefin Sans"/>
              </a:rPr>
              <a:t>2018</a:t>
            </a:r>
            <a:endParaRPr sz="1400" b="1" i="0" u="none" strike="noStrike" cap="none">
              <a:solidFill>
                <a:schemeClr val="lt1"/>
              </a:solidFill>
              <a:latin typeface="Josefin Sans"/>
              <a:ea typeface="Josefin Sans"/>
              <a:cs typeface="Josefin Sans"/>
              <a:sym typeface="Josefin Sans"/>
            </a:endParaRPr>
          </a:p>
        </p:txBody>
      </p:sp>
      <p:sp>
        <p:nvSpPr>
          <p:cNvPr id="1440" name="Google Shape;1440;p7"/>
          <p:cNvSpPr txBox="1"/>
          <p:nvPr/>
        </p:nvSpPr>
        <p:spPr>
          <a:xfrm>
            <a:off x="5564700" y="4017950"/>
            <a:ext cx="571500" cy="432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vi" sz="1400" b="1" i="0" u="none" strike="noStrike" cap="none">
                <a:solidFill>
                  <a:schemeClr val="lt1"/>
                </a:solidFill>
                <a:latin typeface="Josefin Sans"/>
                <a:ea typeface="Josefin Sans"/>
                <a:cs typeface="Josefin Sans"/>
                <a:sym typeface="Josefin Sans"/>
              </a:rPr>
              <a:t>2019</a:t>
            </a:r>
            <a:endParaRPr sz="1400" b="1" i="0" u="none" strike="noStrike" cap="none">
              <a:solidFill>
                <a:schemeClr val="lt1"/>
              </a:solidFill>
              <a:latin typeface="Josefin Sans"/>
              <a:ea typeface="Josefin Sans"/>
              <a:cs typeface="Josefin Sans"/>
              <a:sym typeface="Josefin Sans"/>
            </a:endParaRPr>
          </a:p>
        </p:txBody>
      </p:sp>
      <p:cxnSp>
        <p:nvCxnSpPr>
          <p:cNvPr id="1441" name="Google Shape;1441;p7"/>
          <p:cNvCxnSpPr/>
          <p:nvPr/>
        </p:nvCxnSpPr>
        <p:spPr>
          <a:xfrm>
            <a:off x="728298" y="994663"/>
            <a:ext cx="829200" cy="9900"/>
          </a:xfrm>
          <a:prstGeom prst="straightConnector1">
            <a:avLst/>
          </a:prstGeom>
          <a:noFill/>
          <a:ln w="38100" cap="flat" cmpd="sng">
            <a:solidFill>
              <a:srgbClr val="CC0000"/>
            </a:solidFill>
            <a:prstDash val="solid"/>
            <a:round/>
            <a:headEnd type="none" w="sm" len="sm"/>
            <a:tailEnd type="none" w="sm" len="sm"/>
          </a:ln>
        </p:spPr>
      </p:cxnSp>
    </p:spTree>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2402"/>
        <p:cNvGrpSpPr/>
        <p:nvPr/>
      </p:nvGrpSpPr>
      <p:grpSpPr>
        <a:xfrm>
          <a:off x="0" y="0"/>
          <a:ext cx="0" cy="0"/>
          <a:chOff x="0" y="0"/>
          <a:chExt cx="0" cy="0"/>
        </a:xfrm>
      </p:grpSpPr>
      <p:sp>
        <p:nvSpPr>
          <p:cNvPr id="2403" name="Google Shape;2403;p70"/>
          <p:cNvSpPr txBox="1">
            <a:spLocks noGrp="1"/>
          </p:cNvSpPr>
          <p:nvPr>
            <p:ph type="title"/>
          </p:nvPr>
        </p:nvSpPr>
        <p:spPr>
          <a:xfrm>
            <a:off x="716300" y="1391600"/>
            <a:ext cx="4026000" cy="12276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800"/>
              <a:buNone/>
            </a:pPr>
            <a:r>
              <a:rPr lang="vi"/>
              <a:t>THANK YOU</a:t>
            </a:r>
            <a:endParaRPr/>
          </a:p>
          <a:p>
            <a:pPr marL="0" lvl="0" indent="0" algn="l" rtl="0">
              <a:lnSpc>
                <a:spcPct val="100000"/>
              </a:lnSpc>
              <a:spcBef>
                <a:spcPts val="0"/>
              </a:spcBef>
              <a:spcAft>
                <a:spcPts val="0"/>
              </a:spcAft>
              <a:buSzPts val="2800"/>
              <a:buNone/>
            </a:pPr>
            <a:r>
              <a:rPr lang="vi"/>
              <a:t>FOR LISTENING</a:t>
            </a:r>
            <a:endParaRPr/>
          </a:p>
        </p:txBody>
      </p:sp>
      <p:grpSp>
        <p:nvGrpSpPr>
          <p:cNvPr id="2404" name="Google Shape;2404;p70"/>
          <p:cNvGrpSpPr/>
          <p:nvPr/>
        </p:nvGrpSpPr>
        <p:grpSpPr>
          <a:xfrm>
            <a:off x="4087120" y="2021335"/>
            <a:ext cx="2123889" cy="2650246"/>
            <a:chOff x="4087120" y="2021335"/>
            <a:chExt cx="2123889" cy="2650246"/>
          </a:xfrm>
        </p:grpSpPr>
        <p:sp>
          <p:nvSpPr>
            <p:cNvPr id="2405" name="Google Shape;2405;p70"/>
            <p:cNvSpPr/>
            <p:nvPr/>
          </p:nvSpPr>
          <p:spPr>
            <a:xfrm>
              <a:off x="4956252" y="2031815"/>
              <a:ext cx="234061" cy="457321"/>
            </a:xfrm>
            <a:custGeom>
              <a:avLst/>
              <a:gdLst/>
              <a:ahLst/>
              <a:cxnLst/>
              <a:rect l="l" t="t" r="r" b="b"/>
              <a:pathLst>
                <a:path w="7303" h="14269" extrusionOk="0">
                  <a:moveTo>
                    <a:pt x="4184" y="1"/>
                  </a:moveTo>
                  <a:cubicBezTo>
                    <a:pt x="2817" y="1"/>
                    <a:pt x="1458" y="410"/>
                    <a:pt x="302" y="1213"/>
                  </a:cubicBezTo>
                  <a:lnTo>
                    <a:pt x="1" y="1413"/>
                  </a:lnTo>
                  <a:lnTo>
                    <a:pt x="235" y="11940"/>
                  </a:lnTo>
                  <a:cubicBezTo>
                    <a:pt x="252" y="13176"/>
                    <a:pt x="1237" y="14195"/>
                    <a:pt x="2474" y="14262"/>
                  </a:cubicBezTo>
                  <a:cubicBezTo>
                    <a:pt x="2534" y="14267"/>
                    <a:pt x="2593" y="14269"/>
                    <a:pt x="2652" y="14269"/>
                  </a:cubicBezTo>
                  <a:cubicBezTo>
                    <a:pt x="3927" y="14269"/>
                    <a:pt x="4982" y="13249"/>
                    <a:pt x="5014" y="11940"/>
                  </a:cubicBezTo>
                  <a:cubicBezTo>
                    <a:pt x="5047" y="10636"/>
                    <a:pt x="5080" y="9316"/>
                    <a:pt x="5080" y="9316"/>
                  </a:cubicBezTo>
                  <a:cubicBezTo>
                    <a:pt x="5080" y="9316"/>
                    <a:pt x="7052" y="9116"/>
                    <a:pt x="7169" y="7161"/>
                  </a:cubicBezTo>
                  <a:cubicBezTo>
                    <a:pt x="7303" y="5206"/>
                    <a:pt x="7186" y="695"/>
                    <a:pt x="7186" y="695"/>
                  </a:cubicBezTo>
                  <a:cubicBezTo>
                    <a:pt x="6235" y="230"/>
                    <a:pt x="5207" y="1"/>
                    <a:pt x="4184" y="1"/>
                  </a:cubicBezTo>
                  <a:close/>
                </a:path>
              </a:pathLst>
            </a:custGeom>
            <a:solidFill>
              <a:srgbClr val="B7887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06" name="Google Shape;2406;p70"/>
            <p:cNvSpPr/>
            <p:nvPr/>
          </p:nvSpPr>
          <p:spPr>
            <a:xfrm>
              <a:off x="5152270" y="2148862"/>
              <a:ext cx="24134" cy="18365"/>
            </a:xfrm>
            <a:custGeom>
              <a:avLst/>
              <a:gdLst/>
              <a:ahLst/>
              <a:cxnLst/>
              <a:rect l="l" t="t" r="r" b="b"/>
              <a:pathLst>
                <a:path w="753" h="573" extrusionOk="0">
                  <a:moveTo>
                    <a:pt x="368" y="0"/>
                  </a:moveTo>
                  <a:cubicBezTo>
                    <a:pt x="117" y="0"/>
                    <a:pt x="0" y="318"/>
                    <a:pt x="167" y="485"/>
                  </a:cubicBezTo>
                  <a:cubicBezTo>
                    <a:pt x="226" y="543"/>
                    <a:pt x="301" y="572"/>
                    <a:pt x="374" y="572"/>
                  </a:cubicBezTo>
                  <a:cubicBezTo>
                    <a:pt x="447" y="572"/>
                    <a:pt x="518" y="543"/>
                    <a:pt x="568" y="485"/>
                  </a:cubicBezTo>
                  <a:cubicBezTo>
                    <a:pt x="752" y="318"/>
                    <a:pt x="635" y="0"/>
                    <a:pt x="368"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07" name="Google Shape;2407;p70"/>
            <p:cNvSpPr/>
            <p:nvPr/>
          </p:nvSpPr>
          <p:spPr>
            <a:xfrm>
              <a:off x="5150122" y="2143990"/>
              <a:ext cx="32691" cy="9839"/>
            </a:xfrm>
            <a:custGeom>
              <a:avLst/>
              <a:gdLst/>
              <a:ahLst/>
              <a:cxnLst/>
              <a:rect l="l" t="t" r="r" b="b"/>
              <a:pathLst>
                <a:path w="1020" h="307" extrusionOk="0">
                  <a:moveTo>
                    <a:pt x="481" y="1"/>
                  </a:moveTo>
                  <a:cubicBezTo>
                    <a:pt x="357" y="1"/>
                    <a:pt x="230" y="34"/>
                    <a:pt x="117" y="102"/>
                  </a:cubicBezTo>
                  <a:cubicBezTo>
                    <a:pt x="34" y="169"/>
                    <a:pt x="0" y="219"/>
                    <a:pt x="17" y="236"/>
                  </a:cubicBezTo>
                  <a:cubicBezTo>
                    <a:pt x="19" y="240"/>
                    <a:pt x="23" y="241"/>
                    <a:pt x="30" y="241"/>
                  </a:cubicBezTo>
                  <a:cubicBezTo>
                    <a:pt x="74" y="241"/>
                    <a:pt x="221" y="164"/>
                    <a:pt x="426" y="164"/>
                  </a:cubicBezTo>
                  <a:cubicBezTo>
                    <a:pt x="456" y="164"/>
                    <a:pt x="486" y="165"/>
                    <a:pt x="518" y="169"/>
                  </a:cubicBezTo>
                  <a:cubicBezTo>
                    <a:pt x="761" y="169"/>
                    <a:pt x="935" y="307"/>
                    <a:pt x="990" y="307"/>
                  </a:cubicBezTo>
                  <a:cubicBezTo>
                    <a:pt x="996" y="307"/>
                    <a:pt x="1000" y="306"/>
                    <a:pt x="1003" y="303"/>
                  </a:cubicBezTo>
                  <a:cubicBezTo>
                    <a:pt x="1020" y="286"/>
                    <a:pt x="986" y="219"/>
                    <a:pt x="903" y="152"/>
                  </a:cubicBezTo>
                  <a:cubicBezTo>
                    <a:pt x="783" y="51"/>
                    <a:pt x="634" y="1"/>
                    <a:pt x="481"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08" name="Google Shape;2408;p70"/>
            <p:cNvSpPr/>
            <p:nvPr/>
          </p:nvSpPr>
          <p:spPr>
            <a:xfrm>
              <a:off x="5058812" y="2152195"/>
              <a:ext cx="23877" cy="18204"/>
            </a:xfrm>
            <a:custGeom>
              <a:avLst/>
              <a:gdLst/>
              <a:ahLst/>
              <a:cxnLst/>
              <a:rect l="l" t="t" r="r" b="b"/>
              <a:pathLst>
                <a:path w="745" h="568" extrusionOk="0">
                  <a:moveTo>
                    <a:pt x="368" y="0"/>
                  </a:moveTo>
                  <a:cubicBezTo>
                    <a:pt x="279" y="0"/>
                    <a:pt x="195" y="41"/>
                    <a:pt x="143" y="113"/>
                  </a:cubicBezTo>
                  <a:cubicBezTo>
                    <a:pt x="1" y="318"/>
                    <a:pt x="156" y="567"/>
                    <a:pt x="384" y="567"/>
                  </a:cubicBezTo>
                  <a:cubicBezTo>
                    <a:pt x="398" y="567"/>
                    <a:pt x="412" y="566"/>
                    <a:pt x="427" y="565"/>
                  </a:cubicBezTo>
                  <a:cubicBezTo>
                    <a:pt x="677" y="514"/>
                    <a:pt x="744" y="180"/>
                    <a:pt x="527" y="47"/>
                  </a:cubicBezTo>
                  <a:cubicBezTo>
                    <a:pt x="477" y="15"/>
                    <a:pt x="421" y="0"/>
                    <a:pt x="368"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09" name="Google Shape;2409;p70"/>
            <p:cNvSpPr/>
            <p:nvPr/>
          </p:nvSpPr>
          <p:spPr>
            <a:xfrm>
              <a:off x="5055863" y="2146971"/>
              <a:ext cx="32691" cy="10096"/>
            </a:xfrm>
            <a:custGeom>
              <a:avLst/>
              <a:gdLst/>
              <a:ahLst/>
              <a:cxnLst/>
              <a:rect l="l" t="t" r="r" b="b"/>
              <a:pathLst>
                <a:path w="1020" h="315" extrusionOk="0">
                  <a:moveTo>
                    <a:pt x="474" y="1"/>
                  </a:moveTo>
                  <a:cubicBezTo>
                    <a:pt x="352" y="1"/>
                    <a:pt x="228" y="36"/>
                    <a:pt x="118" y="109"/>
                  </a:cubicBezTo>
                  <a:cubicBezTo>
                    <a:pt x="34" y="176"/>
                    <a:pt x="1" y="226"/>
                    <a:pt x="17" y="243"/>
                  </a:cubicBezTo>
                  <a:cubicBezTo>
                    <a:pt x="19" y="247"/>
                    <a:pt x="24" y="248"/>
                    <a:pt x="30" y="248"/>
                  </a:cubicBezTo>
                  <a:cubicBezTo>
                    <a:pt x="80" y="248"/>
                    <a:pt x="256" y="158"/>
                    <a:pt x="472" y="158"/>
                  </a:cubicBezTo>
                  <a:cubicBezTo>
                    <a:pt x="487" y="158"/>
                    <a:pt x="503" y="158"/>
                    <a:pt x="519" y="159"/>
                  </a:cubicBezTo>
                  <a:cubicBezTo>
                    <a:pt x="762" y="175"/>
                    <a:pt x="936" y="314"/>
                    <a:pt x="991" y="314"/>
                  </a:cubicBezTo>
                  <a:cubicBezTo>
                    <a:pt x="996" y="314"/>
                    <a:pt x="1000" y="313"/>
                    <a:pt x="1003" y="310"/>
                  </a:cubicBezTo>
                  <a:cubicBezTo>
                    <a:pt x="1020" y="293"/>
                    <a:pt x="987" y="226"/>
                    <a:pt x="903" y="159"/>
                  </a:cubicBezTo>
                  <a:cubicBezTo>
                    <a:pt x="782" y="57"/>
                    <a:pt x="629" y="1"/>
                    <a:pt x="474"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10" name="Google Shape;2410;p70"/>
            <p:cNvSpPr/>
            <p:nvPr/>
          </p:nvSpPr>
          <p:spPr>
            <a:xfrm>
              <a:off x="5116919" y="2148317"/>
              <a:ext cx="25736" cy="76599"/>
            </a:xfrm>
            <a:custGeom>
              <a:avLst/>
              <a:gdLst/>
              <a:ahLst/>
              <a:cxnLst/>
              <a:rect l="l" t="t" r="r" b="b"/>
              <a:pathLst>
                <a:path w="803" h="2390" extrusionOk="0">
                  <a:moveTo>
                    <a:pt x="35" y="0"/>
                  </a:moveTo>
                  <a:cubicBezTo>
                    <a:pt x="35" y="0"/>
                    <a:pt x="34" y="0"/>
                    <a:pt x="34" y="1"/>
                  </a:cubicBezTo>
                  <a:cubicBezTo>
                    <a:pt x="1" y="1"/>
                    <a:pt x="168" y="652"/>
                    <a:pt x="418" y="1454"/>
                  </a:cubicBezTo>
                  <a:cubicBezTo>
                    <a:pt x="485" y="1655"/>
                    <a:pt x="552" y="1838"/>
                    <a:pt x="619" y="2006"/>
                  </a:cubicBezTo>
                  <a:cubicBezTo>
                    <a:pt x="635" y="2072"/>
                    <a:pt x="652" y="2139"/>
                    <a:pt x="652" y="2223"/>
                  </a:cubicBezTo>
                  <a:cubicBezTo>
                    <a:pt x="652" y="2256"/>
                    <a:pt x="585" y="2273"/>
                    <a:pt x="519" y="2273"/>
                  </a:cubicBezTo>
                  <a:cubicBezTo>
                    <a:pt x="368" y="2273"/>
                    <a:pt x="218" y="2290"/>
                    <a:pt x="84" y="2340"/>
                  </a:cubicBezTo>
                  <a:cubicBezTo>
                    <a:pt x="218" y="2390"/>
                    <a:pt x="368" y="2390"/>
                    <a:pt x="519" y="2390"/>
                  </a:cubicBezTo>
                  <a:cubicBezTo>
                    <a:pt x="569" y="2390"/>
                    <a:pt x="602" y="2373"/>
                    <a:pt x="635" y="2373"/>
                  </a:cubicBezTo>
                  <a:cubicBezTo>
                    <a:pt x="702" y="2356"/>
                    <a:pt x="752" y="2323"/>
                    <a:pt x="769" y="2273"/>
                  </a:cubicBezTo>
                  <a:cubicBezTo>
                    <a:pt x="803" y="2173"/>
                    <a:pt x="786" y="2056"/>
                    <a:pt x="752" y="1972"/>
                  </a:cubicBezTo>
                  <a:cubicBezTo>
                    <a:pt x="686" y="1788"/>
                    <a:pt x="635" y="1605"/>
                    <a:pt x="569" y="1404"/>
                  </a:cubicBezTo>
                  <a:cubicBezTo>
                    <a:pt x="321" y="629"/>
                    <a:pt x="74" y="0"/>
                    <a:pt x="35"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11" name="Google Shape;2411;p70"/>
            <p:cNvSpPr/>
            <p:nvPr/>
          </p:nvSpPr>
          <p:spPr>
            <a:xfrm>
              <a:off x="5085317" y="2231326"/>
              <a:ext cx="47178" cy="24807"/>
            </a:xfrm>
            <a:custGeom>
              <a:avLst/>
              <a:gdLst/>
              <a:ahLst/>
              <a:cxnLst/>
              <a:rect l="l" t="t" r="r" b="b"/>
              <a:pathLst>
                <a:path w="1472" h="774" extrusionOk="0">
                  <a:moveTo>
                    <a:pt x="168" y="0"/>
                  </a:moveTo>
                  <a:cubicBezTo>
                    <a:pt x="168" y="0"/>
                    <a:pt x="1" y="468"/>
                    <a:pt x="586" y="719"/>
                  </a:cubicBezTo>
                  <a:cubicBezTo>
                    <a:pt x="674" y="756"/>
                    <a:pt x="767" y="774"/>
                    <a:pt x="859" y="774"/>
                  </a:cubicBezTo>
                  <a:cubicBezTo>
                    <a:pt x="1096" y="774"/>
                    <a:pt x="1327" y="656"/>
                    <a:pt x="1471" y="451"/>
                  </a:cubicBezTo>
                  <a:lnTo>
                    <a:pt x="168"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12" name="Google Shape;2412;p70"/>
            <p:cNvSpPr/>
            <p:nvPr/>
          </p:nvSpPr>
          <p:spPr>
            <a:xfrm>
              <a:off x="5038749" y="2302541"/>
              <a:ext cx="80349" cy="43524"/>
            </a:xfrm>
            <a:custGeom>
              <a:avLst/>
              <a:gdLst/>
              <a:ahLst/>
              <a:cxnLst/>
              <a:rect l="l" t="t" r="r" b="b"/>
              <a:pathLst>
                <a:path w="2507" h="1358" extrusionOk="0">
                  <a:moveTo>
                    <a:pt x="0" y="1"/>
                  </a:moveTo>
                  <a:cubicBezTo>
                    <a:pt x="0" y="1"/>
                    <a:pt x="505" y="1357"/>
                    <a:pt x="2327" y="1357"/>
                  </a:cubicBezTo>
                  <a:cubicBezTo>
                    <a:pt x="2380" y="1357"/>
                    <a:pt x="2434" y="1356"/>
                    <a:pt x="2490" y="1354"/>
                  </a:cubicBezTo>
                  <a:lnTo>
                    <a:pt x="2506" y="853"/>
                  </a:lnTo>
                  <a:cubicBezTo>
                    <a:pt x="1604" y="819"/>
                    <a:pt x="735" y="519"/>
                    <a:pt x="0" y="1"/>
                  </a:cubicBezTo>
                  <a:close/>
                </a:path>
              </a:pathLst>
            </a:custGeom>
            <a:solidFill>
              <a:srgbClr val="A3695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13" name="Google Shape;2413;p70"/>
            <p:cNvSpPr/>
            <p:nvPr/>
          </p:nvSpPr>
          <p:spPr>
            <a:xfrm>
              <a:off x="4955194" y="2021335"/>
              <a:ext cx="231914" cy="175217"/>
            </a:xfrm>
            <a:custGeom>
              <a:avLst/>
              <a:gdLst/>
              <a:ahLst/>
              <a:cxnLst/>
              <a:rect l="l" t="t" r="r" b="b"/>
              <a:pathLst>
                <a:path w="7236" h="5467" extrusionOk="0">
                  <a:moveTo>
                    <a:pt x="3835" y="1"/>
                  </a:moveTo>
                  <a:cubicBezTo>
                    <a:pt x="3145" y="1"/>
                    <a:pt x="2453" y="80"/>
                    <a:pt x="1772" y="237"/>
                  </a:cubicBezTo>
                  <a:cubicBezTo>
                    <a:pt x="1772" y="237"/>
                    <a:pt x="101" y="855"/>
                    <a:pt x="34" y="1740"/>
                  </a:cubicBezTo>
                  <a:cubicBezTo>
                    <a:pt x="1" y="2475"/>
                    <a:pt x="17" y="3227"/>
                    <a:pt x="84" y="3946"/>
                  </a:cubicBezTo>
                  <a:lnTo>
                    <a:pt x="218" y="5466"/>
                  </a:lnTo>
                  <a:lnTo>
                    <a:pt x="836" y="5466"/>
                  </a:lnTo>
                  <a:lnTo>
                    <a:pt x="886" y="3428"/>
                  </a:lnTo>
                  <a:cubicBezTo>
                    <a:pt x="886" y="3428"/>
                    <a:pt x="2022" y="2609"/>
                    <a:pt x="2039" y="1373"/>
                  </a:cubicBezTo>
                  <a:cubicBezTo>
                    <a:pt x="2345" y="1326"/>
                    <a:pt x="3328" y="1198"/>
                    <a:pt x="4465" y="1198"/>
                  </a:cubicBezTo>
                  <a:cubicBezTo>
                    <a:pt x="5380" y="1198"/>
                    <a:pt x="6394" y="1281"/>
                    <a:pt x="7235" y="1556"/>
                  </a:cubicBezTo>
                  <a:lnTo>
                    <a:pt x="7219" y="1122"/>
                  </a:lnTo>
                  <a:cubicBezTo>
                    <a:pt x="7219" y="838"/>
                    <a:pt x="7052" y="587"/>
                    <a:pt x="6784" y="504"/>
                  </a:cubicBezTo>
                  <a:cubicBezTo>
                    <a:pt x="5834" y="167"/>
                    <a:pt x="4837" y="1"/>
                    <a:pt x="3835"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14" name="Google Shape;2414;p70"/>
            <p:cNvSpPr/>
            <p:nvPr/>
          </p:nvSpPr>
          <p:spPr>
            <a:xfrm>
              <a:off x="4922247" y="2143509"/>
              <a:ext cx="43684" cy="72433"/>
            </a:xfrm>
            <a:custGeom>
              <a:avLst/>
              <a:gdLst/>
              <a:ahLst/>
              <a:cxnLst/>
              <a:rect l="l" t="t" r="r" b="b"/>
              <a:pathLst>
                <a:path w="1363" h="2260" extrusionOk="0">
                  <a:moveTo>
                    <a:pt x="1045" y="0"/>
                  </a:moveTo>
                  <a:cubicBezTo>
                    <a:pt x="678" y="0"/>
                    <a:pt x="93" y="151"/>
                    <a:pt x="43" y="1153"/>
                  </a:cubicBezTo>
                  <a:cubicBezTo>
                    <a:pt x="0" y="2079"/>
                    <a:pt x="548" y="2259"/>
                    <a:pt x="951" y="2259"/>
                  </a:cubicBezTo>
                  <a:cubicBezTo>
                    <a:pt x="1180" y="2259"/>
                    <a:pt x="1363" y="2201"/>
                    <a:pt x="1363" y="2189"/>
                  </a:cubicBezTo>
                  <a:cubicBezTo>
                    <a:pt x="1363" y="2156"/>
                    <a:pt x="1346" y="852"/>
                    <a:pt x="1329" y="301"/>
                  </a:cubicBezTo>
                  <a:cubicBezTo>
                    <a:pt x="1329" y="134"/>
                    <a:pt x="1212" y="17"/>
                    <a:pt x="1045" y="0"/>
                  </a:cubicBezTo>
                  <a:close/>
                </a:path>
              </a:pathLst>
            </a:custGeom>
            <a:solidFill>
              <a:srgbClr val="B7887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15" name="Google Shape;2415;p70"/>
            <p:cNvSpPr/>
            <p:nvPr/>
          </p:nvSpPr>
          <p:spPr>
            <a:xfrm>
              <a:off x="4934843" y="2158477"/>
              <a:ext cx="20929" cy="40543"/>
            </a:xfrm>
            <a:custGeom>
              <a:avLst/>
              <a:gdLst/>
              <a:ahLst/>
              <a:cxnLst/>
              <a:rect l="l" t="t" r="r" b="b"/>
              <a:pathLst>
                <a:path w="653" h="1265" extrusionOk="0">
                  <a:moveTo>
                    <a:pt x="402" y="1"/>
                  </a:moveTo>
                  <a:cubicBezTo>
                    <a:pt x="285" y="18"/>
                    <a:pt x="184" y="101"/>
                    <a:pt x="134" y="218"/>
                  </a:cubicBezTo>
                  <a:cubicBezTo>
                    <a:pt x="67" y="335"/>
                    <a:pt x="34" y="469"/>
                    <a:pt x="34" y="619"/>
                  </a:cubicBezTo>
                  <a:cubicBezTo>
                    <a:pt x="1" y="870"/>
                    <a:pt x="134" y="1120"/>
                    <a:pt x="368" y="1254"/>
                  </a:cubicBezTo>
                  <a:cubicBezTo>
                    <a:pt x="399" y="1260"/>
                    <a:pt x="429" y="1264"/>
                    <a:pt x="459" y="1264"/>
                  </a:cubicBezTo>
                  <a:cubicBezTo>
                    <a:pt x="511" y="1264"/>
                    <a:pt x="560" y="1252"/>
                    <a:pt x="602" y="1221"/>
                  </a:cubicBezTo>
                  <a:cubicBezTo>
                    <a:pt x="636" y="1187"/>
                    <a:pt x="652" y="1154"/>
                    <a:pt x="652" y="1154"/>
                  </a:cubicBezTo>
                  <a:cubicBezTo>
                    <a:pt x="636" y="1154"/>
                    <a:pt x="619" y="1171"/>
                    <a:pt x="585" y="1187"/>
                  </a:cubicBezTo>
                  <a:cubicBezTo>
                    <a:pt x="552" y="1196"/>
                    <a:pt x="519" y="1200"/>
                    <a:pt x="485" y="1200"/>
                  </a:cubicBezTo>
                  <a:cubicBezTo>
                    <a:pt x="452" y="1200"/>
                    <a:pt x="418" y="1196"/>
                    <a:pt x="385" y="1187"/>
                  </a:cubicBezTo>
                  <a:cubicBezTo>
                    <a:pt x="201" y="1054"/>
                    <a:pt x="101" y="836"/>
                    <a:pt x="134" y="619"/>
                  </a:cubicBezTo>
                  <a:cubicBezTo>
                    <a:pt x="134" y="486"/>
                    <a:pt x="151" y="369"/>
                    <a:pt x="218" y="268"/>
                  </a:cubicBezTo>
                  <a:cubicBezTo>
                    <a:pt x="251" y="168"/>
                    <a:pt x="318" y="101"/>
                    <a:pt x="402" y="68"/>
                  </a:cubicBezTo>
                  <a:cubicBezTo>
                    <a:pt x="468" y="68"/>
                    <a:pt x="535" y="101"/>
                    <a:pt x="552" y="151"/>
                  </a:cubicBezTo>
                  <a:cubicBezTo>
                    <a:pt x="569" y="185"/>
                    <a:pt x="569" y="218"/>
                    <a:pt x="569" y="218"/>
                  </a:cubicBezTo>
                  <a:cubicBezTo>
                    <a:pt x="569" y="221"/>
                    <a:pt x="570" y="222"/>
                    <a:pt x="571" y="222"/>
                  </a:cubicBezTo>
                  <a:cubicBezTo>
                    <a:pt x="579" y="222"/>
                    <a:pt x="599" y="190"/>
                    <a:pt x="585" y="135"/>
                  </a:cubicBezTo>
                  <a:cubicBezTo>
                    <a:pt x="585" y="101"/>
                    <a:pt x="569" y="68"/>
                    <a:pt x="535" y="51"/>
                  </a:cubicBezTo>
                  <a:cubicBezTo>
                    <a:pt x="502" y="18"/>
                    <a:pt x="452" y="1"/>
                    <a:pt x="402" y="1"/>
                  </a:cubicBezTo>
                  <a:close/>
                </a:path>
              </a:pathLst>
            </a:custGeom>
            <a:solidFill>
              <a:srgbClr val="A3695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16" name="Google Shape;2416;p70"/>
            <p:cNvSpPr/>
            <p:nvPr/>
          </p:nvSpPr>
          <p:spPr>
            <a:xfrm>
              <a:off x="5269541" y="2143638"/>
              <a:ext cx="617475" cy="617411"/>
            </a:xfrm>
            <a:custGeom>
              <a:avLst/>
              <a:gdLst/>
              <a:ahLst/>
              <a:cxnLst/>
              <a:rect l="l" t="t" r="r" b="b"/>
              <a:pathLst>
                <a:path w="19266" h="19264" extrusionOk="0">
                  <a:moveTo>
                    <a:pt x="17611" y="1"/>
                  </a:moveTo>
                  <a:cubicBezTo>
                    <a:pt x="17375" y="1"/>
                    <a:pt x="17277" y="464"/>
                    <a:pt x="17277" y="464"/>
                  </a:cubicBezTo>
                  <a:cubicBezTo>
                    <a:pt x="17277" y="464"/>
                    <a:pt x="16380" y="2756"/>
                    <a:pt x="16107" y="2756"/>
                  </a:cubicBezTo>
                  <a:cubicBezTo>
                    <a:pt x="16101" y="2756"/>
                    <a:pt x="16096" y="2755"/>
                    <a:pt x="16091" y="2753"/>
                  </a:cubicBezTo>
                  <a:cubicBezTo>
                    <a:pt x="15840" y="2669"/>
                    <a:pt x="16341" y="1249"/>
                    <a:pt x="16542" y="781"/>
                  </a:cubicBezTo>
                  <a:cubicBezTo>
                    <a:pt x="16719" y="383"/>
                    <a:pt x="16636" y="115"/>
                    <a:pt x="16418" y="115"/>
                  </a:cubicBezTo>
                  <a:cubicBezTo>
                    <a:pt x="16389" y="115"/>
                    <a:pt x="16358" y="120"/>
                    <a:pt x="16325" y="130"/>
                  </a:cubicBezTo>
                  <a:cubicBezTo>
                    <a:pt x="16141" y="180"/>
                    <a:pt x="15489" y="1600"/>
                    <a:pt x="15289" y="2051"/>
                  </a:cubicBezTo>
                  <a:cubicBezTo>
                    <a:pt x="15148" y="2409"/>
                    <a:pt x="14822" y="3246"/>
                    <a:pt x="14557" y="3246"/>
                  </a:cubicBezTo>
                  <a:cubicBezTo>
                    <a:pt x="14475" y="3246"/>
                    <a:pt x="14399" y="3167"/>
                    <a:pt x="14336" y="2970"/>
                  </a:cubicBezTo>
                  <a:cubicBezTo>
                    <a:pt x="14052" y="2135"/>
                    <a:pt x="13534" y="1600"/>
                    <a:pt x="13301" y="1550"/>
                  </a:cubicBezTo>
                  <a:cubicBezTo>
                    <a:pt x="13294" y="1550"/>
                    <a:pt x="13287" y="1549"/>
                    <a:pt x="13280" y="1549"/>
                  </a:cubicBezTo>
                  <a:cubicBezTo>
                    <a:pt x="13027" y="1549"/>
                    <a:pt x="12904" y="1855"/>
                    <a:pt x="13083" y="2035"/>
                  </a:cubicBezTo>
                  <a:cubicBezTo>
                    <a:pt x="13267" y="2268"/>
                    <a:pt x="13401" y="2519"/>
                    <a:pt x="13501" y="2803"/>
                  </a:cubicBezTo>
                  <a:cubicBezTo>
                    <a:pt x="13601" y="3020"/>
                    <a:pt x="13651" y="3254"/>
                    <a:pt x="13668" y="3488"/>
                  </a:cubicBezTo>
                  <a:cubicBezTo>
                    <a:pt x="13718" y="3973"/>
                    <a:pt x="13702" y="4457"/>
                    <a:pt x="13651" y="4925"/>
                  </a:cubicBezTo>
                  <a:lnTo>
                    <a:pt x="8806" y="13614"/>
                  </a:lnTo>
                  <a:lnTo>
                    <a:pt x="1070" y="10690"/>
                  </a:lnTo>
                  <a:lnTo>
                    <a:pt x="1" y="15117"/>
                  </a:lnTo>
                  <a:cubicBezTo>
                    <a:pt x="1" y="15117"/>
                    <a:pt x="9423" y="19264"/>
                    <a:pt x="10700" y="19264"/>
                  </a:cubicBezTo>
                  <a:cubicBezTo>
                    <a:pt x="10750" y="19264"/>
                    <a:pt x="10787" y="19258"/>
                    <a:pt x="10811" y="19244"/>
                  </a:cubicBezTo>
                  <a:cubicBezTo>
                    <a:pt x="12248" y="18459"/>
                    <a:pt x="16759" y="5827"/>
                    <a:pt x="16759" y="5827"/>
                  </a:cubicBezTo>
                  <a:cubicBezTo>
                    <a:pt x="17428" y="4975"/>
                    <a:pt x="18062" y="4073"/>
                    <a:pt x="18631" y="3154"/>
                  </a:cubicBezTo>
                  <a:cubicBezTo>
                    <a:pt x="19265" y="2018"/>
                    <a:pt x="19165" y="1951"/>
                    <a:pt x="19015" y="1901"/>
                  </a:cubicBezTo>
                  <a:cubicBezTo>
                    <a:pt x="19003" y="1897"/>
                    <a:pt x="18991" y="1895"/>
                    <a:pt x="18978" y="1895"/>
                  </a:cubicBezTo>
                  <a:cubicBezTo>
                    <a:pt x="18629" y="1895"/>
                    <a:pt x="18002" y="3413"/>
                    <a:pt x="17790" y="3413"/>
                  </a:cubicBezTo>
                  <a:cubicBezTo>
                    <a:pt x="17761" y="3413"/>
                    <a:pt x="17740" y="3385"/>
                    <a:pt x="17728" y="3321"/>
                  </a:cubicBezTo>
                  <a:cubicBezTo>
                    <a:pt x="17645" y="2770"/>
                    <a:pt x="19015" y="848"/>
                    <a:pt x="18597" y="731"/>
                  </a:cubicBezTo>
                  <a:cubicBezTo>
                    <a:pt x="18578" y="725"/>
                    <a:pt x="18558" y="722"/>
                    <a:pt x="18538" y="722"/>
                  </a:cubicBezTo>
                  <a:cubicBezTo>
                    <a:pt x="18005" y="722"/>
                    <a:pt x="17257" y="2793"/>
                    <a:pt x="17177" y="2970"/>
                  </a:cubicBezTo>
                  <a:cubicBezTo>
                    <a:pt x="17147" y="3031"/>
                    <a:pt x="17093" y="3056"/>
                    <a:pt x="17040" y="3056"/>
                  </a:cubicBezTo>
                  <a:cubicBezTo>
                    <a:pt x="16946" y="3056"/>
                    <a:pt x="16856" y="2977"/>
                    <a:pt x="16910" y="2870"/>
                  </a:cubicBezTo>
                  <a:cubicBezTo>
                    <a:pt x="17027" y="2636"/>
                    <a:pt x="18213" y="180"/>
                    <a:pt x="17678" y="13"/>
                  </a:cubicBezTo>
                  <a:cubicBezTo>
                    <a:pt x="17655" y="4"/>
                    <a:pt x="17632" y="1"/>
                    <a:pt x="17611" y="1"/>
                  </a:cubicBezTo>
                  <a:close/>
                </a:path>
              </a:pathLst>
            </a:custGeom>
            <a:solidFill>
              <a:srgbClr val="B7887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17" name="Google Shape;2417;p70"/>
            <p:cNvSpPr/>
            <p:nvPr/>
          </p:nvSpPr>
          <p:spPr>
            <a:xfrm>
              <a:off x="4655847" y="2397313"/>
              <a:ext cx="801699" cy="763687"/>
            </a:xfrm>
            <a:custGeom>
              <a:avLst/>
              <a:gdLst/>
              <a:ahLst/>
              <a:cxnLst/>
              <a:rect l="l" t="t" r="r" b="b"/>
              <a:pathLst>
                <a:path w="25014" h="23828" extrusionOk="0">
                  <a:moveTo>
                    <a:pt x="14687" y="1"/>
                  </a:moveTo>
                  <a:cubicBezTo>
                    <a:pt x="13986" y="218"/>
                    <a:pt x="12916" y="653"/>
                    <a:pt x="12515" y="736"/>
                  </a:cubicBezTo>
                  <a:cubicBezTo>
                    <a:pt x="12481" y="743"/>
                    <a:pt x="12442" y="746"/>
                    <a:pt x="12397" y="746"/>
                  </a:cubicBezTo>
                  <a:cubicBezTo>
                    <a:pt x="11861" y="746"/>
                    <a:pt x="10570" y="313"/>
                    <a:pt x="9691" y="51"/>
                  </a:cubicBezTo>
                  <a:cubicBezTo>
                    <a:pt x="7486" y="168"/>
                    <a:pt x="6133" y="1137"/>
                    <a:pt x="4111" y="2658"/>
                  </a:cubicBezTo>
                  <a:lnTo>
                    <a:pt x="0" y="5916"/>
                  </a:lnTo>
                  <a:lnTo>
                    <a:pt x="4863" y="10878"/>
                  </a:lnTo>
                  <a:lnTo>
                    <a:pt x="6366" y="9742"/>
                  </a:lnTo>
                  <a:cubicBezTo>
                    <a:pt x="6450" y="11998"/>
                    <a:pt x="6534" y="12014"/>
                    <a:pt x="6650" y="14320"/>
                  </a:cubicBezTo>
                  <a:lnTo>
                    <a:pt x="6751" y="23209"/>
                  </a:lnTo>
                  <a:lnTo>
                    <a:pt x="20485" y="23827"/>
                  </a:lnTo>
                  <a:lnTo>
                    <a:pt x="19616" y="14938"/>
                  </a:lnTo>
                  <a:lnTo>
                    <a:pt x="19199" y="7954"/>
                  </a:lnTo>
                  <a:lnTo>
                    <a:pt x="23142" y="9859"/>
                  </a:lnTo>
                  <a:lnTo>
                    <a:pt x="25013" y="4295"/>
                  </a:lnTo>
                  <a:cubicBezTo>
                    <a:pt x="22858" y="3226"/>
                    <a:pt x="21337" y="2591"/>
                    <a:pt x="20168" y="1856"/>
                  </a:cubicBezTo>
                  <a:cubicBezTo>
                    <a:pt x="17419" y="144"/>
                    <a:pt x="16203" y="11"/>
                    <a:pt x="15400" y="11"/>
                  </a:cubicBezTo>
                  <a:cubicBezTo>
                    <a:pt x="15253" y="11"/>
                    <a:pt x="15120" y="16"/>
                    <a:pt x="14994" y="16"/>
                  </a:cubicBezTo>
                  <a:cubicBezTo>
                    <a:pt x="14888" y="16"/>
                    <a:pt x="14787" y="12"/>
                    <a:pt x="14687" y="1"/>
                  </a:cubicBezTo>
                  <a:close/>
                </a:path>
              </a:pathLst>
            </a:custGeom>
            <a:solidFill>
              <a:srgbClr val="19B5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18" name="Google Shape;2418;p70"/>
            <p:cNvSpPr/>
            <p:nvPr/>
          </p:nvSpPr>
          <p:spPr>
            <a:xfrm>
              <a:off x="4959489" y="2361994"/>
              <a:ext cx="95349" cy="61600"/>
            </a:xfrm>
            <a:custGeom>
              <a:avLst/>
              <a:gdLst/>
              <a:ahLst/>
              <a:cxnLst/>
              <a:rect l="l" t="t" r="r" b="b"/>
              <a:pathLst>
                <a:path w="2975" h="1922" extrusionOk="0">
                  <a:moveTo>
                    <a:pt x="0" y="0"/>
                  </a:moveTo>
                  <a:lnTo>
                    <a:pt x="34" y="1420"/>
                  </a:lnTo>
                  <a:lnTo>
                    <a:pt x="2974" y="1922"/>
                  </a:lnTo>
                  <a:cubicBezTo>
                    <a:pt x="2456" y="217"/>
                    <a:pt x="0" y="0"/>
                    <a:pt x="0" y="0"/>
                  </a:cubicBezTo>
                  <a:close/>
                </a:path>
              </a:pathLst>
            </a:custGeom>
            <a:solidFill>
              <a:srgbClr val="19B5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19" name="Google Shape;2419;p70"/>
            <p:cNvSpPr/>
            <p:nvPr/>
          </p:nvSpPr>
          <p:spPr>
            <a:xfrm>
              <a:off x="5054806" y="2359847"/>
              <a:ext cx="72850" cy="63747"/>
            </a:xfrm>
            <a:custGeom>
              <a:avLst/>
              <a:gdLst/>
              <a:ahLst/>
              <a:cxnLst/>
              <a:rect l="l" t="t" r="r" b="b"/>
              <a:pathLst>
                <a:path w="2273" h="1989" extrusionOk="0">
                  <a:moveTo>
                    <a:pt x="2056" y="0"/>
                  </a:moveTo>
                  <a:cubicBezTo>
                    <a:pt x="2056" y="0"/>
                    <a:pt x="418" y="134"/>
                    <a:pt x="0" y="1989"/>
                  </a:cubicBezTo>
                  <a:lnTo>
                    <a:pt x="2273" y="1387"/>
                  </a:lnTo>
                  <a:lnTo>
                    <a:pt x="2056" y="0"/>
                  </a:lnTo>
                  <a:close/>
                </a:path>
              </a:pathLst>
            </a:custGeom>
            <a:solidFill>
              <a:srgbClr val="19B5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20" name="Google Shape;2420;p70"/>
            <p:cNvSpPr/>
            <p:nvPr/>
          </p:nvSpPr>
          <p:spPr>
            <a:xfrm>
              <a:off x="5134065" y="2563332"/>
              <a:ext cx="62145" cy="82497"/>
            </a:xfrm>
            <a:custGeom>
              <a:avLst/>
              <a:gdLst/>
              <a:ahLst/>
              <a:cxnLst/>
              <a:rect l="l" t="t" r="r" b="b"/>
              <a:pathLst>
                <a:path w="1939" h="2574" extrusionOk="0">
                  <a:moveTo>
                    <a:pt x="34" y="84"/>
                  </a:moveTo>
                  <a:lnTo>
                    <a:pt x="34" y="84"/>
                  </a:lnTo>
                  <a:cubicBezTo>
                    <a:pt x="201" y="101"/>
                    <a:pt x="385" y="118"/>
                    <a:pt x="552" y="118"/>
                  </a:cubicBezTo>
                  <a:cubicBezTo>
                    <a:pt x="855" y="118"/>
                    <a:pt x="1281" y="133"/>
                    <a:pt x="1771" y="134"/>
                  </a:cubicBezTo>
                  <a:lnTo>
                    <a:pt x="1771" y="134"/>
                  </a:lnTo>
                  <a:cubicBezTo>
                    <a:pt x="1773" y="642"/>
                    <a:pt x="1787" y="1236"/>
                    <a:pt x="1788" y="1860"/>
                  </a:cubicBezTo>
                  <a:lnTo>
                    <a:pt x="1788" y="1860"/>
                  </a:lnTo>
                  <a:cubicBezTo>
                    <a:pt x="1754" y="1881"/>
                    <a:pt x="1726" y="1897"/>
                    <a:pt x="1688" y="1922"/>
                  </a:cubicBezTo>
                  <a:lnTo>
                    <a:pt x="1025" y="2396"/>
                  </a:lnTo>
                  <a:lnTo>
                    <a:pt x="1025" y="2396"/>
                  </a:lnTo>
                  <a:lnTo>
                    <a:pt x="117" y="1832"/>
                  </a:lnTo>
                  <a:lnTo>
                    <a:pt x="117" y="1832"/>
                  </a:lnTo>
                  <a:cubicBezTo>
                    <a:pt x="115" y="1323"/>
                    <a:pt x="83" y="908"/>
                    <a:pt x="67" y="602"/>
                  </a:cubicBezTo>
                  <a:cubicBezTo>
                    <a:pt x="67" y="435"/>
                    <a:pt x="67" y="251"/>
                    <a:pt x="34" y="84"/>
                  </a:cubicBezTo>
                  <a:close/>
                  <a:moveTo>
                    <a:pt x="1838" y="1"/>
                  </a:moveTo>
                  <a:cubicBezTo>
                    <a:pt x="1287" y="1"/>
                    <a:pt x="819" y="34"/>
                    <a:pt x="501" y="51"/>
                  </a:cubicBezTo>
                  <a:cubicBezTo>
                    <a:pt x="351" y="51"/>
                    <a:pt x="201" y="51"/>
                    <a:pt x="34" y="84"/>
                  </a:cubicBezTo>
                  <a:cubicBezTo>
                    <a:pt x="17" y="235"/>
                    <a:pt x="0" y="402"/>
                    <a:pt x="17" y="552"/>
                  </a:cubicBezTo>
                  <a:cubicBezTo>
                    <a:pt x="0" y="869"/>
                    <a:pt x="0" y="1321"/>
                    <a:pt x="0" y="1889"/>
                  </a:cubicBezTo>
                  <a:lnTo>
                    <a:pt x="0" y="1922"/>
                  </a:lnTo>
                  <a:lnTo>
                    <a:pt x="17" y="1939"/>
                  </a:lnTo>
                  <a:lnTo>
                    <a:pt x="986" y="2557"/>
                  </a:lnTo>
                  <a:lnTo>
                    <a:pt x="1036" y="2574"/>
                  </a:lnTo>
                  <a:lnTo>
                    <a:pt x="1070" y="2540"/>
                  </a:lnTo>
                  <a:cubicBezTo>
                    <a:pt x="1304" y="2390"/>
                    <a:pt x="1537" y="2223"/>
                    <a:pt x="1771" y="2056"/>
                  </a:cubicBezTo>
                  <a:lnTo>
                    <a:pt x="1905" y="1956"/>
                  </a:lnTo>
                  <a:lnTo>
                    <a:pt x="1938" y="1939"/>
                  </a:lnTo>
                  <a:lnTo>
                    <a:pt x="1938" y="1889"/>
                  </a:lnTo>
                  <a:cubicBezTo>
                    <a:pt x="1922" y="1220"/>
                    <a:pt x="1922" y="602"/>
                    <a:pt x="1905" y="67"/>
                  </a:cubicBezTo>
                  <a:lnTo>
                    <a:pt x="1905" y="1"/>
                  </a:ln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21" name="Google Shape;2421;p70"/>
            <p:cNvSpPr/>
            <p:nvPr/>
          </p:nvSpPr>
          <p:spPr>
            <a:xfrm>
              <a:off x="5134065" y="2577274"/>
              <a:ext cx="57850" cy="4840"/>
            </a:xfrm>
            <a:custGeom>
              <a:avLst/>
              <a:gdLst/>
              <a:ahLst/>
              <a:cxnLst/>
              <a:rect l="l" t="t" r="r" b="b"/>
              <a:pathLst>
                <a:path w="1805" h="151" extrusionOk="0">
                  <a:moveTo>
                    <a:pt x="903" y="0"/>
                  </a:moveTo>
                  <a:cubicBezTo>
                    <a:pt x="401" y="0"/>
                    <a:pt x="0" y="33"/>
                    <a:pt x="0" y="67"/>
                  </a:cubicBezTo>
                  <a:cubicBezTo>
                    <a:pt x="0" y="117"/>
                    <a:pt x="401" y="150"/>
                    <a:pt x="903" y="150"/>
                  </a:cubicBezTo>
                  <a:cubicBezTo>
                    <a:pt x="1404" y="150"/>
                    <a:pt x="1805" y="117"/>
                    <a:pt x="1805" y="84"/>
                  </a:cubicBezTo>
                  <a:cubicBezTo>
                    <a:pt x="1805" y="33"/>
                    <a:pt x="1404" y="0"/>
                    <a:pt x="903"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22" name="Google Shape;2422;p70"/>
            <p:cNvSpPr/>
            <p:nvPr/>
          </p:nvSpPr>
          <p:spPr>
            <a:xfrm>
              <a:off x="5053203" y="2423562"/>
              <a:ext cx="5929" cy="85189"/>
            </a:xfrm>
            <a:custGeom>
              <a:avLst/>
              <a:gdLst/>
              <a:ahLst/>
              <a:cxnLst/>
              <a:rect l="l" t="t" r="r" b="b"/>
              <a:pathLst>
                <a:path w="185" h="2658" extrusionOk="0">
                  <a:moveTo>
                    <a:pt x="84" y="1"/>
                  </a:moveTo>
                  <a:cubicBezTo>
                    <a:pt x="34" y="1"/>
                    <a:pt x="0" y="602"/>
                    <a:pt x="17" y="1337"/>
                  </a:cubicBezTo>
                  <a:cubicBezTo>
                    <a:pt x="17" y="2073"/>
                    <a:pt x="67" y="2657"/>
                    <a:pt x="117" y="2657"/>
                  </a:cubicBezTo>
                  <a:cubicBezTo>
                    <a:pt x="151" y="2657"/>
                    <a:pt x="184" y="2073"/>
                    <a:pt x="167" y="1337"/>
                  </a:cubicBezTo>
                  <a:cubicBezTo>
                    <a:pt x="167" y="585"/>
                    <a:pt x="117" y="1"/>
                    <a:pt x="84"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23" name="Google Shape;2423;p70"/>
            <p:cNvSpPr/>
            <p:nvPr/>
          </p:nvSpPr>
          <p:spPr>
            <a:xfrm>
              <a:off x="5066055" y="2434075"/>
              <a:ext cx="13397" cy="11826"/>
            </a:xfrm>
            <a:custGeom>
              <a:avLst/>
              <a:gdLst/>
              <a:ahLst/>
              <a:cxnLst/>
              <a:rect l="l" t="t" r="r" b="b"/>
              <a:pathLst>
                <a:path w="418" h="369" extrusionOk="0">
                  <a:moveTo>
                    <a:pt x="244" y="0"/>
                  </a:moveTo>
                  <a:cubicBezTo>
                    <a:pt x="212" y="0"/>
                    <a:pt x="192" y="14"/>
                    <a:pt x="201" y="24"/>
                  </a:cubicBezTo>
                  <a:cubicBezTo>
                    <a:pt x="201" y="40"/>
                    <a:pt x="234" y="57"/>
                    <a:pt x="251" y="107"/>
                  </a:cubicBezTo>
                  <a:cubicBezTo>
                    <a:pt x="268" y="157"/>
                    <a:pt x="268" y="207"/>
                    <a:pt x="217" y="207"/>
                  </a:cubicBezTo>
                  <a:cubicBezTo>
                    <a:pt x="206" y="210"/>
                    <a:pt x="196" y="212"/>
                    <a:pt x="187" y="212"/>
                  </a:cubicBezTo>
                  <a:cubicBezTo>
                    <a:pt x="145" y="212"/>
                    <a:pt x="134" y="179"/>
                    <a:pt x="134" y="124"/>
                  </a:cubicBezTo>
                  <a:cubicBezTo>
                    <a:pt x="134" y="90"/>
                    <a:pt x="167" y="57"/>
                    <a:pt x="167" y="40"/>
                  </a:cubicBezTo>
                  <a:cubicBezTo>
                    <a:pt x="167" y="27"/>
                    <a:pt x="155" y="19"/>
                    <a:pt x="137" y="19"/>
                  </a:cubicBezTo>
                  <a:cubicBezTo>
                    <a:pt x="108" y="19"/>
                    <a:pt x="64" y="39"/>
                    <a:pt x="34" y="90"/>
                  </a:cubicBezTo>
                  <a:cubicBezTo>
                    <a:pt x="0" y="157"/>
                    <a:pt x="0" y="207"/>
                    <a:pt x="34" y="274"/>
                  </a:cubicBezTo>
                  <a:cubicBezTo>
                    <a:pt x="76" y="338"/>
                    <a:pt x="143" y="369"/>
                    <a:pt x="209" y="369"/>
                  </a:cubicBezTo>
                  <a:cubicBezTo>
                    <a:pt x="297" y="369"/>
                    <a:pt x="382" y="313"/>
                    <a:pt x="401" y="207"/>
                  </a:cubicBezTo>
                  <a:cubicBezTo>
                    <a:pt x="418" y="141"/>
                    <a:pt x="385" y="74"/>
                    <a:pt x="334" y="40"/>
                  </a:cubicBezTo>
                  <a:cubicBezTo>
                    <a:pt x="304" y="10"/>
                    <a:pt x="270" y="0"/>
                    <a:pt x="244"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24" name="Google Shape;2424;p70"/>
            <p:cNvSpPr/>
            <p:nvPr/>
          </p:nvSpPr>
          <p:spPr>
            <a:xfrm>
              <a:off x="5069260" y="2468272"/>
              <a:ext cx="13942" cy="12115"/>
            </a:xfrm>
            <a:custGeom>
              <a:avLst/>
              <a:gdLst/>
              <a:ahLst/>
              <a:cxnLst/>
              <a:rect l="l" t="t" r="r" b="b"/>
              <a:pathLst>
                <a:path w="435" h="378" extrusionOk="0">
                  <a:moveTo>
                    <a:pt x="151" y="0"/>
                  </a:moveTo>
                  <a:cubicBezTo>
                    <a:pt x="128" y="0"/>
                    <a:pt x="85" y="18"/>
                    <a:pt x="51" y="76"/>
                  </a:cubicBezTo>
                  <a:cubicBezTo>
                    <a:pt x="17" y="126"/>
                    <a:pt x="1" y="193"/>
                    <a:pt x="34" y="243"/>
                  </a:cubicBezTo>
                  <a:cubicBezTo>
                    <a:pt x="69" y="331"/>
                    <a:pt x="146" y="377"/>
                    <a:pt x="225" y="377"/>
                  </a:cubicBezTo>
                  <a:cubicBezTo>
                    <a:pt x="297" y="377"/>
                    <a:pt x="371" y="339"/>
                    <a:pt x="418" y="260"/>
                  </a:cubicBezTo>
                  <a:cubicBezTo>
                    <a:pt x="435" y="210"/>
                    <a:pt x="435" y="143"/>
                    <a:pt x="418" y="93"/>
                  </a:cubicBezTo>
                  <a:cubicBezTo>
                    <a:pt x="387" y="30"/>
                    <a:pt x="343" y="13"/>
                    <a:pt x="314" y="13"/>
                  </a:cubicBezTo>
                  <a:cubicBezTo>
                    <a:pt x="296" y="13"/>
                    <a:pt x="285" y="20"/>
                    <a:pt x="285" y="26"/>
                  </a:cubicBezTo>
                  <a:cubicBezTo>
                    <a:pt x="268" y="43"/>
                    <a:pt x="301" y="76"/>
                    <a:pt x="301" y="126"/>
                  </a:cubicBezTo>
                  <a:cubicBezTo>
                    <a:pt x="301" y="176"/>
                    <a:pt x="285" y="226"/>
                    <a:pt x="218" y="226"/>
                  </a:cubicBezTo>
                  <a:cubicBezTo>
                    <a:pt x="168" y="210"/>
                    <a:pt x="134" y="176"/>
                    <a:pt x="151" y="109"/>
                  </a:cubicBezTo>
                  <a:cubicBezTo>
                    <a:pt x="151" y="59"/>
                    <a:pt x="184" y="43"/>
                    <a:pt x="168" y="9"/>
                  </a:cubicBezTo>
                  <a:cubicBezTo>
                    <a:pt x="168" y="4"/>
                    <a:pt x="161" y="0"/>
                    <a:pt x="151"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25" name="Google Shape;2425;p70"/>
            <p:cNvSpPr/>
            <p:nvPr/>
          </p:nvSpPr>
          <p:spPr>
            <a:xfrm>
              <a:off x="4961636" y="2397858"/>
              <a:ext cx="74997" cy="54132"/>
            </a:xfrm>
            <a:custGeom>
              <a:avLst/>
              <a:gdLst/>
              <a:ahLst/>
              <a:cxnLst/>
              <a:rect l="l" t="t" r="r" b="b"/>
              <a:pathLst>
                <a:path w="2340" h="1689" extrusionOk="0">
                  <a:moveTo>
                    <a:pt x="2189" y="1"/>
                  </a:moveTo>
                  <a:cubicBezTo>
                    <a:pt x="2055" y="34"/>
                    <a:pt x="1938" y="134"/>
                    <a:pt x="1888" y="268"/>
                  </a:cubicBezTo>
                  <a:cubicBezTo>
                    <a:pt x="1838" y="452"/>
                    <a:pt x="1788" y="652"/>
                    <a:pt x="1754" y="836"/>
                  </a:cubicBezTo>
                  <a:cubicBezTo>
                    <a:pt x="1727" y="1014"/>
                    <a:pt x="1688" y="1215"/>
                    <a:pt x="1648" y="1410"/>
                  </a:cubicBezTo>
                  <a:lnTo>
                    <a:pt x="1648" y="1410"/>
                  </a:lnTo>
                  <a:lnTo>
                    <a:pt x="1571" y="1354"/>
                  </a:lnTo>
                  <a:cubicBezTo>
                    <a:pt x="691" y="735"/>
                    <a:pt x="65" y="100"/>
                    <a:pt x="4" y="100"/>
                  </a:cubicBezTo>
                  <a:cubicBezTo>
                    <a:pt x="2" y="100"/>
                    <a:pt x="1" y="100"/>
                    <a:pt x="0" y="101"/>
                  </a:cubicBezTo>
                  <a:cubicBezTo>
                    <a:pt x="100" y="285"/>
                    <a:pt x="234" y="435"/>
                    <a:pt x="384" y="569"/>
                  </a:cubicBezTo>
                  <a:cubicBezTo>
                    <a:pt x="719" y="903"/>
                    <a:pt x="1086" y="1204"/>
                    <a:pt x="1470" y="1488"/>
                  </a:cubicBezTo>
                  <a:cubicBezTo>
                    <a:pt x="1537" y="1521"/>
                    <a:pt x="1604" y="1571"/>
                    <a:pt x="1654" y="1605"/>
                  </a:cubicBezTo>
                  <a:lnTo>
                    <a:pt x="1754" y="1688"/>
                  </a:lnTo>
                  <a:lnTo>
                    <a:pt x="1788" y="1555"/>
                  </a:lnTo>
                  <a:cubicBezTo>
                    <a:pt x="1821" y="1321"/>
                    <a:pt x="1855" y="1087"/>
                    <a:pt x="1888" y="870"/>
                  </a:cubicBezTo>
                  <a:cubicBezTo>
                    <a:pt x="1922" y="669"/>
                    <a:pt x="1938" y="485"/>
                    <a:pt x="1988" y="301"/>
                  </a:cubicBezTo>
                  <a:cubicBezTo>
                    <a:pt x="2022" y="201"/>
                    <a:pt x="2089" y="101"/>
                    <a:pt x="2206" y="51"/>
                  </a:cubicBezTo>
                  <a:cubicBezTo>
                    <a:pt x="2239" y="42"/>
                    <a:pt x="2268" y="42"/>
                    <a:pt x="2291" y="42"/>
                  </a:cubicBezTo>
                  <a:cubicBezTo>
                    <a:pt x="2309" y="42"/>
                    <a:pt x="2323" y="42"/>
                    <a:pt x="2333" y="38"/>
                  </a:cubicBezTo>
                  <a:lnTo>
                    <a:pt x="2333" y="38"/>
                  </a:lnTo>
                  <a:cubicBezTo>
                    <a:pt x="2337" y="43"/>
                    <a:pt x="2339" y="47"/>
                    <a:pt x="2339" y="51"/>
                  </a:cubicBezTo>
                  <a:lnTo>
                    <a:pt x="2339" y="34"/>
                  </a:lnTo>
                  <a:cubicBezTo>
                    <a:pt x="2337" y="36"/>
                    <a:pt x="2335" y="37"/>
                    <a:pt x="2333" y="38"/>
                  </a:cubicBezTo>
                  <a:lnTo>
                    <a:pt x="2333" y="38"/>
                  </a:lnTo>
                  <a:cubicBezTo>
                    <a:pt x="2316" y="21"/>
                    <a:pt x="2268" y="1"/>
                    <a:pt x="2189"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26" name="Google Shape;2426;p70"/>
            <p:cNvSpPr/>
            <p:nvPr/>
          </p:nvSpPr>
          <p:spPr>
            <a:xfrm>
              <a:off x="5068203" y="2394653"/>
              <a:ext cx="63203" cy="59998"/>
            </a:xfrm>
            <a:custGeom>
              <a:avLst/>
              <a:gdLst/>
              <a:ahLst/>
              <a:cxnLst/>
              <a:rect l="l" t="t" r="r" b="b"/>
              <a:pathLst>
                <a:path w="1972" h="1872" extrusionOk="0">
                  <a:moveTo>
                    <a:pt x="50" y="0"/>
                  </a:moveTo>
                  <a:cubicBezTo>
                    <a:pt x="0" y="17"/>
                    <a:pt x="551" y="685"/>
                    <a:pt x="685" y="1705"/>
                  </a:cubicBezTo>
                  <a:lnTo>
                    <a:pt x="702" y="1872"/>
                  </a:lnTo>
                  <a:lnTo>
                    <a:pt x="819" y="1755"/>
                  </a:lnTo>
                  <a:cubicBezTo>
                    <a:pt x="819" y="1738"/>
                    <a:pt x="836" y="1738"/>
                    <a:pt x="852" y="1721"/>
                  </a:cubicBezTo>
                  <a:cubicBezTo>
                    <a:pt x="1638" y="970"/>
                    <a:pt x="1972" y="134"/>
                    <a:pt x="1938" y="134"/>
                  </a:cubicBezTo>
                  <a:lnTo>
                    <a:pt x="1922" y="134"/>
                  </a:lnTo>
                  <a:cubicBezTo>
                    <a:pt x="1921" y="133"/>
                    <a:pt x="1920" y="133"/>
                    <a:pt x="1919" y="133"/>
                  </a:cubicBezTo>
                  <a:cubicBezTo>
                    <a:pt x="1874" y="133"/>
                    <a:pt x="1513" y="851"/>
                    <a:pt x="809" y="1534"/>
                  </a:cubicBezTo>
                  <a:lnTo>
                    <a:pt x="809" y="1534"/>
                  </a:lnTo>
                  <a:cubicBezTo>
                    <a:pt x="733" y="1141"/>
                    <a:pt x="593" y="773"/>
                    <a:pt x="401" y="418"/>
                  </a:cubicBezTo>
                  <a:cubicBezTo>
                    <a:pt x="318" y="251"/>
                    <a:pt x="201" y="117"/>
                    <a:pt x="50"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27" name="Google Shape;2427;p70"/>
            <p:cNvSpPr/>
            <p:nvPr/>
          </p:nvSpPr>
          <p:spPr>
            <a:xfrm>
              <a:off x="4846481" y="2484041"/>
              <a:ext cx="30031" cy="39710"/>
            </a:xfrm>
            <a:custGeom>
              <a:avLst/>
              <a:gdLst/>
              <a:ahLst/>
              <a:cxnLst/>
              <a:rect l="l" t="t" r="r" b="b"/>
              <a:pathLst>
                <a:path w="937" h="1239" extrusionOk="0">
                  <a:moveTo>
                    <a:pt x="38" y="1"/>
                  </a:moveTo>
                  <a:cubicBezTo>
                    <a:pt x="36" y="1"/>
                    <a:pt x="35" y="1"/>
                    <a:pt x="34" y="2"/>
                  </a:cubicBezTo>
                  <a:cubicBezTo>
                    <a:pt x="1" y="35"/>
                    <a:pt x="168" y="319"/>
                    <a:pt x="402" y="670"/>
                  </a:cubicBezTo>
                  <a:cubicBezTo>
                    <a:pt x="644" y="994"/>
                    <a:pt x="856" y="1239"/>
                    <a:pt x="899" y="1239"/>
                  </a:cubicBezTo>
                  <a:cubicBezTo>
                    <a:pt x="901" y="1239"/>
                    <a:pt x="902" y="1239"/>
                    <a:pt x="903" y="1238"/>
                  </a:cubicBezTo>
                  <a:cubicBezTo>
                    <a:pt x="936" y="1221"/>
                    <a:pt x="769" y="921"/>
                    <a:pt x="535" y="570"/>
                  </a:cubicBezTo>
                  <a:cubicBezTo>
                    <a:pt x="309" y="246"/>
                    <a:pt x="82" y="1"/>
                    <a:pt x="38"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28" name="Google Shape;2428;p70"/>
            <p:cNvSpPr/>
            <p:nvPr/>
          </p:nvSpPr>
          <p:spPr>
            <a:xfrm>
              <a:off x="4783823" y="2573492"/>
              <a:ext cx="26826" cy="55767"/>
            </a:xfrm>
            <a:custGeom>
              <a:avLst/>
              <a:gdLst/>
              <a:ahLst/>
              <a:cxnLst/>
              <a:rect l="l" t="t" r="r" b="b"/>
              <a:pathLst>
                <a:path w="837" h="1740" extrusionOk="0">
                  <a:moveTo>
                    <a:pt x="801" y="1"/>
                  </a:moveTo>
                  <a:cubicBezTo>
                    <a:pt x="760" y="1"/>
                    <a:pt x="548" y="378"/>
                    <a:pt x="352" y="836"/>
                  </a:cubicBezTo>
                  <a:cubicBezTo>
                    <a:pt x="135" y="1321"/>
                    <a:pt x="1" y="1722"/>
                    <a:pt x="34" y="1739"/>
                  </a:cubicBezTo>
                  <a:cubicBezTo>
                    <a:pt x="35" y="1739"/>
                    <a:pt x="36" y="1739"/>
                    <a:pt x="37" y="1739"/>
                  </a:cubicBezTo>
                  <a:cubicBezTo>
                    <a:pt x="76" y="1739"/>
                    <a:pt x="273" y="1377"/>
                    <a:pt x="485" y="903"/>
                  </a:cubicBezTo>
                  <a:cubicBezTo>
                    <a:pt x="703" y="435"/>
                    <a:pt x="836" y="18"/>
                    <a:pt x="803" y="1"/>
                  </a:cubicBezTo>
                  <a:cubicBezTo>
                    <a:pt x="802" y="1"/>
                    <a:pt x="801" y="1"/>
                    <a:pt x="801"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29" name="Google Shape;2429;p70"/>
            <p:cNvSpPr/>
            <p:nvPr/>
          </p:nvSpPr>
          <p:spPr>
            <a:xfrm>
              <a:off x="4862538" y="2625349"/>
              <a:ext cx="39133" cy="42466"/>
            </a:xfrm>
            <a:custGeom>
              <a:avLst/>
              <a:gdLst/>
              <a:ahLst/>
              <a:cxnLst/>
              <a:rect l="l" t="t" r="r" b="b"/>
              <a:pathLst>
                <a:path w="1221" h="1325" extrusionOk="0">
                  <a:moveTo>
                    <a:pt x="42" y="1"/>
                  </a:moveTo>
                  <a:cubicBezTo>
                    <a:pt x="39" y="1"/>
                    <a:pt x="36" y="2"/>
                    <a:pt x="34" y="4"/>
                  </a:cubicBezTo>
                  <a:cubicBezTo>
                    <a:pt x="1" y="21"/>
                    <a:pt x="235" y="338"/>
                    <a:pt x="552" y="706"/>
                  </a:cubicBezTo>
                  <a:cubicBezTo>
                    <a:pt x="860" y="1062"/>
                    <a:pt x="1137" y="1325"/>
                    <a:pt x="1184" y="1325"/>
                  </a:cubicBezTo>
                  <a:cubicBezTo>
                    <a:pt x="1185" y="1325"/>
                    <a:pt x="1186" y="1324"/>
                    <a:pt x="1187" y="1324"/>
                  </a:cubicBezTo>
                  <a:cubicBezTo>
                    <a:pt x="1221" y="1290"/>
                    <a:pt x="987" y="973"/>
                    <a:pt x="669" y="605"/>
                  </a:cubicBezTo>
                  <a:cubicBezTo>
                    <a:pt x="370" y="259"/>
                    <a:pt x="100" y="1"/>
                    <a:pt x="42"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30" name="Google Shape;2430;p70"/>
            <p:cNvSpPr/>
            <p:nvPr/>
          </p:nvSpPr>
          <p:spPr>
            <a:xfrm>
              <a:off x="4925740" y="2557339"/>
              <a:ext cx="37531" cy="30800"/>
            </a:xfrm>
            <a:custGeom>
              <a:avLst/>
              <a:gdLst/>
              <a:ahLst/>
              <a:cxnLst/>
              <a:rect l="l" t="t" r="r" b="b"/>
              <a:pathLst>
                <a:path w="1171" h="961" extrusionOk="0">
                  <a:moveTo>
                    <a:pt x="1142" y="0"/>
                  </a:moveTo>
                  <a:cubicBezTo>
                    <a:pt x="1080" y="0"/>
                    <a:pt x="829" y="189"/>
                    <a:pt x="535" y="422"/>
                  </a:cubicBezTo>
                  <a:cubicBezTo>
                    <a:pt x="235" y="689"/>
                    <a:pt x="1" y="923"/>
                    <a:pt x="34" y="956"/>
                  </a:cubicBezTo>
                  <a:cubicBezTo>
                    <a:pt x="37" y="959"/>
                    <a:pt x="41" y="960"/>
                    <a:pt x="46" y="960"/>
                  </a:cubicBezTo>
                  <a:cubicBezTo>
                    <a:pt x="110" y="960"/>
                    <a:pt x="358" y="785"/>
                    <a:pt x="636" y="538"/>
                  </a:cubicBezTo>
                  <a:cubicBezTo>
                    <a:pt x="953" y="288"/>
                    <a:pt x="1170" y="37"/>
                    <a:pt x="1153" y="4"/>
                  </a:cubicBezTo>
                  <a:cubicBezTo>
                    <a:pt x="1151" y="1"/>
                    <a:pt x="1147" y="0"/>
                    <a:pt x="1142"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31" name="Google Shape;2431;p70"/>
            <p:cNvSpPr/>
            <p:nvPr/>
          </p:nvSpPr>
          <p:spPr>
            <a:xfrm>
              <a:off x="4956797" y="2474938"/>
              <a:ext cx="26826" cy="33941"/>
            </a:xfrm>
            <a:custGeom>
              <a:avLst/>
              <a:gdLst/>
              <a:ahLst/>
              <a:cxnLst/>
              <a:rect l="l" t="t" r="r" b="b"/>
              <a:pathLst>
                <a:path w="837" h="1059" extrusionOk="0">
                  <a:moveTo>
                    <a:pt x="55" y="1"/>
                  </a:moveTo>
                  <a:cubicBezTo>
                    <a:pt x="53" y="1"/>
                    <a:pt x="52" y="1"/>
                    <a:pt x="51" y="2"/>
                  </a:cubicBezTo>
                  <a:cubicBezTo>
                    <a:pt x="1" y="18"/>
                    <a:pt x="118" y="302"/>
                    <a:pt x="335" y="603"/>
                  </a:cubicBezTo>
                  <a:cubicBezTo>
                    <a:pt x="535" y="880"/>
                    <a:pt x="735" y="1058"/>
                    <a:pt x="792" y="1058"/>
                  </a:cubicBezTo>
                  <a:cubicBezTo>
                    <a:pt x="796" y="1058"/>
                    <a:pt x="800" y="1057"/>
                    <a:pt x="803" y="1054"/>
                  </a:cubicBezTo>
                  <a:cubicBezTo>
                    <a:pt x="836" y="1038"/>
                    <a:pt x="669" y="804"/>
                    <a:pt x="452" y="503"/>
                  </a:cubicBezTo>
                  <a:cubicBezTo>
                    <a:pt x="258" y="229"/>
                    <a:pt x="96" y="1"/>
                    <a:pt x="55"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32" name="Google Shape;2432;p70"/>
            <p:cNvSpPr/>
            <p:nvPr/>
          </p:nvSpPr>
          <p:spPr>
            <a:xfrm>
              <a:off x="4949842" y="2725473"/>
              <a:ext cx="50383" cy="34518"/>
            </a:xfrm>
            <a:custGeom>
              <a:avLst/>
              <a:gdLst/>
              <a:ahLst/>
              <a:cxnLst/>
              <a:rect l="l" t="t" r="r" b="b"/>
              <a:pathLst>
                <a:path w="1572" h="1077" extrusionOk="0">
                  <a:moveTo>
                    <a:pt x="1542" y="0"/>
                  </a:moveTo>
                  <a:cubicBezTo>
                    <a:pt x="1472" y="0"/>
                    <a:pt x="1117" y="163"/>
                    <a:pt x="719" y="439"/>
                  </a:cubicBezTo>
                  <a:cubicBezTo>
                    <a:pt x="301" y="739"/>
                    <a:pt x="0" y="1040"/>
                    <a:pt x="34" y="1074"/>
                  </a:cubicBezTo>
                  <a:cubicBezTo>
                    <a:pt x="36" y="1076"/>
                    <a:pt x="39" y="1077"/>
                    <a:pt x="43" y="1077"/>
                  </a:cubicBezTo>
                  <a:cubicBezTo>
                    <a:pt x="108" y="1077"/>
                    <a:pt x="427" y="839"/>
                    <a:pt x="819" y="572"/>
                  </a:cubicBezTo>
                  <a:cubicBezTo>
                    <a:pt x="1237" y="272"/>
                    <a:pt x="1571" y="38"/>
                    <a:pt x="1554" y="4"/>
                  </a:cubicBezTo>
                  <a:cubicBezTo>
                    <a:pt x="1553" y="1"/>
                    <a:pt x="1549" y="0"/>
                    <a:pt x="1542"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33" name="Google Shape;2433;p70"/>
            <p:cNvSpPr/>
            <p:nvPr/>
          </p:nvSpPr>
          <p:spPr>
            <a:xfrm>
              <a:off x="4985193" y="2631759"/>
              <a:ext cx="36441" cy="31890"/>
            </a:xfrm>
            <a:custGeom>
              <a:avLst/>
              <a:gdLst/>
              <a:ahLst/>
              <a:cxnLst/>
              <a:rect l="l" t="t" r="r" b="b"/>
              <a:pathLst>
                <a:path w="1137" h="995" extrusionOk="0">
                  <a:moveTo>
                    <a:pt x="45" y="1"/>
                  </a:moveTo>
                  <a:cubicBezTo>
                    <a:pt x="40" y="1"/>
                    <a:pt x="36" y="2"/>
                    <a:pt x="34" y="4"/>
                  </a:cubicBezTo>
                  <a:cubicBezTo>
                    <a:pt x="0" y="38"/>
                    <a:pt x="217" y="288"/>
                    <a:pt x="518" y="556"/>
                  </a:cubicBezTo>
                  <a:cubicBezTo>
                    <a:pt x="795" y="817"/>
                    <a:pt x="1030" y="994"/>
                    <a:pt x="1091" y="994"/>
                  </a:cubicBezTo>
                  <a:cubicBezTo>
                    <a:pt x="1096" y="994"/>
                    <a:pt x="1100" y="993"/>
                    <a:pt x="1103" y="990"/>
                  </a:cubicBezTo>
                  <a:cubicBezTo>
                    <a:pt x="1136" y="973"/>
                    <a:pt x="919" y="723"/>
                    <a:pt x="618" y="439"/>
                  </a:cubicBezTo>
                  <a:cubicBezTo>
                    <a:pt x="355" y="191"/>
                    <a:pt x="106" y="1"/>
                    <a:pt x="45"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34" name="Google Shape;2434;p70"/>
            <p:cNvSpPr/>
            <p:nvPr/>
          </p:nvSpPr>
          <p:spPr>
            <a:xfrm>
              <a:off x="5070863" y="2549871"/>
              <a:ext cx="20384" cy="44005"/>
            </a:xfrm>
            <a:custGeom>
              <a:avLst/>
              <a:gdLst/>
              <a:ahLst/>
              <a:cxnLst/>
              <a:rect l="l" t="t" r="r" b="b"/>
              <a:pathLst>
                <a:path w="636" h="1373" extrusionOk="0">
                  <a:moveTo>
                    <a:pt x="595" y="0"/>
                  </a:moveTo>
                  <a:cubicBezTo>
                    <a:pt x="547" y="0"/>
                    <a:pt x="360" y="274"/>
                    <a:pt x="218" y="638"/>
                  </a:cubicBezTo>
                  <a:cubicBezTo>
                    <a:pt x="67" y="1022"/>
                    <a:pt x="1" y="1356"/>
                    <a:pt x="51" y="1373"/>
                  </a:cubicBezTo>
                  <a:cubicBezTo>
                    <a:pt x="84" y="1373"/>
                    <a:pt x="218" y="1072"/>
                    <a:pt x="368" y="688"/>
                  </a:cubicBezTo>
                  <a:cubicBezTo>
                    <a:pt x="519" y="320"/>
                    <a:pt x="636" y="20"/>
                    <a:pt x="602" y="3"/>
                  </a:cubicBezTo>
                  <a:cubicBezTo>
                    <a:pt x="600" y="1"/>
                    <a:pt x="598" y="0"/>
                    <a:pt x="595"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35" name="Google Shape;2435;p70"/>
            <p:cNvSpPr/>
            <p:nvPr/>
          </p:nvSpPr>
          <p:spPr>
            <a:xfrm>
              <a:off x="5063363" y="2737364"/>
              <a:ext cx="33236" cy="36569"/>
            </a:xfrm>
            <a:custGeom>
              <a:avLst/>
              <a:gdLst/>
              <a:ahLst/>
              <a:cxnLst/>
              <a:rect l="l" t="t" r="r" b="b"/>
              <a:pathLst>
                <a:path w="1037" h="1141" extrusionOk="0">
                  <a:moveTo>
                    <a:pt x="38" y="0"/>
                  </a:moveTo>
                  <a:cubicBezTo>
                    <a:pt x="36" y="0"/>
                    <a:pt x="35" y="0"/>
                    <a:pt x="34" y="1"/>
                  </a:cubicBezTo>
                  <a:cubicBezTo>
                    <a:pt x="1" y="18"/>
                    <a:pt x="134" y="335"/>
                    <a:pt x="418" y="653"/>
                  </a:cubicBezTo>
                  <a:cubicBezTo>
                    <a:pt x="666" y="947"/>
                    <a:pt x="943" y="1141"/>
                    <a:pt x="995" y="1141"/>
                  </a:cubicBezTo>
                  <a:cubicBezTo>
                    <a:pt x="999" y="1141"/>
                    <a:pt x="1002" y="1139"/>
                    <a:pt x="1003" y="1137"/>
                  </a:cubicBezTo>
                  <a:cubicBezTo>
                    <a:pt x="1037" y="1104"/>
                    <a:pt x="803" y="853"/>
                    <a:pt x="535" y="552"/>
                  </a:cubicBezTo>
                  <a:cubicBezTo>
                    <a:pt x="276" y="260"/>
                    <a:pt x="80" y="0"/>
                    <a:pt x="38"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36" name="Google Shape;2436;p70"/>
            <p:cNvSpPr/>
            <p:nvPr/>
          </p:nvSpPr>
          <p:spPr>
            <a:xfrm>
              <a:off x="5093362" y="2651598"/>
              <a:ext cx="39133" cy="36120"/>
            </a:xfrm>
            <a:custGeom>
              <a:avLst/>
              <a:gdLst/>
              <a:ahLst/>
              <a:cxnLst/>
              <a:rect l="l" t="t" r="r" b="b"/>
              <a:pathLst>
                <a:path w="1221" h="1127" extrusionOk="0">
                  <a:moveTo>
                    <a:pt x="43" y="0"/>
                  </a:moveTo>
                  <a:cubicBezTo>
                    <a:pt x="39" y="0"/>
                    <a:pt x="36" y="1"/>
                    <a:pt x="34" y="4"/>
                  </a:cubicBezTo>
                  <a:cubicBezTo>
                    <a:pt x="0" y="37"/>
                    <a:pt x="234" y="321"/>
                    <a:pt x="552" y="622"/>
                  </a:cubicBezTo>
                  <a:cubicBezTo>
                    <a:pt x="848" y="918"/>
                    <a:pt x="1114" y="1126"/>
                    <a:pt x="1176" y="1126"/>
                  </a:cubicBezTo>
                  <a:cubicBezTo>
                    <a:pt x="1181" y="1126"/>
                    <a:pt x="1184" y="1125"/>
                    <a:pt x="1187" y="1123"/>
                  </a:cubicBezTo>
                  <a:cubicBezTo>
                    <a:pt x="1220" y="1090"/>
                    <a:pt x="986" y="822"/>
                    <a:pt x="669" y="505"/>
                  </a:cubicBezTo>
                  <a:cubicBezTo>
                    <a:pt x="372" y="223"/>
                    <a:pt x="104" y="0"/>
                    <a:pt x="43"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37" name="Google Shape;2437;p70"/>
            <p:cNvSpPr/>
            <p:nvPr/>
          </p:nvSpPr>
          <p:spPr>
            <a:xfrm>
              <a:off x="5179032" y="2753293"/>
              <a:ext cx="45543" cy="35608"/>
            </a:xfrm>
            <a:custGeom>
              <a:avLst/>
              <a:gdLst/>
              <a:ahLst/>
              <a:cxnLst/>
              <a:rect l="l" t="t" r="r" b="b"/>
              <a:pathLst>
                <a:path w="1421" h="1111" extrusionOk="0">
                  <a:moveTo>
                    <a:pt x="1393" y="1"/>
                  </a:moveTo>
                  <a:cubicBezTo>
                    <a:pt x="1325" y="1"/>
                    <a:pt x="988" y="164"/>
                    <a:pt x="636" y="440"/>
                  </a:cubicBezTo>
                  <a:cubicBezTo>
                    <a:pt x="251" y="757"/>
                    <a:pt x="1" y="1074"/>
                    <a:pt x="34" y="1108"/>
                  </a:cubicBezTo>
                  <a:cubicBezTo>
                    <a:pt x="36" y="1110"/>
                    <a:pt x="39" y="1111"/>
                    <a:pt x="42" y="1111"/>
                  </a:cubicBezTo>
                  <a:cubicBezTo>
                    <a:pt x="102" y="1111"/>
                    <a:pt x="389" y="857"/>
                    <a:pt x="736" y="573"/>
                  </a:cubicBezTo>
                  <a:cubicBezTo>
                    <a:pt x="1104" y="272"/>
                    <a:pt x="1421" y="39"/>
                    <a:pt x="1404" y="5"/>
                  </a:cubicBezTo>
                  <a:cubicBezTo>
                    <a:pt x="1403" y="2"/>
                    <a:pt x="1399" y="1"/>
                    <a:pt x="1393"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38" name="Google Shape;2438;p70"/>
            <p:cNvSpPr/>
            <p:nvPr/>
          </p:nvSpPr>
          <p:spPr>
            <a:xfrm>
              <a:off x="5175827" y="2677815"/>
              <a:ext cx="46633" cy="35063"/>
            </a:xfrm>
            <a:custGeom>
              <a:avLst/>
              <a:gdLst/>
              <a:ahLst/>
              <a:cxnLst/>
              <a:rect l="l" t="t" r="r" b="b"/>
              <a:pathLst>
                <a:path w="1455" h="1094" extrusionOk="0">
                  <a:moveTo>
                    <a:pt x="1413" y="1"/>
                  </a:moveTo>
                  <a:cubicBezTo>
                    <a:pt x="1358" y="1"/>
                    <a:pt x="1044" y="209"/>
                    <a:pt x="686" y="489"/>
                  </a:cubicBezTo>
                  <a:cubicBezTo>
                    <a:pt x="285" y="773"/>
                    <a:pt x="1" y="1057"/>
                    <a:pt x="34" y="1090"/>
                  </a:cubicBezTo>
                  <a:cubicBezTo>
                    <a:pt x="35" y="1093"/>
                    <a:pt x="38" y="1094"/>
                    <a:pt x="42" y="1094"/>
                  </a:cubicBezTo>
                  <a:cubicBezTo>
                    <a:pt x="96" y="1094"/>
                    <a:pt x="411" y="886"/>
                    <a:pt x="769" y="606"/>
                  </a:cubicBezTo>
                  <a:cubicBezTo>
                    <a:pt x="1153" y="305"/>
                    <a:pt x="1454" y="38"/>
                    <a:pt x="1421" y="4"/>
                  </a:cubicBezTo>
                  <a:cubicBezTo>
                    <a:pt x="1420" y="2"/>
                    <a:pt x="1417" y="1"/>
                    <a:pt x="1413"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39" name="Google Shape;2439;p70"/>
            <p:cNvSpPr/>
            <p:nvPr/>
          </p:nvSpPr>
          <p:spPr>
            <a:xfrm>
              <a:off x="5231529" y="2564422"/>
              <a:ext cx="8589" cy="51440"/>
            </a:xfrm>
            <a:custGeom>
              <a:avLst/>
              <a:gdLst/>
              <a:ahLst/>
              <a:cxnLst/>
              <a:rect l="l" t="t" r="r" b="b"/>
              <a:pathLst>
                <a:path w="268" h="1605" extrusionOk="0">
                  <a:moveTo>
                    <a:pt x="100" y="0"/>
                  </a:moveTo>
                  <a:cubicBezTo>
                    <a:pt x="50" y="0"/>
                    <a:pt x="0" y="368"/>
                    <a:pt x="34" y="819"/>
                  </a:cubicBezTo>
                  <a:cubicBezTo>
                    <a:pt x="66" y="1260"/>
                    <a:pt x="179" y="1605"/>
                    <a:pt x="215" y="1605"/>
                  </a:cubicBezTo>
                  <a:cubicBezTo>
                    <a:pt x="216" y="1605"/>
                    <a:pt x="217" y="1604"/>
                    <a:pt x="217" y="1604"/>
                  </a:cubicBezTo>
                  <a:cubicBezTo>
                    <a:pt x="268" y="1604"/>
                    <a:pt x="234" y="1236"/>
                    <a:pt x="184" y="802"/>
                  </a:cubicBezTo>
                  <a:cubicBezTo>
                    <a:pt x="151" y="368"/>
                    <a:pt x="134" y="0"/>
                    <a:pt x="100"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40" name="Google Shape;2440;p70"/>
            <p:cNvSpPr/>
            <p:nvPr/>
          </p:nvSpPr>
          <p:spPr>
            <a:xfrm>
              <a:off x="5157077" y="2594902"/>
              <a:ext cx="19326" cy="31697"/>
            </a:xfrm>
            <a:custGeom>
              <a:avLst/>
              <a:gdLst/>
              <a:ahLst/>
              <a:cxnLst/>
              <a:rect l="l" t="t" r="r" b="b"/>
              <a:pathLst>
                <a:path w="603" h="989" extrusionOk="0">
                  <a:moveTo>
                    <a:pt x="564" y="0"/>
                  </a:moveTo>
                  <a:cubicBezTo>
                    <a:pt x="524" y="0"/>
                    <a:pt x="379" y="196"/>
                    <a:pt x="235" y="453"/>
                  </a:cubicBezTo>
                  <a:cubicBezTo>
                    <a:pt x="84" y="737"/>
                    <a:pt x="1" y="971"/>
                    <a:pt x="34" y="987"/>
                  </a:cubicBezTo>
                  <a:cubicBezTo>
                    <a:pt x="35" y="988"/>
                    <a:pt x="37" y="988"/>
                    <a:pt x="39" y="988"/>
                  </a:cubicBezTo>
                  <a:cubicBezTo>
                    <a:pt x="79" y="988"/>
                    <a:pt x="224" y="793"/>
                    <a:pt x="368" y="536"/>
                  </a:cubicBezTo>
                  <a:cubicBezTo>
                    <a:pt x="519" y="252"/>
                    <a:pt x="602" y="18"/>
                    <a:pt x="569" y="1"/>
                  </a:cubicBezTo>
                  <a:cubicBezTo>
                    <a:pt x="567" y="1"/>
                    <a:pt x="566" y="0"/>
                    <a:pt x="564"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41" name="Google Shape;2441;p70"/>
            <p:cNvSpPr/>
            <p:nvPr/>
          </p:nvSpPr>
          <p:spPr>
            <a:xfrm>
              <a:off x="5131373" y="2466285"/>
              <a:ext cx="48780" cy="31986"/>
            </a:xfrm>
            <a:custGeom>
              <a:avLst/>
              <a:gdLst/>
              <a:ahLst/>
              <a:cxnLst/>
              <a:rect l="l" t="t" r="r" b="b"/>
              <a:pathLst>
                <a:path w="1522" h="998" extrusionOk="0">
                  <a:moveTo>
                    <a:pt x="31" y="0"/>
                  </a:moveTo>
                  <a:cubicBezTo>
                    <a:pt x="25" y="0"/>
                    <a:pt x="20" y="2"/>
                    <a:pt x="17" y="4"/>
                  </a:cubicBezTo>
                  <a:cubicBezTo>
                    <a:pt x="1" y="38"/>
                    <a:pt x="301" y="288"/>
                    <a:pt x="719" y="572"/>
                  </a:cubicBezTo>
                  <a:cubicBezTo>
                    <a:pt x="1078" y="812"/>
                    <a:pt x="1398" y="998"/>
                    <a:pt x="1484" y="998"/>
                  </a:cubicBezTo>
                  <a:cubicBezTo>
                    <a:pt x="1494" y="998"/>
                    <a:pt x="1501" y="995"/>
                    <a:pt x="1504" y="990"/>
                  </a:cubicBezTo>
                  <a:cubicBezTo>
                    <a:pt x="1521" y="957"/>
                    <a:pt x="1204" y="706"/>
                    <a:pt x="803" y="439"/>
                  </a:cubicBezTo>
                  <a:cubicBezTo>
                    <a:pt x="418" y="177"/>
                    <a:pt x="104" y="0"/>
                    <a:pt x="31"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42" name="Google Shape;2442;p70"/>
            <p:cNvSpPr/>
            <p:nvPr/>
          </p:nvSpPr>
          <p:spPr>
            <a:xfrm>
              <a:off x="5192973" y="2436318"/>
              <a:ext cx="49838" cy="27146"/>
            </a:xfrm>
            <a:custGeom>
              <a:avLst/>
              <a:gdLst/>
              <a:ahLst/>
              <a:cxnLst/>
              <a:rect l="l" t="t" r="r" b="b"/>
              <a:pathLst>
                <a:path w="1555" h="847" extrusionOk="0">
                  <a:moveTo>
                    <a:pt x="28" y="0"/>
                  </a:moveTo>
                  <a:cubicBezTo>
                    <a:pt x="23" y="0"/>
                    <a:pt x="19" y="1"/>
                    <a:pt x="17" y="4"/>
                  </a:cubicBezTo>
                  <a:cubicBezTo>
                    <a:pt x="0" y="37"/>
                    <a:pt x="284" y="321"/>
                    <a:pt x="719" y="555"/>
                  </a:cubicBezTo>
                  <a:cubicBezTo>
                    <a:pt x="1078" y="756"/>
                    <a:pt x="1425" y="846"/>
                    <a:pt x="1525" y="846"/>
                  </a:cubicBezTo>
                  <a:cubicBezTo>
                    <a:pt x="1542" y="846"/>
                    <a:pt x="1552" y="844"/>
                    <a:pt x="1554" y="839"/>
                  </a:cubicBezTo>
                  <a:lnTo>
                    <a:pt x="1537" y="839"/>
                  </a:lnTo>
                  <a:cubicBezTo>
                    <a:pt x="1554" y="789"/>
                    <a:pt x="1203" y="639"/>
                    <a:pt x="785" y="421"/>
                  </a:cubicBezTo>
                  <a:cubicBezTo>
                    <a:pt x="397" y="204"/>
                    <a:pt x="95" y="0"/>
                    <a:pt x="28"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43" name="Google Shape;2443;p70"/>
            <p:cNvSpPr/>
            <p:nvPr/>
          </p:nvSpPr>
          <p:spPr>
            <a:xfrm>
              <a:off x="5249734" y="2500514"/>
              <a:ext cx="43396" cy="18012"/>
            </a:xfrm>
            <a:custGeom>
              <a:avLst/>
              <a:gdLst/>
              <a:ahLst/>
              <a:cxnLst/>
              <a:rect l="l" t="t" r="r" b="b"/>
              <a:pathLst>
                <a:path w="1354" h="562" extrusionOk="0">
                  <a:moveTo>
                    <a:pt x="1263" y="1"/>
                  </a:moveTo>
                  <a:cubicBezTo>
                    <a:pt x="1143" y="1"/>
                    <a:pt x="894" y="48"/>
                    <a:pt x="619" y="156"/>
                  </a:cubicBezTo>
                  <a:cubicBezTo>
                    <a:pt x="251" y="306"/>
                    <a:pt x="0" y="524"/>
                    <a:pt x="17" y="557"/>
                  </a:cubicBezTo>
                  <a:cubicBezTo>
                    <a:pt x="20" y="560"/>
                    <a:pt x="26" y="562"/>
                    <a:pt x="33" y="562"/>
                  </a:cubicBezTo>
                  <a:cubicBezTo>
                    <a:pt x="105" y="562"/>
                    <a:pt x="368" y="426"/>
                    <a:pt x="685" y="290"/>
                  </a:cubicBezTo>
                  <a:cubicBezTo>
                    <a:pt x="1036" y="156"/>
                    <a:pt x="1354" y="73"/>
                    <a:pt x="1337" y="22"/>
                  </a:cubicBezTo>
                  <a:cubicBezTo>
                    <a:pt x="1337" y="8"/>
                    <a:pt x="1310" y="1"/>
                    <a:pt x="1263"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44" name="Google Shape;2444;p70"/>
            <p:cNvSpPr/>
            <p:nvPr/>
          </p:nvSpPr>
          <p:spPr>
            <a:xfrm>
              <a:off x="5324410" y="2543493"/>
              <a:ext cx="26569" cy="59517"/>
            </a:xfrm>
            <a:custGeom>
              <a:avLst/>
              <a:gdLst/>
              <a:ahLst/>
              <a:cxnLst/>
              <a:rect l="l" t="t" r="r" b="b"/>
              <a:pathLst>
                <a:path w="829" h="1857" extrusionOk="0">
                  <a:moveTo>
                    <a:pt x="776" y="1"/>
                  </a:moveTo>
                  <a:cubicBezTo>
                    <a:pt x="734" y="1"/>
                    <a:pt x="490" y="364"/>
                    <a:pt x="294" y="870"/>
                  </a:cubicBezTo>
                  <a:cubicBezTo>
                    <a:pt x="86" y="1365"/>
                    <a:pt x="1" y="1798"/>
                    <a:pt x="37" y="1851"/>
                  </a:cubicBezTo>
                  <a:lnTo>
                    <a:pt x="37" y="1851"/>
                  </a:lnTo>
                  <a:cubicBezTo>
                    <a:pt x="96" y="1803"/>
                    <a:pt x="239" y="1407"/>
                    <a:pt x="427" y="937"/>
                  </a:cubicBezTo>
                  <a:cubicBezTo>
                    <a:pt x="628" y="419"/>
                    <a:pt x="828" y="18"/>
                    <a:pt x="778" y="1"/>
                  </a:cubicBezTo>
                  <a:cubicBezTo>
                    <a:pt x="777" y="1"/>
                    <a:pt x="777" y="1"/>
                    <a:pt x="776" y="1"/>
                  </a:cubicBezTo>
                  <a:close/>
                  <a:moveTo>
                    <a:pt x="37" y="1851"/>
                  </a:moveTo>
                  <a:cubicBezTo>
                    <a:pt x="33" y="1854"/>
                    <a:pt x="29" y="1856"/>
                    <a:pt x="26" y="1856"/>
                  </a:cubicBezTo>
                  <a:lnTo>
                    <a:pt x="43" y="1856"/>
                  </a:lnTo>
                  <a:cubicBezTo>
                    <a:pt x="41" y="1855"/>
                    <a:pt x="39" y="1854"/>
                    <a:pt x="37" y="185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45" name="Google Shape;2445;p70"/>
            <p:cNvSpPr/>
            <p:nvPr/>
          </p:nvSpPr>
          <p:spPr>
            <a:xfrm>
              <a:off x="5386267" y="2590639"/>
              <a:ext cx="8621" cy="53043"/>
            </a:xfrm>
            <a:custGeom>
              <a:avLst/>
              <a:gdLst/>
              <a:ahLst/>
              <a:cxnLst/>
              <a:rect l="l" t="t" r="r" b="b"/>
              <a:pathLst>
                <a:path w="269" h="1655" extrusionOk="0">
                  <a:moveTo>
                    <a:pt x="34" y="1"/>
                  </a:moveTo>
                  <a:lnTo>
                    <a:pt x="34" y="1"/>
                  </a:lnTo>
                  <a:cubicBezTo>
                    <a:pt x="1" y="17"/>
                    <a:pt x="1" y="385"/>
                    <a:pt x="51" y="836"/>
                  </a:cubicBezTo>
                  <a:cubicBezTo>
                    <a:pt x="101" y="1287"/>
                    <a:pt x="185" y="1655"/>
                    <a:pt x="218" y="1655"/>
                  </a:cubicBezTo>
                  <a:cubicBezTo>
                    <a:pt x="268" y="1655"/>
                    <a:pt x="252" y="1271"/>
                    <a:pt x="201" y="819"/>
                  </a:cubicBezTo>
                  <a:cubicBezTo>
                    <a:pt x="151" y="368"/>
                    <a:pt x="85" y="1"/>
                    <a:pt x="34"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46" name="Google Shape;2446;p70"/>
            <p:cNvSpPr/>
            <p:nvPr/>
          </p:nvSpPr>
          <p:spPr>
            <a:xfrm>
              <a:off x="4710461" y="2557435"/>
              <a:ext cx="12884" cy="44517"/>
            </a:xfrm>
            <a:custGeom>
              <a:avLst/>
              <a:gdLst/>
              <a:ahLst/>
              <a:cxnLst/>
              <a:rect l="l" t="t" r="r" b="b"/>
              <a:pathLst>
                <a:path w="402" h="1389" extrusionOk="0">
                  <a:moveTo>
                    <a:pt x="352" y="1"/>
                  </a:moveTo>
                  <a:lnTo>
                    <a:pt x="352" y="1"/>
                  </a:lnTo>
                  <a:cubicBezTo>
                    <a:pt x="318" y="1"/>
                    <a:pt x="218" y="302"/>
                    <a:pt x="118" y="686"/>
                  </a:cubicBezTo>
                  <a:cubicBezTo>
                    <a:pt x="34" y="1053"/>
                    <a:pt x="1" y="1371"/>
                    <a:pt x="51" y="1388"/>
                  </a:cubicBezTo>
                  <a:cubicBezTo>
                    <a:pt x="52" y="1388"/>
                    <a:pt x="53" y="1388"/>
                    <a:pt x="54" y="1388"/>
                  </a:cubicBezTo>
                  <a:cubicBezTo>
                    <a:pt x="90" y="1388"/>
                    <a:pt x="187" y="1093"/>
                    <a:pt x="285" y="719"/>
                  </a:cubicBezTo>
                  <a:cubicBezTo>
                    <a:pt x="368" y="335"/>
                    <a:pt x="402" y="18"/>
                    <a:pt x="352"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47" name="Google Shape;2447;p70"/>
            <p:cNvSpPr/>
            <p:nvPr/>
          </p:nvSpPr>
          <p:spPr>
            <a:xfrm>
              <a:off x="4775266" y="2687366"/>
              <a:ext cx="47690" cy="14647"/>
            </a:xfrm>
            <a:custGeom>
              <a:avLst/>
              <a:gdLst/>
              <a:ahLst/>
              <a:cxnLst/>
              <a:rect l="l" t="t" r="r" b="b"/>
              <a:pathLst>
                <a:path w="1488" h="457" extrusionOk="0">
                  <a:moveTo>
                    <a:pt x="40" y="0"/>
                  </a:moveTo>
                  <a:cubicBezTo>
                    <a:pt x="27" y="0"/>
                    <a:pt x="19" y="3"/>
                    <a:pt x="17" y="7"/>
                  </a:cubicBezTo>
                  <a:cubicBezTo>
                    <a:pt x="0" y="40"/>
                    <a:pt x="301" y="224"/>
                    <a:pt x="719" y="341"/>
                  </a:cubicBezTo>
                  <a:cubicBezTo>
                    <a:pt x="1003" y="424"/>
                    <a:pt x="1262" y="457"/>
                    <a:pt x="1395" y="457"/>
                  </a:cubicBezTo>
                  <a:cubicBezTo>
                    <a:pt x="1450" y="457"/>
                    <a:pt x="1483" y="451"/>
                    <a:pt x="1488" y="441"/>
                  </a:cubicBezTo>
                  <a:cubicBezTo>
                    <a:pt x="1488" y="391"/>
                    <a:pt x="1153" y="308"/>
                    <a:pt x="769" y="191"/>
                  </a:cubicBezTo>
                  <a:cubicBezTo>
                    <a:pt x="421" y="89"/>
                    <a:pt x="124" y="0"/>
                    <a:pt x="40"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48" name="Google Shape;2448;p70"/>
            <p:cNvSpPr/>
            <p:nvPr/>
          </p:nvSpPr>
          <p:spPr>
            <a:xfrm>
              <a:off x="4904331" y="2430004"/>
              <a:ext cx="34838" cy="19999"/>
            </a:xfrm>
            <a:custGeom>
              <a:avLst/>
              <a:gdLst/>
              <a:ahLst/>
              <a:cxnLst/>
              <a:rect l="l" t="t" r="r" b="b"/>
              <a:pathLst>
                <a:path w="1087" h="624" extrusionOk="0">
                  <a:moveTo>
                    <a:pt x="1025" y="1"/>
                  </a:moveTo>
                  <a:cubicBezTo>
                    <a:pt x="935" y="1"/>
                    <a:pt x="720" y="70"/>
                    <a:pt x="485" y="201"/>
                  </a:cubicBezTo>
                  <a:cubicBezTo>
                    <a:pt x="184" y="368"/>
                    <a:pt x="0" y="585"/>
                    <a:pt x="34" y="618"/>
                  </a:cubicBezTo>
                  <a:cubicBezTo>
                    <a:pt x="37" y="622"/>
                    <a:pt x="42" y="623"/>
                    <a:pt x="48" y="623"/>
                  </a:cubicBezTo>
                  <a:cubicBezTo>
                    <a:pt x="109" y="623"/>
                    <a:pt x="311" y="486"/>
                    <a:pt x="568" y="334"/>
                  </a:cubicBezTo>
                  <a:cubicBezTo>
                    <a:pt x="836" y="167"/>
                    <a:pt x="1086" y="50"/>
                    <a:pt x="1070" y="17"/>
                  </a:cubicBezTo>
                  <a:cubicBezTo>
                    <a:pt x="1066" y="6"/>
                    <a:pt x="1050" y="1"/>
                    <a:pt x="1025"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49" name="Google Shape;2449;p70"/>
            <p:cNvSpPr/>
            <p:nvPr/>
          </p:nvSpPr>
          <p:spPr>
            <a:xfrm>
              <a:off x="4776868" y="2516539"/>
              <a:ext cx="41280" cy="10641"/>
            </a:xfrm>
            <a:custGeom>
              <a:avLst/>
              <a:gdLst/>
              <a:ahLst/>
              <a:cxnLst/>
              <a:rect l="l" t="t" r="r" b="b"/>
              <a:pathLst>
                <a:path w="1288" h="332" extrusionOk="0">
                  <a:moveTo>
                    <a:pt x="97" y="0"/>
                  </a:moveTo>
                  <a:cubicBezTo>
                    <a:pt x="41" y="0"/>
                    <a:pt x="6" y="8"/>
                    <a:pt x="1" y="24"/>
                  </a:cubicBezTo>
                  <a:cubicBezTo>
                    <a:pt x="1" y="57"/>
                    <a:pt x="285" y="157"/>
                    <a:pt x="636" y="241"/>
                  </a:cubicBezTo>
                  <a:cubicBezTo>
                    <a:pt x="874" y="298"/>
                    <a:pt x="1082" y="331"/>
                    <a:pt x="1195" y="331"/>
                  </a:cubicBezTo>
                  <a:cubicBezTo>
                    <a:pt x="1249" y="331"/>
                    <a:pt x="1282" y="324"/>
                    <a:pt x="1287" y="308"/>
                  </a:cubicBezTo>
                  <a:cubicBezTo>
                    <a:pt x="1287" y="274"/>
                    <a:pt x="1020" y="174"/>
                    <a:pt x="669" y="91"/>
                  </a:cubicBezTo>
                  <a:cubicBezTo>
                    <a:pt x="431" y="34"/>
                    <a:pt x="215" y="0"/>
                    <a:pt x="9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50" name="Google Shape;2450;p70"/>
            <p:cNvSpPr/>
            <p:nvPr/>
          </p:nvSpPr>
          <p:spPr>
            <a:xfrm>
              <a:off x="4973399" y="2390326"/>
              <a:ext cx="26281" cy="20416"/>
            </a:xfrm>
            <a:custGeom>
              <a:avLst/>
              <a:gdLst/>
              <a:ahLst/>
              <a:cxnLst/>
              <a:rect l="l" t="t" r="r" b="b"/>
              <a:pathLst>
                <a:path w="820" h="637" extrusionOk="0">
                  <a:moveTo>
                    <a:pt x="57" y="0"/>
                  </a:moveTo>
                  <a:cubicBezTo>
                    <a:pt x="55" y="0"/>
                    <a:pt x="53" y="1"/>
                    <a:pt x="51" y="2"/>
                  </a:cubicBezTo>
                  <a:cubicBezTo>
                    <a:pt x="1" y="35"/>
                    <a:pt x="118" y="236"/>
                    <a:pt x="335" y="419"/>
                  </a:cubicBezTo>
                  <a:cubicBezTo>
                    <a:pt x="519" y="564"/>
                    <a:pt x="692" y="636"/>
                    <a:pt x="766" y="636"/>
                  </a:cubicBezTo>
                  <a:cubicBezTo>
                    <a:pt x="786" y="636"/>
                    <a:pt x="799" y="631"/>
                    <a:pt x="803" y="620"/>
                  </a:cubicBezTo>
                  <a:cubicBezTo>
                    <a:pt x="819" y="587"/>
                    <a:pt x="652" y="470"/>
                    <a:pt x="435" y="303"/>
                  </a:cubicBezTo>
                  <a:cubicBezTo>
                    <a:pt x="245" y="144"/>
                    <a:pt x="100" y="0"/>
                    <a:pt x="5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51" name="Google Shape;2451;p70"/>
            <p:cNvSpPr/>
            <p:nvPr/>
          </p:nvSpPr>
          <p:spPr>
            <a:xfrm>
              <a:off x="5094420" y="2383756"/>
              <a:ext cx="21986" cy="20095"/>
            </a:xfrm>
            <a:custGeom>
              <a:avLst/>
              <a:gdLst/>
              <a:ahLst/>
              <a:cxnLst/>
              <a:rect l="l" t="t" r="r" b="b"/>
              <a:pathLst>
                <a:path w="686" h="627" extrusionOk="0">
                  <a:moveTo>
                    <a:pt x="636" y="1"/>
                  </a:moveTo>
                  <a:cubicBezTo>
                    <a:pt x="580" y="1"/>
                    <a:pt x="433" y="109"/>
                    <a:pt x="285" y="257"/>
                  </a:cubicBezTo>
                  <a:cubicBezTo>
                    <a:pt x="118" y="424"/>
                    <a:pt x="1" y="591"/>
                    <a:pt x="34" y="624"/>
                  </a:cubicBezTo>
                  <a:cubicBezTo>
                    <a:pt x="37" y="626"/>
                    <a:pt x="40" y="626"/>
                    <a:pt x="43" y="626"/>
                  </a:cubicBezTo>
                  <a:cubicBezTo>
                    <a:pt x="90" y="626"/>
                    <a:pt x="231" y="528"/>
                    <a:pt x="402" y="357"/>
                  </a:cubicBezTo>
                  <a:cubicBezTo>
                    <a:pt x="569" y="190"/>
                    <a:pt x="686" y="23"/>
                    <a:pt x="652" y="6"/>
                  </a:cubicBezTo>
                  <a:cubicBezTo>
                    <a:pt x="649" y="2"/>
                    <a:pt x="643" y="1"/>
                    <a:pt x="636"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52" name="Google Shape;2452;p70"/>
            <p:cNvSpPr/>
            <p:nvPr/>
          </p:nvSpPr>
          <p:spPr>
            <a:xfrm>
              <a:off x="4313137" y="4261437"/>
              <a:ext cx="186371" cy="311622"/>
            </a:xfrm>
            <a:custGeom>
              <a:avLst/>
              <a:gdLst/>
              <a:ahLst/>
              <a:cxnLst/>
              <a:rect l="l" t="t" r="r" b="b"/>
              <a:pathLst>
                <a:path w="5815" h="9723" extrusionOk="0">
                  <a:moveTo>
                    <a:pt x="3241" y="0"/>
                  </a:moveTo>
                  <a:lnTo>
                    <a:pt x="0" y="1755"/>
                  </a:lnTo>
                  <a:lnTo>
                    <a:pt x="150" y="2055"/>
                  </a:lnTo>
                  <a:cubicBezTo>
                    <a:pt x="835" y="3409"/>
                    <a:pt x="3693" y="8906"/>
                    <a:pt x="4461" y="9624"/>
                  </a:cubicBezTo>
                  <a:cubicBezTo>
                    <a:pt x="4531" y="9692"/>
                    <a:pt x="4586" y="9722"/>
                    <a:pt x="4627" y="9722"/>
                  </a:cubicBezTo>
                  <a:cubicBezTo>
                    <a:pt x="5092" y="9722"/>
                    <a:pt x="3910" y="5865"/>
                    <a:pt x="3910" y="5865"/>
                  </a:cubicBezTo>
                  <a:lnTo>
                    <a:pt x="5815" y="4779"/>
                  </a:lnTo>
                  <a:lnTo>
                    <a:pt x="3241" y="0"/>
                  </a:lnTo>
                  <a:close/>
                </a:path>
              </a:pathLst>
            </a:custGeom>
            <a:solidFill>
              <a:srgbClr val="19B5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53" name="Google Shape;2453;p70"/>
            <p:cNvSpPr/>
            <p:nvPr/>
          </p:nvSpPr>
          <p:spPr>
            <a:xfrm>
              <a:off x="4313137" y="4316051"/>
              <a:ext cx="157750" cy="258163"/>
            </a:xfrm>
            <a:custGeom>
              <a:avLst/>
              <a:gdLst/>
              <a:ahLst/>
              <a:cxnLst/>
              <a:rect l="l" t="t" r="r" b="b"/>
              <a:pathLst>
                <a:path w="4922" h="8055" extrusionOk="0">
                  <a:moveTo>
                    <a:pt x="117" y="1"/>
                  </a:moveTo>
                  <a:lnTo>
                    <a:pt x="0" y="51"/>
                  </a:lnTo>
                  <a:cubicBezTo>
                    <a:pt x="1170" y="2574"/>
                    <a:pt x="4261" y="8004"/>
                    <a:pt x="4595" y="8054"/>
                  </a:cubicBezTo>
                  <a:cubicBezTo>
                    <a:pt x="4598" y="8054"/>
                    <a:pt x="4601" y="8055"/>
                    <a:pt x="4605" y="8055"/>
                  </a:cubicBezTo>
                  <a:cubicBezTo>
                    <a:pt x="4921" y="8055"/>
                    <a:pt x="4528" y="6433"/>
                    <a:pt x="4528" y="6433"/>
                  </a:cubicBezTo>
                  <a:cubicBezTo>
                    <a:pt x="4461" y="6326"/>
                    <a:pt x="4311" y="6294"/>
                    <a:pt x="4156" y="6294"/>
                  </a:cubicBezTo>
                  <a:cubicBezTo>
                    <a:pt x="3923" y="6294"/>
                    <a:pt x="3676" y="6367"/>
                    <a:pt x="3676" y="6367"/>
                  </a:cubicBezTo>
                  <a:lnTo>
                    <a:pt x="117" y="1"/>
                  </a:lnTo>
                  <a:close/>
                </a:path>
              </a:pathLst>
            </a:custGeom>
            <a:solidFill>
              <a:srgbClr val="FFFFFF">
                <a:alpha val="5607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54" name="Google Shape;2454;p70"/>
            <p:cNvSpPr/>
            <p:nvPr/>
          </p:nvSpPr>
          <p:spPr>
            <a:xfrm>
              <a:off x="4315252" y="4313391"/>
              <a:ext cx="146244" cy="256528"/>
            </a:xfrm>
            <a:custGeom>
              <a:avLst/>
              <a:gdLst/>
              <a:ahLst/>
              <a:cxnLst/>
              <a:rect l="l" t="t" r="r" b="b"/>
              <a:pathLst>
                <a:path w="4563" h="8004" extrusionOk="0">
                  <a:moveTo>
                    <a:pt x="1" y="0"/>
                  </a:moveTo>
                  <a:cubicBezTo>
                    <a:pt x="18" y="33"/>
                    <a:pt x="34" y="67"/>
                    <a:pt x="51" y="84"/>
                  </a:cubicBezTo>
                  <a:cubicBezTo>
                    <a:pt x="51" y="50"/>
                    <a:pt x="34" y="33"/>
                    <a:pt x="1" y="0"/>
                  </a:cubicBezTo>
                  <a:close/>
                  <a:moveTo>
                    <a:pt x="51" y="84"/>
                  </a:moveTo>
                  <a:lnTo>
                    <a:pt x="51" y="84"/>
                  </a:lnTo>
                  <a:cubicBezTo>
                    <a:pt x="84" y="167"/>
                    <a:pt x="118" y="251"/>
                    <a:pt x="168" y="334"/>
                  </a:cubicBezTo>
                  <a:cubicBezTo>
                    <a:pt x="285" y="568"/>
                    <a:pt x="435" y="869"/>
                    <a:pt x="619" y="1220"/>
                  </a:cubicBezTo>
                  <a:cubicBezTo>
                    <a:pt x="1020" y="1972"/>
                    <a:pt x="1571" y="2991"/>
                    <a:pt x="2206" y="4110"/>
                  </a:cubicBezTo>
                  <a:cubicBezTo>
                    <a:pt x="2841" y="5213"/>
                    <a:pt x="3443" y="6216"/>
                    <a:pt x="3877" y="6934"/>
                  </a:cubicBezTo>
                  <a:lnTo>
                    <a:pt x="4412" y="7786"/>
                  </a:lnTo>
                  <a:cubicBezTo>
                    <a:pt x="4462" y="7870"/>
                    <a:pt x="4512" y="7937"/>
                    <a:pt x="4562" y="8003"/>
                  </a:cubicBezTo>
                  <a:cubicBezTo>
                    <a:pt x="4529" y="7937"/>
                    <a:pt x="4479" y="7853"/>
                    <a:pt x="4429" y="7770"/>
                  </a:cubicBezTo>
                  <a:cubicBezTo>
                    <a:pt x="4295" y="7536"/>
                    <a:pt x="4128" y="7252"/>
                    <a:pt x="3911" y="6917"/>
                  </a:cubicBezTo>
                  <a:cubicBezTo>
                    <a:pt x="3493" y="6182"/>
                    <a:pt x="2891" y="5196"/>
                    <a:pt x="2256" y="4077"/>
                  </a:cubicBezTo>
                  <a:cubicBezTo>
                    <a:pt x="1622" y="2957"/>
                    <a:pt x="1070" y="1938"/>
                    <a:pt x="669" y="1203"/>
                  </a:cubicBezTo>
                  <a:lnTo>
                    <a:pt x="185" y="318"/>
                  </a:lnTo>
                  <a:lnTo>
                    <a:pt x="51" y="84"/>
                  </a:ln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55" name="Google Shape;2455;p70"/>
            <p:cNvSpPr/>
            <p:nvPr/>
          </p:nvSpPr>
          <p:spPr>
            <a:xfrm>
              <a:off x="4428805" y="4516940"/>
              <a:ext cx="32146" cy="5320"/>
            </a:xfrm>
            <a:custGeom>
              <a:avLst/>
              <a:gdLst/>
              <a:ahLst/>
              <a:cxnLst/>
              <a:rect l="l" t="t" r="r" b="b"/>
              <a:pathLst>
                <a:path w="1003" h="166" extrusionOk="0">
                  <a:moveTo>
                    <a:pt x="491" y="0"/>
                  </a:moveTo>
                  <a:cubicBezTo>
                    <a:pt x="319" y="0"/>
                    <a:pt x="147" y="50"/>
                    <a:pt x="0" y="149"/>
                  </a:cubicBezTo>
                  <a:cubicBezTo>
                    <a:pt x="148" y="94"/>
                    <a:pt x="306" y="69"/>
                    <a:pt x="465" y="69"/>
                  </a:cubicBezTo>
                  <a:cubicBezTo>
                    <a:pt x="648" y="69"/>
                    <a:pt x="833" y="103"/>
                    <a:pt x="1003" y="165"/>
                  </a:cubicBezTo>
                  <a:cubicBezTo>
                    <a:pt x="849" y="55"/>
                    <a:pt x="670" y="0"/>
                    <a:pt x="491"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56" name="Google Shape;2456;p70"/>
            <p:cNvSpPr/>
            <p:nvPr/>
          </p:nvSpPr>
          <p:spPr>
            <a:xfrm>
              <a:off x="4425568" y="4462423"/>
              <a:ext cx="17724" cy="2756"/>
            </a:xfrm>
            <a:custGeom>
              <a:avLst/>
              <a:gdLst/>
              <a:ahLst/>
              <a:cxnLst/>
              <a:rect l="l" t="t" r="r" b="b"/>
              <a:pathLst>
                <a:path w="553" h="86" extrusionOk="0">
                  <a:moveTo>
                    <a:pt x="166" y="1"/>
                  </a:moveTo>
                  <a:cubicBezTo>
                    <a:pt x="113" y="1"/>
                    <a:pt x="60" y="9"/>
                    <a:pt x="1" y="28"/>
                  </a:cubicBezTo>
                  <a:cubicBezTo>
                    <a:pt x="84" y="62"/>
                    <a:pt x="185" y="79"/>
                    <a:pt x="268" y="79"/>
                  </a:cubicBezTo>
                  <a:cubicBezTo>
                    <a:pt x="298" y="83"/>
                    <a:pt x="325" y="85"/>
                    <a:pt x="353" y="85"/>
                  </a:cubicBezTo>
                  <a:cubicBezTo>
                    <a:pt x="419" y="85"/>
                    <a:pt x="481" y="74"/>
                    <a:pt x="552" y="62"/>
                  </a:cubicBezTo>
                  <a:cubicBezTo>
                    <a:pt x="490" y="24"/>
                    <a:pt x="417" y="5"/>
                    <a:pt x="350" y="5"/>
                  </a:cubicBezTo>
                  <a:cubicBezTo>
                    <a:pt x="328" y="5"/>
                    <a:pt x="306" y="8"/>
                    <a:pt x="285" y="12"/>
                  </a:cubicBezTo>
                  <a:cubicBezTo>
                    <a:pt x="243" y="5"/>
                    <a:pt x="205" y="1"/>
                    <a:pt x="166"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57" name="Google Shape;2457;p70"/>
            <p:cNvSpPr/>
            <p:nvPr/>
          </p:nvSpPr>
          <p:spPr>
            <a:xfrm>
              <a:off x="4425055" y="4447039"/>
              <a:ext cx="14487" cy="5256"/>
            </a:xfrm>
            <a:custGeom>
              <a:avLst/>
              <a:gdLst/>
              <a:ahLst/>
              <a:cxnLst/>
              <a:rect l="l" t="t" r="r" b="b"/>
              <a:pathLst>
                <a:path w="452" h="164" extrusionOk="0">
                  <a:moveTo>
                    <a:pt x="30" y="1"/>
                  </a:moveTo>
                  <a:cubicBezTo>
                    <a:pt x="15" y="1"/>
                    <a:pt x="5" y="3"/>
                    <a:pt x="0" y="7"/>
                  </a:cubicBezTo>
                  <a:cubicBezTo>
                    <a:pt x="0" y="24"/>
                    <a:pt x="100" y="74"/>
                    <a:pt x="217" y="107"/>
                  </a:cubicBezTo>
                  <a:cubicBezTo>
                    <a:pt x="305" y="145"/>
                    <a:pt x="383" y="164"/>
                    <a:pt x="424" y="164"/>
                  </a:cubicBezTo>
                  <a:cubicBezTo>
                    <a:pt x="438" y="164"/>
                    <a:pt x="447" y="162"/>
                    <a:pt x="451" y="158"/>
                  </a:cubicBezTo>
                  <a:cubicBezTo>
                    <a:pt x="451" y="141"/>
                    <a:pt x="351" y="91"/>
                    <a:pt x="234" y="41"/>
                  </a:cubicBezTo>
                  <a:cubicBezTo>
                    <a:pt x="148" y="16"/>
                    <a:pt x="72" y="1"/>
                    <a:pt x="30"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58" name="Google Shape;2458;p70"/>
            <p:cNvSpPr/>
            <p:nvPr/>
          </p:nvSpPr>
          <p:spPr>
            <a:xfrm>
              <a:off x="4435215" y="4431174"/>
              <a:ext cx="9134" cy="16153"/>
            </a:xfrm>
            <a:custGeom>
              <a:avLst/>
              <a:gdLst/>
              <a:ahLst/>
              <a:cxnLst/>
              <a:rect l="l" t="t" r="r" b="b"/>
              <a:pathLst>
                <a:path w="285" h="504" extrusionOk="0">
                  <a:moveTo>
                    <a:pt x="1" y="1"/>
                  </a:moveTo>
                  <a:cubicBezTo>
                    <a:pt x="17" y="101"/>
                    <a:pt x="51" y="185"/>
                    <a:pt x="118" y="268"/>
                  </a:cubicBezTo>
                  <a:cubicBezTo>
                    <a:pt x="180" y="393"/>
                    <a:pt x="257" y="504"/>
                    <a:pt x="281" y="504"/>
                  </a:cubicBezTo>
                  <a:cubicBezTo>
                    <a:pt x="282" y="504"/>
                    <a:pt x="284" y="503"/>
                    <a:pt x="285" y="502"/>
                  </a:cubicBezTo>
                  <a:cubicBezTo>
                    <a:pt x="268" y="402"/>
                    <a:pt x="218" y="318"/>
                    <a:pt x="168" y="235"/>
                  </a:cubicBezTo>
                  <a:cubicBezTo>
                    <a:pt x="84" y="101"/>
                    <a:pt x="17" y="1"/>
                    <a:pt x="1"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59" name="Google Shape;2459;p70"/>
            <p:cNvSpPr/>
            <p:nvPr/>
          </p:nvSpPr>
          <p:spPr>
            <a:xfrm>
              <a:off x="4443773" y="4422617"/>
              <a:ext cx="9134" cy="18845"/>
            </a:xfrm>
            <a:custGeom>
              <a:avLst/>
              <a:gdLst/>
              <a:ahLst/>
              <a:cxnLst/>
              <a:rect l="l" t="t" r="r" b="b"/>
              <a:pathLst>
                <a:path w="285" h="588" extrusionOk="0">
                  <a:moveTo>
                    <a:pt x="1" y="1"/>
                  </a:moveTo>
                  <a:cubicBezTo>
                    <a:pt x="1" y="118"/>
                    <a:pt x="18" y="235"/>
                    <a:pt x="84" y="335"/>
                  </a:cubicBezTo>
                  <a:cubicBezTo>
                    <a:pt x="146" y="490"/>
                    <a:pt x="252" y="587"/>
                    <a:pt x="280" y="587"/>
                  </a:cubicBezTo>
                  <a:cubicBezTo>
                    <a:pt x="282" y="587"/>
                    <a:pt x="284" y="587"/>
                    <a:pt x="285" y="585"/>
                  </a:cubicBezTo>
                  <a:cubicBezTo>
                    <a:pt x="235" y="485"/>
                    <a:pt x="201" y="402"/>
                    <a:pt x="135" y="301"/>
                  </a:cubicBezTo>
                  <a:cubicBezTo>
                    <a:pt x="101" y="201"/>
                    <a:pt x="51" y="101"/>
                    <a:pt x="1"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60" name="Google Shape;2460;p70"/>
            <p:cNvSpPr/>
            <p:nvPr/>
          </p:nvSpPr>
          <p:spPr>
            <a:xfrm>
              <a:off x="4440023" y="4461141"/>
              <a:ext cx="29486" cy="24166"/>
            </a:xfrm>
            <a:custGeom>
              <a:avLst/>
              <a:gdLst/>
              <a:ahLst/>
              <a:cxnLst/>
              <a:rect l="l" t="t" r="r" b="b"/>
              <a:pathLst>
                <a:path w="920" h="754" extrusionOk="0">
                  <a:moveTo>
                    <a:pt x="176" y="73"/>
                  </a:moveTo>
                  <a:cubicBezTo>
                    <a:pt x="235" y="73"/>
                    <a:pt x="293" y="77"/>
                    <a:pt x="352" y="85"/>
                  </a:cubicBezTo>
                  <a:cubicBezTo>
                    <a:pt x="469" y="102"/>
                    <a:pt x="569" y="152"/>
                    <a:pt x="669" y="236"/>
                  </a:cubicBezTo>
                  <a:cubicBezTo>
                    <a:pt x="770" y="336"/>
                    <a:pt x="836" y="469"/>
                    <a:pt x="853" y="620"/>
                  </a:cubicBezTo>
                  <a:cubicBezTo>
                    <a:pt x="842" y="664"/>
                    <a:pt x="809" y="687"/>
                    <a:pt x="768" y="687"/>
                  </a:cubicBezTo>
                  <a:cubicBezTo>
                    <a:pt x="747" y="687"/>
                    <a:pt x="725" y="681"/>
                    <a:pt x="703" y="670"/>
                  </a:cubicBezTo>
                  <a:cubicBezTo>
                    <a:pt x="653" y="637"/>
                    <a:pt x="586" y="586"/>
                    <a:pt x="536" y="536"/>
                  </a:cubicBezTo>
                  <a:cubicBezTo>
                    <a:pt x="452" y="453"/>
                    <a:pt x="352" y="369"/>
                    <a:pt x="268" y="269"/>
                  </a:cubicBezTo>
                  <a:cubicBezTo>
                    <a:pt x="205" y="190"/>
                    <a:pt x="156" y="122"/>
                    <a:pt x="123" y="74"/>
                  </a:cubicBezTo>
                  <a:lnTo>
                    <a:pt x="123" y="74"/>
                  </a:lnTo>
                  <a:cubicBezTo>
                    <a:pt x="141" y="73"/>
                    <a:pt x="159" y="73"/>
                    <a:pt x="176" y="73"/>
                  </a:cubicBezTo>
                  <a:close/>
                  <a:moveTo>
                    <a:pt x="69" y="0"/>
                  </a:moveTo>
                  <a:cubicBezTo>
                    <a:pt x="68" y="0"/>
                    <a:pt x="68" y="1"/>
                    <a:pt x="68" y="2"/>
                  </a:cubicBezTo>
                  <a:cubicBezTo>
                    <a:pt x="74" y="19"/>
                    <a:pt x="81" y="37"/>
                    <a:pt x="89" y="55"/>
                  </a:cubicBezTo>
                  <a:lnTo>
                    <a:pt x="89" y="55"/>
                  </a:lnTo>
                  <a:cubicBezTo>
                    <a:pt x="30" y="71"/>
                    <a:pt x="1" y="85"/>
                    <a:pt x="1" y="85"/>
                  </a:cubicBezTo>
                  <a:cubicBezTo>
                    <a:pt x="33" y="81"/>
                    <a:pt x="65" y="77"/>
                    <a:pt x="98" y="75"/>
                  </a:cubicBezTo>
                  <a:lnTo>
                    <a:pt x="98" y="75"/>
                  </a:lnTo>
                  <a:cubicBezTo>
                    <a:pt x="134" y="151"/>
                    <a:pt x="184" y="227"/>
                    <a:pt x="235" y="302"/>
                  </a:cubicBezTo>
                  <a:cubicBezTo>
                    <a:pt x="318" y="403"/>
                    <a:pt x="402" y="503"/>
                    <a:pt x="502" y="586"/>
                  </a:cubicBezTo>
                  <a:cubicBezTo>
                    <a:pt x="552" y="637"/>
                    <a:pt x="619" y="687"/>
                    <a:pt x="686" y="720"/>
                  </a:cubicBezTo>
                  <a:cubicBezTo>
                    <a:pt x="719" y="753"/>
                    <a:pt x="770" y="753"/>
                    <a:pt x="820" y="753"/>
                  </a:cubicBezTo>
                  <a:cubicBezTo>
                    <a:pt x="870" y="737"/>
                    <a:pt x="903" y="687"/>
                    <a:pt x="920" y="637"/>
                  </a:cubicBezTo>
                  <a:cubicBezTo>
                    <a:pt x="903" y="319"/>
                    <a:pt x="653" y="68"/>
                    <a:pt x="352" y="35"/>
                  </a:cubicBezTo>
                  <a:cubicBezTo>
                    <a:pt x="317" y="28"/>
                    <a:pt x="283" y="24"/>
                    <a:pt x="248" y="24"/>
                  </a:cubicBezTo>
                  <a:cubicBezTo>
                    <a:pt x="201" y="24"/>
                    <a:pt x="154" y="32"/>
                    <a:pt x="106" y="50"/>
                  </a:cubicBezTo>
                  <a:lnTo>
                    <a:pt x="106" y="50"/>
                  </a:lnTo>
                  <a:cubicBezTo>
                    <a:pt x="84" y="18"/>
                    <a:pt x="72" y="0"/>
                    <a:pt x="69"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61" name="Google Shape;2461;p70"/>
            <p:cNvSpPr/>
            <p:nvPr/>
          </p:nvSpPr>
          <p:spPr>
            <a:xfrm>
              <a:off x="4442170" y="4441815"/>
              <a:ext cx="16121" cy="22082"/>
            </a:xfrm>
            <a:custGeom>
              <a:avLst/>
              <a:gdLst/>
              <a:ahLst/>
              <a:cxnLst/>
              <a:rect l="l" t="t" r="r" b="b"/>
              <a:pathLst>
                <a:path w="503" h="689" extrusionOk="0">
                  <a:moveTo>
                    <a:pt x="344" y="1"/>
                  </a:moveTo>
                  <a:cubicBezTo>
                    <a:pt x="309" y="1"/>
                    <a:pt x="275" y="13"/>
                    <a:pt x="251" y="37"/>
                  </a:cubicBezTo>
                  <a:cubicBezTo>
                    <a:pt x="201" y="70"/>
                    <a:pt x="168" y="103"/>
                    <a:pt x="151" y="153"/>
                  </a:cubicBezTo>
                  <a:cubicBezTo>
                    <a:pt x="101" y="237"/>
                    <a:pt x="68" y="321"/>
                    <a:pt x="34" y="404"/>
                  </a:cubicBezTo>
                  <a:cubicBezTo>
                    <a:pt x="17" y="488"/>
                    <a:pt x="1" y="571"/>
                    <a:pt x="17" y="655"/>
                  </a:cubicBezTo>
                  <a:cubicBezTo>
                    <a:pt x="34" y="655"/>
                    <a:pt x="34" y="571"/>
                    <a:pt x="84" y="421"/>
                  </a:cubicBezTo>
                  <a:cubicBezTo>
                    <a:pt x="118" y="337"/>
                    <a:pt x="151" y="270"/>
                    <a:pt x="201" y="187"/>
                  </a:cubicBezTo>
                  <a:cubicBezTo>
                    <a:pt x="227" y="136"/>
                    <a:pt x="292" y="65"/>
                    <a:pt x="351" y="65"/>
                  </a:cubicBezTo>
                  <a:cubicBezTo>
                    <a:pt x="369" y="65"/>
                    <a:pt x="386" y="71"/>
                    <a:pt x="402" y="87"/>
                  </a:cubicBezTo>
                  <a:cubicBezTo>
                    <a:pt x="435" y="170"/>
                    <a:pt x="418" y="287"/>
                    <a:pt x="385" y="371"/>
                  </a:cubicBezTo>
                  <a:cubicBezTo>
                    <a:pt x="352" y="438"/>
                    <a:pt x="285" y="504"/>
                    <a:pt x="235" y="571"/>
                  </a:cubicBezTo>
                  <a:cubicBezTo>
                    <a:pt x="168" y="604"/>
                    <a:pt x="101" y="654"/>
                    <a:pt x="35" y="688"/>
                  </a:cubicBezTo>
                  <a:lnTo>
                    <a:pt x="35" y="688"/>
                  </a:lnTo>
                  <a:cubicBezTo>
                    <a:pt x="127" y="684"/>
                    <a:pt x="204" y="652"/>
                    <a:pt x="251" y="605"/>
                  </a:cubicBezTo>
                  <a:cubicBezTo>
                    <a:pt x="335" y="538"/>
                    <a:pt x="385" y="471"/>
                    <a:pt x="435" y="387"/>
                  </a:cubicBezTo>
                  <a:cubicBezTo>
                    <a:pt x="502" y="287"/>
                    <a:pt x="502" y="153"/>
                    <a:pt x="452" y="53"/>
                  </a:cubicBezTo>
                  <a:cubicBezTo>
                    <a:pt x="425" y="17"/>
                    <a:pt x="384" y="1"/>
                    <a:pt x="344" y="1"/>
                  </a:cubicBezTo>
                  <a:close/>
                  <a:moveTo>
                    <a:pt x="35" y="688"/>
                  </a:moveTo>
                  <a:lnTo>
                    <a:pt x="35" y="688"/>
                  </a:lnTo>
                  <a:cubicBezTo>
                    <a:pt x="29" y="688"/>
                    <a:pt x="23" y="688"/>
                    <a:pt x="17" y="688"/>
                  </a:cubicBezTo>
                  <a:lnTo>
                    <a:pt x="34" y="688"/>
                  </a:lnTo>
                  <a:cubicBezTo>
                    <a:pt x="34" y="688"/>
                    <a:pt x="35" y="688"/>
                    <a:pt x="35" y="688"/>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62" name="Google Shape;2462;p70"/>
            <p:cNvSpPr/>
            <p:nvPr/>
          </p:nvSpPr>
          <p:spPr>
            <a:xfrm>
              <a:off x="4346308" y="4292494"/>
              <a:ext cx="29486" cy="79292"/>
            </a:xfrm>
            <a:custGeom>
              <a:avLst/>
              <a:gdLst/>
              <a:ahLst/>
              <a:cxnLst/>
              <a:rect l="l" t="t" r="r" b="b"/>
              <a:pathLst>
                <a:path w="920" h="2474" extrusionOk="0">
                  <a:moveTo>
                    <a:pt x="402" y="0"/>
                  </a:moveTo>
                  <a:cubicBezTo>
                    <a:pt x="385" y="17"/>
                    <a:pt x="485" y="134"/>
                    <a:pt x="586" y="368"/>
                  </a:cubicBezTo>
                  <a:cubicBezTo>
                    <a:pt x="853" y="970"/>
                    <a:pt x="736" y="1688"/>
                    <a:pt x="302" y="2189"/>
                  </a:cubicBezTo>
                  <a:cubicBezTo>
                    <a:pt x="135" y="2373"/>
                    <a:pt x="1" y="2457"/>
                    <a:pt x="18" y="2473"/>
                  </a:cubicBezTo>
                  <a:cubicBezTo>
                    <a:pt x="51" y="2457"/>
                    <a:pt x="84" y="2440"/>
                    <a:pt x="118" y="2406"/>
                  </a:cubicBezTo>
                  <a:cubicBezTo>
                    <a:pt x="185" y="2356"/>
                    <a:pt x="268" y="2289"/>
                    <a:pt x="335" y="2206"/>
                  </a:cubicBezTo>
                  <a:cubicBezTo>
                    <a:pt x="820" y="1705"/>
                    <a:pt x="920" y="970"/>
                    <a:pt x="636" y="351"/>
                  </a:cubicBezTo>
                  <a:cubicBezTo>
                    <a:pt x="586" y="251"/>
                    <a:pt x="536" y="168"/>
                    <a:pt x="469" y="84"/>
                  </a:cubicBezTo>
                  <a:cubicBezTo>
                    <a:pt x="435" y="34"/>
                    <a:pt x="402" y="0"/>
                    <a:pt x="402"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63" name="Google Shape;2463;p70"/>
            <p:cNvSpPr/>
            <p:nvPr/>
          </p:nvSpPr>
          <p:spPr>
            <a:xfrm>
              <a:off x="4372013" y="4382971"/>
              <a:ext cx="25223" cy="45030"/>
            </a:xfrm>
            <a:custGeom>
              <a:avLst/>
              <a:gdLst/>
              <a:ahLst/>
              <a:cxnLst/>
              <a:rect l="l" t="t" r="r" b="b"/>
              <a:pathLst>
                <a:path w="787" h="1405" extrusionOk="0">
                  <a:moveTo>
                    <a:pt x="2" y="1"/>
                  </a:moveTo>
                  <a:cubicBezTo>
                    <a:pt x="2" y="1"/>
                    <a:pt x="1" y="1"/>
                    <a:pt x="1" y="1"/>
                  </a:cubicBezTo>
                  <a:cubicBezTo>
                    <a:pt x="168" y="502"/>
                    <a:pt x="435" y="987"/>
                    <a:pt x="770" y="1405"/>
                  </a:cubicBezTo>
                  <a:cubicBezTo>
                    <a:pt x="786" y="1388"/>
                    <a:pt x="602" y="1087"/>
                    <a:pt x="385" y="703"/>
                  </a:cubicBezTo>
                  <a:cubicBezTo>
                    <a:pt x="173" y="328"/>
                    <a:pt x="25" y="1"/>
                    <a:pt x="2"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64" name="Google Shape;2464;p70"/>
            <p:cNvSpPr/>
            <p:nvPr/>
          </p:nvSpPr>
          <p:spPr>
            <a:xfrm>
              <a:off x="4347943" y="4353004"/>
              <a:ext cx="7500" cy="9230"/>
            </a:xfrm>
            <a:custGeom>
              <a:avLst/>
              <a:gdLst/>
              <a:ahLst/>
              <a:cxnLst/>
              <a:rect l="l" t="t" r="r" b="b"/>
              <a:pathLst>
                <a:path w="234" h="288" extrusionOk="0">
                  <a:moveTo>
                    <a:pt x="217" y="0"/>
                  </a:moveTo>
                  <a:cubicBezTo>
                    <a:pt x="201" y="0"/>
                    <a:pt x="167" y="67"/>
                    <a:pt x="117" y="134"/>
                  </a:cubicBezTo>
                  <a:cubicBezTo>
                    <a:pt x="50" y="201"/>
                    <a:pt x="0" y="268"/>
                    <a:pt x="17" y="285"/>
                  </a:cubicBezTo>
                  <a:cubicBezTo>
                    <a:pt x="19" y="287"/>
                    <a:pt x="22" y="288"/>
                    <a:pt x="26" y="288"/>
                  </a:cubicBezTo>
                  <a:cubicBezTo>
                    <a:pt x="51" y="288"/>
                    <a:pt x="109" y="240"/>
                    <a:pt x="167" y="168"/>
                  </a:cubicBezTo>
                  <a:cubicBezTo>
                    <a:pt x="234" y="84"/>
                    <a:pt x="234" y="0"/>
                    <a:pt x="217"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65" name="Google Shape;2465;p70"/>
            <p:cNvSpPr/>
            <p:nvPr/>
          </p:nvSpPr>
          <p:spPr>
            <a:xfrm>
              <a:off x="4316625" y="4291949"/>
              <a:ext cx="54677" cy="80349"/>
            </a:xfrm>
            <a:custGeom>
              <a:avLst/>
              <a:gdLst/>
              <a:ahLst/>
              <a:cxnLst/>
              <a:rect l="l" t="t" r="r" b="b"/>
              <a:pathLst>
                <a:path w="1706" h="2507" extrusionOk="0">
                  <a:moveTo>
                    <a:pt x="1338" y="1"/>
                  </a:moveTo>
                  <a:lnTo>
                    <a:pt x="1" y="769"/>
                  </a:lnTo>
                  <a:lnTo>
                    <a:pt x="953" y="2507"/>
                  </a:lnTo>
                  <a:cubicBezTo>
                    <a:pt x="1321" y="2206"/>
                    <a:pt x="1555" y="1789"/>
                    <a:pt x="1622" y="1321"/>
                  </a:cubicBezTo>
                  <a:cubicBezTo>
                    <a:pt x="1705" y="853"/>
                    <a:pt x="1605" y="385"/>
                    <a:pt x="1338" y="1"/>
                  </a:cubicBezTo>
                  <a:close/>
                </a:path>
              </a:pathLst>
            </a:custGeom>
            <a:solidFill>
              <a:srgbClr val="FFFFFF">
                <a:alpha val="5607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66" name="Google Shape;2466;p70"/>
            <p:cNvSpPr/>
            <p:nvPr/>
          </p:nvSpPr>
          <p:spPr>
            <a:xfrm>
              <a:off x="4360534" y="4333710"/>
              <a:ext cx="3782" cy="9166"/>
            </a:xfrm>
            <a:custGeom>
              <a:avLst/>
              <a:gdLst/>
              <a:ahLst/>
              <a:cxnLst/>
              <a:rect l="l" t="t" r="r" b="b"/>
              <a:pathLst>
                <a:path w="118" h="286" extrusionOk="0">
                  <a:moveTo>
                    <a:pt x="101" y="1"/>
                  </a:moveTo>
                  <a:cubicBezTo>
                    <a:pt x="84" y="1"/>
                    <a:pt x="51" y="51"/>
                    <a:pt x="34" y="135"/>
                  </a:cubicBezTo>
                  <a:cubicBezTo>
                    <a:pt x="1" y="218"/>
                    <a:pt x="1" y="285"/>
                    <a:pt x="18" y="285"/>
                  </a:cubicBezTo>
                  <a:cubicBezTo>
                    <a:pt x="34" y="285"/>
                    <a:pt x="68" y="235"/>
                    <a:pt x="101" y="151"/>
                  </a:cubicBezTo>
                  <a:cubicBezTo>
                    <a:pt x="118" y="68"/>
                    <a:pt x="118" y="1"/>
                    <a:pt x="101"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67" name="Google Shape;2467;p70"/>
            <p:cNvSpPr/>
            <p:nvPr/>
          </p:nvSpPr>
          <p:spPr>
            <a:xfrm>
              <a:off x="4360534" y="4313839"/>
              <a:ext cx="4295" cy="10352"/>
            </a:xfrm>
            <a:custGeom>
              <a:avLst/>
              <a:gdLst/>
              <a:ahLst/>
              <a:cxnLst/>
              <a:rect l="l" t="t" r="r" b="b"/>
              <a:pathLst>
                <a:path w="134" h="323" extrusionOk="0">
                  <a:moveTo>
                    <a:pt x="24" y="0"/>
                  </a:moveTo>
                  <a:cubicBezTo>
                    <a:pt x="22" y="0"/>
                    <a:pt x="19" y="1"/>
                    <a:pt x="18" y="3"/>
                  </a:cubicBezTo>
                  <a:cubicBezTo>
                    <a:pt x="1" y="19"/>
                    <a:pt x="34" y="86"/>
                    <a:pt x="51" y="170"/>
                  </a:cubicBezTo>
                  <a:cubicBezTo>
                    <a:pt x="68" y="253"/>
                    <a:pt x="68" y="320"/>
                    <a:pt x="84" y="320"/>
                  </a:cubicBezTo>
                  <a:cubicBezTo>
                    <a:pt x="86" y="322"/>
                    <a:pt x="87" y="322"/>
                    <a:pt x="89" y="322"/>
                  </a:cubicBezTo>
                  <a:cubicBezTo>
                    <a:pt x="107" y="322"/>
                    <a:pt x="133" y="245"/>
                    <a:pt x="118" y="153"/>
                  </a:cubicBezTo>
                  <a:cubicBezTo>
                    <a:pt x="103" y="63"/>
                    <a:pt x="48" y="0"/>
                    <a:pt x="24"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68" name="Google Shape;2468;p70"/>
            <p:cNvSpPr/>
            <p:nvPr/>
          </p:nvSpPr>
          <p:spPr>
            <a:xfrm>
              <a:off x="4356784" y="4300538"/>
              <a:ext cx="2179" cy="5897"/>
            </a:xfrm>
            <a:custGeom>
              <a:avLst/>
              <a:gdLst/>
              <a:ahLst/>
              <a:cxnLst/>
              <a:rect l="l" t="t" r="r" b="b"/>
              <a:pathLst>
                <a:path w="68" h="184" extrusionOk="0">
                  <a:moveTo>
                    <a:pt x="18" y="0"/>
                  </a:moveTo>
                  <a:cubicBezTo>
                    <a:pt x="1" y="17"/>
                    <a:pt x="1" y="50"/>
                    <a:pt x="1" y="100"/>
                  </a:cubicBezTo>
                  <a:cubicBezTo>
                    <a:pt x="18" y="150"/>
                    <a:pt x="34" y="184"/>
                    <a:pt x="51" y="184"/>
                  </a:cubicBezTo>
                  <a:cubicBezTo>
                    <a:pt x="68" y="184"/>
                    <a:pt x="68" y="134"/>
                    <a:pt x="68" y="84"/>
                  </a:cubicBezTo>
                  <a:cubicBezTo>
                    <a:pt x="68" y="33"/>
                    <a:pt x="34" y="0"/>
                    <a:pt x="18"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69" name="Google Shape;2469;p70"/>
            <p:cNvSpPr/>
            <p:nvPr/>
          </p:nvSpPr>
          <p:spPr>
            <a:xfrm>
              <a:off x="5317744" y="4539375"/>
              <a:ext cx="326141" cy="132206"/>
            </a:xfrm>
            <a:custGeom>
              <a:avLst/>
              <a:gdLst/>
              <a:ahLst/>
              <a:cxnLst/>
              <a:rect l="l" t="t" r="r" b="b"/>
              <a:pathLst>
                <a:path w="10176" h="4125" extrusionOk="0">
                  <a:moveTo>
                    <a:pt x="217" y="0"/>
                  </a:moveTo>
                  <a:lnTo>
                    <a:pt x="0" y="3676"/>
                  </a:lnTo>
                  <a:lnTo>
                    <a:pt x="334" y="3709"/>
                  </a:lnTo>
                  <a:cubicBezTo>
                    <a:pt x="1514" y="3814"/>
                    <a:pt x="5572" y="4125"/>
                    <a:pt x="7759" y="4125"/>
                  </a:cubicBezTo>
                  <a:cubicBezTo>
                    <a:pt x="8360" y="4125"/>
                    <a:pt x="8820" y="4101"/>
                    <a:pt x="9040" y="4044"/>
                  </a:cubicBezTo>
                  <a:cubicBezTo>
                    <a:pt x="10176" y="3743"/>
                    <a:pt x="5564" y="2523"/>
                    <a:pt x="5564" y="2523"/>
                  </a:cubicBezTo>
                  <a:lnTo>
                    <a:pt x="5631" y="334"/>
                  </a:lnTo>
                  <a:lnTo>
                    <a:pt x="217" y="0"/>
                  </a:lnTo>
                  <a:close/>
                </a:path>
              </a:pathLst>
            </a:custGeom>
            <a:solidFill>
              <a:srgbClr val="19B5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70" name="Google Shape;2470;p70"/>
            <p:cNvSpPr/>
            <p:nvPr/>
          </p:nvSpPr>
          <p:spPr>
            <a:xfrm>
              <a:off x="5317744" y="4605238"/>
              <a:ext cx="63747" cy="53043"/>
            </a:xfrm>
            <a:custGeom>
              <a:avLst/>
              <a:gdLst/>
              <a:ahLst/>
              <a:cxnLst/>
              <a:rect l="l" t="t" r="r" b="b"/>
              <a:pathLst>
                <a:path w="1989" h="1655" extrusionOk="0">
                  <a:moveTo>
                    <a:pt x="67" y="0"/>
                  </a:moveTo>
                  <a:lnTo>
                    <a:pt x="0" y="1537"/>
                  </a:lnTo>
                  <a:lnTo>
                    <a:pt x="1989" y="1654"/>
                  </a:lnTo>
                  <a:cubicBezTo>
                    <a:pt x="1922" y="1186"/>
                    <a:pt x="1688" y="752"/>
                    <a:pt x="1320" y="451"/>
                  </a:cubicBezTo>
                  <a:cubicBezTo>
                    <a:pt x="969" y="151"/>
                    <a:pt x="518" y="0"/>
                    <a:pt x="67" y="0"/>
                  </a:cubicBezTo>
                  <a:close/>
                </a:path>
              </a:pathLst>
            </a:custGeom>
            <a:solidFill>
              <a:srgbClr val="FFFFFF">
                <a:alpha val="5607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71" name="Google Shape;2471;p70"/>
            <p:cNvSpPr/>
            <p:nvPr/>
          </p:nvSpPr>
          <p:spPr>
            <a:xfrm>
              <a:off x="5317744" y="4642191"/>
              <a:ext cx="302039" cy="28909"/>
            </a:xfrm>
            <a:custGeom>
              <a:avLst/>
              <a:gdLst/>
              <a:ahLst/>
              <a:cxnLst/>
              <a:rect l="l" t="t" r="r" b="b"/>
              <a:pathLst>
                <a:path w="9424" h="902" extrusionOk="0">
                  <a:moveTo>
                    <a:pt x="7820" y="0"/>
                  </a:moveTo>
                  <a:cubicBezTo>
                    <a:pt x="7486" y="0"/>
                    <a:pt x="7302" y="685"/>
                    <a:pt x="7302" y="685"/>
                  </a:cubicBezTo>
                  <a:lnTo>
                    <a:pt x="0" y="334"/>
                  </a:lnTo>
                  <a:lnTo>
                    <a:pt x="0" y="468"/>
                  </a:lnTo>
                  <a:cubicBezTo>
                    <a:pt x="1914" y="713"/>
                    <a:pt x="5548" y="901"/>
                    <a:pt x="7634" y="901"/>
                  </a:cubicBezTo>
                  <a:cubicBezTo>
                    <a:pt x="8534" y="901"/>
                    <a:pt x="9146" y="866"/>
                    <a:pt x="9207" y="785"/>
                  </a:cubicBezTo>
                  <a:cubicBezTo>
                    <a:pt x="9424" y="535"/>
                    <a:pt x="7820" y="0"/>
                    <a:pt x="7820" y="0"/>
                  </a:cubicBezTo>
                  <a:close/>
                </a:path>
              </a:pathLst>
            </a:custGeom>
            <a:solidFill>
              <a:srgbClr val="FFFFFF">
                <a:alpha val="5607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72" name="Google Shape;2472;p70"/>
            <p:cNvSpPr/>
            <p:nvPr/>
          </p:nvSpPr>
          <p:spPr>
            <a:xfrm>
              <a:off x="5315052" y="4652896"/>
              <a:ext cx="298321" cy="13205"/>
            </a:xfrm>
            <a:custGeom>
              <a:avLst/>
              <a:gdLst/>
              <a:ahLst/>
              <a:cxnLst/>
              <a:rect l="l" t="t" r="r" b="b"/>
              <a:pathLst>
                <a:path w="9308" h="412" extrusionOk="0">
                  <a:moveTo>
                    <a:pt x="1" y="0"/>
                  </a:moveTo>
                  <a:cubicBezTo>
                    <a:pt x="34" y="0"/>
                    <a:pt x="68" y="17"/>
                    <a:pt x="101" y="17"/>
                  </a:cubicBezTo>
                  <a:cubicBezTo>
                    <a:pt x="185" y="17"/>
                    <a:pt x="268" y="34"/>
                    <a:pt x="368" y="34"/>
                  </a:cubicBezTo>
                  <a:lnTo>
                    <a:pt x="1371" y="117"/>
                  </a:lnTo>
                  <a:cubicBezTo>
                    <a:pt x="2206" y="184"/>
                    <a:pt x="3359" y="251"/>
                    <a:pt x="4646" y="301"/>
                  </a:cubicBezTo>
                  <a:cubicBezTo>
                    <a:pt x="5932" y="351"/>
                    <a:pt x="7102" y="368"/>
                    <a:pt x="7937" y="385"/>
                  </a:cubicBezTo>
                  <a:lnTo>
                    <a:pt x="8940" y="385"/>
                  </a:lnTo>
                  <a:cubicBezTo>
                    <a:pt x="9040" y="368"/>
                    <a:pt x="9124" y="368"/>
                    <a:pt x="9207" y="368"/>
                  </a:cubicBezTo>
                  <a:cubicBezTo>
                    <a:pt x="9215" y="399"/>
                    <a:pt x="9237" y="412"/>
                    <a:pt x="9259" y="412"/>
                  </a:cubicBezTo>
                  <a:cubicBezTo>
                    <a:pt x="9283" y="412"/>
                    <a:pt x="9307" y="395"/>
                    <a:pt x="9307" y="368"/>
                  </a:cubicBezTo>
                  <a:cubicBezTo>
                    <a:pt x="9307" y="332"/>
                    <a:pt x="9283" y="315"/>
                    <a:pt x="9259" y="315"/>
                  </a:cubicBezTo>
                  <a:cubicBezTo>
                    <a:pt x="9237" y="315"/>
                    <a:pt x="9215" y="328"/>
                    <a:pt x="9207" y="351"/>
                  </a:cubicBezTo>
                  <a:lnTo>
                    <a:pt x="8940" y="351"/>
                  </a:lnTo>
                  <a:lnTo>
                    <a:pt x="7937" y="334"/>
                  </a:lnTo>
                  <a:cubicBezTo>
                    <a:pt x="7102" y="318"/>
                    <a:pt x="5932" y="284"/>
                    <a:pt x="4646" y="234"/>
                  </a:cubicBezTo>
                  <a:cubicBezTo>
                    <a:pt x="3376" y="184"/>
                    <a:pt x="2206" y="134"/>
                    <a:pt x="1371" y="67"/>
                  </a:cubicBezTo>
                  <a:lnTo>
                    <a:pt x="368" y="17"/>
                  </a:lnTo>
                  <a:lnTo>
                    <a:pt x="101" y="0"/>
                  </a:ln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73" name="Google Shape;2473;p70"/>
            <p:cNvSpPr/>
            <p:nvPr/>
          </p:nvSpPr>
          <p:spPr>
            <a:xfrm>
              <a:off x="5551228" y="4640044"/>
              <a:ext cx="18236" cy="26794"/>
            </a:xfrm>
            <a:custGeom>
              <a:avLst/>
              <a:gdLst/>
              <a:ahLst/>
              <a:cxnLst/>
              <a:rect l="l" t="t" r="r" b="b"/>
              <a:pathLst>
                <a:path w="569" h="836" extrusionOk="0">
                  <a:moveTo>
                    <a:pt x="568" y="0"/>
                  </a:moveTo>
                  <a:lnTo>
                    <a:pt x="568" y="0"/>
                  </a:lnTo>
                  <a:cubicBezTo>
                    <a:pt x="234" y="134"/>
                    <a:pt x="0" y="468"/>
                    <a:pt x="17" y="836"/>
                  </a:cubicBezTo>
                  <a:cubicBezTo>
                    <a:pt x="84" y="502"/>
                    <a:pt x="284" y="201"/>
                    <a:pt x="568"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74" name="Google Shape;2474;p70"/>
            <p:cNvSpPr/>
            <p:nvPr/>
          </p:nvSpPr>
          <p:spPr>
            <a:xfrm>
              <a:off x="5500333" y="4624436"/>
              <a:ext cx="10769" cy="14070"/>
            </a:xfrm>
            <a:custGeom>
              <a:avLst/>
              <a:gdLst/>
              <a:ahLst/>
              <a:cxnLst/>
              <a:rect l="l" t="t" r="r" b="b"/>
              <a:pathLst>
                <a:path w="336" h="439" extrusionOk="0">
                  <a:moveTo>
                    <a:pt x="313" y="1"/>
                  </a:moveTo>
                  <a:cubicBezTo>
                    <a:pt x="287" y="1"/>
                    <a:pt x="211" y="81"/>
                    <a:pt x="135" y="203"/>
                  </a:cubicBezTo>
                  <a:cubicBezTo>
                    <a:pt x="51" y="320"/>
                    <a:pt x="1" y="437"/>
                    <a:pt x="18" y="437"/>
                  </a:cubicBezTo>
                  <a:cubicBezTo>
                    <a:pt x="19" y="438"/>
                    <a:pt x="20" y="439"/>
                    <a:pt x="22" y="439"/>
                  </a:cubicBezTo>
                  <a:cubicBezTo>
                    <a:pt x="47" y="439"/>
                    <a:pt x="124" y="345"/>
                    <a:pt x="201" y="237"/>
                  </a:cubicBezTo>
                  <a:cubicBezTo>
                    <a:pt x="285" y="120"/>
                    <a:pt x="335" y="3"/>
                    <a:pt x="318" y="3"/>
                  </a:cubicBezTo>
                  <a:cubicBezTo>
                    <a:pt x="317" y="1"/>
                    <a:pt x="315" y="1"/>
                    <a:pt x="313"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75" name="Google Shape;2475;p70"/>
            <p:cNvSpPr/>
            <p:nvPr/>
          </p:nvSpPr>
          <p:spPr>
            <a:xfrm>
              <a:off x="5486423" y="4621199"/>
              <a:ext cx="12339" cy="9327"/>
            </a:xfrm>
            <a:custGeom>
              <a:avLst/>
              <a:gdLst/>
              <a:ahLst/>
              <a:cxnLst/>
              <a:rect l="l" t="t" r="r" b="b"/>
              <a:pathLst>
                <a:path w="385" h="291" extrusionOk="0">
                  <a:moveTo>
                    <a:pt x="358" y="0"/>
                  </a:moveTo>
                  <a:cubicBezTo>
                    <a:pt x="330" y="0"/>
                    <a:pt x="255" y="48"/>
                    <a:pt x="168" y="120"/>
                  </a:cubicBezTo>
                  <a:cubicBezTo>
                    <a:pt x="67" y="204"/>
                    <a:pt x="0" y="271"/>
                    <a:pt x="17" y="287"/>
                  </a:cubicBezTo>
                  <a:cubicBezTo>
                    <a:pt x="19" y="290"/>
                    <a:pt x="23" y="291"/>
                    <a:pt x="27" y="291"/>
                  </a:cubicBezTo>
                  <a:cubicBezTo>
                    <a:pt x="56" y="291"/>
                    <a:pt x="130" y="243"/>
                    <a:pt x="218" y="171"/>
                  </a:cubicBezTo>
                  <a:cubicBezTo>
                    <a:pt x="318" y="87"/>
                    <a:pt x="385" y="3"/>
                    <a:pt x="368" y="3"/>
                  </a:cubicBezTo>
                  <a:cubicBezTo>
                    <a:pt x="366" y="1"/>
                    <a:pt x="363" y="0"/>
                    <a:pt x="358"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76" name="Google Shape;2476;p70"/>
            <p:cNvSpPr/>
            <p:nvPr/>
          </p:nvSpPr>
          <p:spPr>
            <a:xfrm>
              <a:off x="5475718" y="4601488"/>
              <a:ext cx="20897" cy="3814"/>
            </a:xfrm>
            <a:custGeom>
              <a:avLst/>
              <a:gdLst/>
              <a:ahLst/>
              <a:cxnLst/>
              <a:rect l="l" t="t" r="r" b="b"/>
              <a:pathLst>
                <a:path w="652" h="119" extrusionOk="0">
                  <a:moveTo>
                    <a:pt x="0" y="0"/>
                  </a:moveTo>
                  <a:lnTo>
                    <a:pt x="0" y="17"/>
                  </a:lnTo>
                  <a:cubicBezTo>
                    <a:pt x="130" y="82"/>
                    <a:pt x="273" y="119"/>
                    <a:pt x="417" y="119"/>
                  </a:cubicBezTo>
                  <a:cubicBezTo>
                    <a:pt x="496" y="119"/>
                    <a:pt x="575" y="107"/>
                    <a:pt x="652" y="84"/>
                  </a:cubicBezTo>
                  <a:cubicBezTo>
                    <a:pt x="552" y="67"/>
                    <a:pt x="435" y="50"/>
                    <a:pt x="334" y="50"/>
                  </a:cubicBezTo>
                  <a:cubicBezTo>
                    <a:pt x="218" y="17"/>
                    <a:pt x="117" y="17"/>
                    <a:pt x="0"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77" name="Google Shape;2477;p70"/>
            <p:cNvSpPr/>
            <p:nvPr/>
          </p:nvSpPr>
          <p:spPr>
            <a:xfrm>
              <a:off x="5507320" y="4608539"/>
              <a:ext cx="33749" cy="18140"/>
            </a:xfrm>
            <a:custGeom>
              <a:avLst/>
              <a:gdLst/>
              <a:ahLst/>
              <a:cxnLst/>
              <a:rect l="l" t="t" r="r" b="b"/>
              <a:pathLst>
                <a:path w="1053" h="566" extrusionOk="0">
                  <a:moveTo>
                    <a:pt x="673" y="64"/>
                  </a:moveTo>
                  <a:cubicBezTo>
                    <a:pt x="767" y="64"/>
                    <a:pt x="863" y="87"/>
                    <a:pt x="953" y="131"/>
                  </a:cubicBezTo>
                  <a:cubicBezTo>
                    <a:pt x="1003" y="181"/>
                    <a:pt x="986" y="231"/>
                    <a:pt x="919" y="265"/>
                  </a:cubicBezTo>
                  <a:cubicBezTo>
                    <a:pt x="852" y="298"/>
                    <a:pt x="785" y="332"/>
                    <a:pt x="719" y="348"/>
                  </a:cubicBezTo>
                  <a:cubicBezTo>
                    <a:pt x="602" y="382"/>
                    <a:pt x="468" y="415"/>
                    <a:pt x="351" y="432"/>
                  </a:cubicBezTo>
                  <a:cubicBezTo>
                    <a:pt x="242" y="449"/>
                    <a:pt x="154" y="453"/>
                    <a:pt x="93" y="455"/>
                  </a:cubicBezTo>
                  <a:lnTo>
                    <a:pt x="93" y="455"/>
                  </a:lnTo>
                  <a:cubicBezTo>
                    <a:pt x="128" y="384"/>
                    <a:pt x="173" y="321"/>
                    <a:pt x="217" y="265"/>
                  </a:cubicBezTo>
                  <a:cubicBezTo>
                    <a:pt x="301" y="181"/>
                    <a:pt x="418" y="114"/>
                    <a:pt x="535" y="81"/>
                  </a:cubicBezTo>
                  <a:cubicBezTo>
                    <a:pt x="579" y="70"/>
                    <a:pt x="626" y="64"/>
                    <a:pt x="673" y="64"/>
                  </a:cubicBezTo>
                  <a:close/>
                  <a:moveTo>
                    <a:pt x="680" y="1"/>
                  </a:moveTo>
                  <a:cubicBezTo>
                    <a:pt x="495" y="1"/>
                    <a:pt x="312" y="82"/>
                    <a:pt x="184" y="231"/>
                  </a:cubicBezTo>
                  <a:cubicBezTo>
                    <a:pt x="136" y="296"/>
                    <a:pt x="88" y="375"/>
                    <a:pt x="69" y="456"/>
                  </a:cubicBezTo>
                  <a:lnTo>
                    <a:pt x="69" y="456"/>
                  </a:lnTo>
                  <a:cubicBezTo>
                    <a:pt x="24" y="457"/>
                    <a:pt x="0" y="458"/>
                    <a:pt x="0" y="465"/>
                  </a:cubicBezTo>
                  <a:cubicBezTo>
                    <a:pt x="22" y="468"/>
                    <a:pt x="43" y="471"/>
                    <a:pt x="65" y="474"/>
                  </a:cubicBezTo>
                  <a:lnTo>
                    <a:pt x="65" y="474"/>
                  </a:lnTo>
                  <a:cubicBezTo>
                    <a:pt x="50" y="535"/>
                    <a:pt x="50" y="566"/>
                    <a:pt x="50" y="566"/>
                  </a:cubicBezTo>
                  <a:cubicBezTo>
                    <a:pt x="59" y="535"/>
                    <a:pt x="70" y="505"/>
                    <a:pt x="83" y="477"/>
                  </a:cubicBezTo>
                  <a:lnTo>
                    <a:pt x="83" y="477"/>
                  </a:lnTo>
                  <a:cubicBezTo>
                    <a:pt x="138" y="484"/>
                    <a:pt x="193" y="489"/>
                    <a:pt x="248" y="489"/>
                  </a:cubicBezTo>
                  <a:cubicBezTo>
                    <a:pt x="282" y="489"/>
                    <a:pt x="317" y="487"/>
                    <a:pt x="351" y="482"/>
                  </a:cubicBezTo>
                  <a:cubicBezTo>
                    <a:pt x="485" y="465"/>
                    <a:pt x="602" y="449"/>
                    <a:pt x="735" y="415"/>
                  </a:cubicBezTo>
                  <a:cubicBezTo>
                    <a:pt x="802" y="382"/>
                    <a:pt x="886" y="365"/>
                    <a:pt x="953" y="332"/>
                  </a:cubicBezTo>
                  <a:cubicBezTo>
                    <a:pt x="986" y="298"/>
                    <a:pt x="1019" y="265"/>
                    <a:pt x="1036" y="215"/>
                  </a:cubicBezTo>
                  <a:cubicBezTo>
                    <a:pt x="1053" y="165"/>
                    <a:pt x="1036" y="114"/>
                    <a:pt x="986" y="81"/>
                  </a:cubicBezTo>
                  <a:cubicBezTo>
                    <a:pt x="889" y="27"/>
                    <a:pt x="784" y="1"/>
                    <a:pt x="680"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78" name="Google Shape;2478;p70"/>
            <p:cNvSpPr/>
            <p:nvPr/>
          </p:nvSpPr>
          <p:spPr>
            <a:xfrm>
              <a:off x="5496070" y="4602001"/>
              <a:ext cx="16089" cy="21986"/>
            </a:xfrm>
            <a:custGeom>
              <a:avLst/>
              <a:gdLst/>
              <a:ahLst/>
              <a:cxnLst/>
              <a:rect l="l" t="t" r="r" b="b"/>
              <a:pathLst>
                <a:path w="502" h="686" extrusionOk="0">
                  <a:moveTo>
                    <a:pt x="117" y="1"/>
                  </a:moveTo>
                  <a:cubicBezTo>
                    <a:pt x="50" y="1"/>
                    <a:pt x="0" y="84"/>
                    <a:pt x="0" y="151"/>
                  </a:cubicBezTo>
                  <a:cubicBezTo>
                    <a:pt x="17" y="218"/>
                    <a:pt x="34" y="268"/>
                    <a:pt x="67" y="318"/>
                  </a:cubicBezTo>
                  <a:cubicBezTo>
                    <a:pt x="100" y="385"/>
                    <a:pt x="151" y="469"/>
                    <a:pt x="217" y="536"/>
                  </a:cubicBezTo>
                  <a:cubicBezTo>
                    <a:pt x="268" y="602"/>
                    <a:pt x="334" y="653"/>
                    <a:pt x="418" y="686"/>
                  </a:cubicBezTo>
                  <a:cubicBezTo>
                    <a:pt x="418" y="669"/>
                    <a:pt x="351" y="619"/>
                    <a:pt x="251" y="502"/>
                  </a:cubicBezTo>
                  <a:cubicBezTo>
                    <a:pt x="201" y="435"/>
                    <a:pt x="151" y="369"/>
                    <a:pt x="117" y="285"/>
                  </a:cubicBezTo>
                  <a:cubicBezTo>
                    <a:pt x="67" y="201"/>
                    <a:pt x="34" y="68"/>
                    <a:pt x="134" y="68"/>
                  </a:cubicBezTo>
                  <a:cubicBezTo>
                    <a:pt x="140" y="67"/>
                    <a:pt x="146" y="66"/>
                    <a:pt x="153" y="66"/>
                  </a:cubicBezTo>
                  <a:cubicBezTo>
                    <a:pt x="230" y="66"/>
                    <a:pt x="305" y="156"/>
                    <a:pt x="351" y="218"/>
                  </a:cubicBezTo>
                  <a:cubicBezTo>
                    <a:pt x="401" y="285"/>
                    <a:pt x="435" y="369"/>
                    <a:pt x="451" y="452"/>
                  </a:cubicBezTo>
                  <a:cubicBezTo>
                    <a:pt x="451" y="536"/>
                    <a:pt x="451" y="619"/>
                    <a:pt x="451" y="686"/>
                  </a:cubicBezTo>
                  <a:cubicBezTo>
                    <a:pt x="485" y="619"/>
                    <a:pt x="501" y="536"/>
                    <a:pt x="501" y="452"/>
                  </a:cubicBezTo>
                  <a:cubicBezTo>
                    <a:pt x="485" y="352"/>
                    <a:pt x="451" y="268"/>
                    <a:pt x="401" y="185"/>
                  </a:cubicBezTo>
                  <a:cubicBezTo>
                    <a:pt x="351" y="84"/>
                    <a:pt x="251" y="1"/>
                    <a:pt x="117"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79" name="Google Shape;2479;p70"/>
            <p:cNvSpPr/>
            <p:nvPr/>
          </p:nvSpPr>
          <p:spPr>
            <a:xfrm>
              <a:off x="5320404" y="4604148"/>
              <a:ext cx="61087" cy="53043"/>
            </a:xfrm>
            <a:custGeom>
              <a:avLst/>
              <a:gdLst/>
              <a:ahLst/>
              <a:cxnLst/>
              <a:rect l="l" t="t" r="r" b="b"/>
              <a:pathLst>
                <a:path w="1906" h="1655" extrusionOk="0">
                  <a:moveTo>
                    <a:pt x="118" y="1"/>
                  </a:moveTo>
                  <a:cubicBezTo>
                    <a:pt x="84" y="1"/>
                    <a:pt x="51" y="17"/>
                    <a:pt x="1" y="34"/>
                  </a:cubicBezTo>
                  <a:lnTo>
                    <a:pt x="18" y="34"/>
                  </a:lnTo>
                  <a:cubicBezTo>
                    <a:pt x="18" y="34"/>
                    <a:pt x="55" y="30"/>
                    <a:pt x="124" y="30"/>
                  </a:cubicBezTo>
                  <a:cubicBezTo>
                    <a:pt x="193" y="30"/>
                    <a:pt x="293" y="34"/>
                    <a:pt x="419" y="51"/>
                  </a:cubicBezTo>
                  <a:cubicBezTo>
                    <a:pt x="1070" y="151"/>
                    <a:pt x="1605" y="619"/>
                    <a:pt x="1805" y="1254"/>
                  </a:cubicBezTo>
                  <a:cubicBezTo>
                    <a:pt x="1872" y="1488"/>
                    <a:pt x="1872" y="1655"/>
                    <a:pt x="1889" y="1655"/>
                  </a:cubicBezTo>
                  <a:cubicBezTo>
                    <a:pt x="1906" y="1622"/>
                    <a:pt x="1906" y="1571"/>
                    <a:pt x="1906" y="1538"/>
                  </a:cubicBezTo>
                  <a:cubicBezTo>
                    <a:pt x="1889" y="1438"/>
                    <a:pt x="1872" y="1337"/>
                    <a:pt x="1855" y="1237"/>
                  </a:cubicBezTo>
                  <a:cubicBezTo>
                    <a:pt x="1672" y="569"/>
                    <a:pt x="1104" y="84"/>
                    <a:pt x="419" y="17"/>
                  </a:cubicBezTo>
                  <a:cubicBezTo>
                    <a:pt x="318" y="1"/>
                    <a:pt x="218" y="1"/>
                    <a:pt x="118"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80" name="Google Shape;2480;p70"/>
            <p:cNvSpPr/>
            <p:nvPr/>
          </p:nvSpPr>
          <p:spPr>
            <a:xfrm>
              <a:off x="5403958" y="4641550"/>
              <a:ext cx="51440" cy="3878"/>
            </a:xfrm>
            <a:custGeom>
              <a:avLst/>
              <a:gdLst/>
              <a:ahLst/>
              <a:cxnLst/>
              <a:rect l="l" t="t" r="r" b="b"/>
              <a:pathLst>
                <a:path w="1605" h="121" extrusionOk="0">
                  <a:moveTo>
                    <a:pt x="21" y="0"/>
                  </a:moveTo>
                  <a:cubicBezTo>
                    <a:pt x="8" y="0"/>
                    <a:pt x="0" y="1"/>
                    <a:pt x="0" y="3"/>
                  </a:cubicBezTo>
                  <a:cubicBezTo>
                    <a:pt x="352" y="80"/>
                    <a:pt x="703" y="121"/>
                    <a:pt x="1054" y="121"/>
                  </a:cubicBezTo>
                  <a:cubicBezTo>
                    <a:pt x="1237" y="121"/>
                    <a:pt x="1421" y="110"/>
                    <a:pt x="1604" y="87"/>
                  </a:cubicBezTo>
                  <a:cubicBezTo>
                    <a:pt x="1604" y="70"/>
                    <a:pt x="1237" y="70"/>
                    <a:pt x="802" y="53"/>
                  </a:cubicBezTo>
                  <a:cubicBezTo>
                    <a:pt x="429" y="39"/>
                    <a:pt x="104" y="0"/>
                    <a:pt x="21"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81" name="Google Shape;2481;p70"/>
            <p:cNvSpPr/>
            <p:nvPr/>
          </p:nvSpPr>
          <p:spPr>
            <a:xfrm>
              <a:off x="5369152" y="4640461"/>
              <a:ext cx="5929" cy="10320"/>
            </a:xfrm>
            <a:custGeom>
              <a:avLst/>
              <a:gdLst/>
              <a:ahLst/>
              <a:cxnLst/>
              <a:rect l="l" t="t" r="r" b="b"/>
              <a:pathLst>
                <a:path w="185" h="322" extrusionOk="0">
                  <a:moveTo>
                    <a:pt x="26" y="1"/>
                  </a:moveTo>
                  <a:cubicBezTo>
                    <a:pt x="22" y="1"/>
                    <a:pt x="19" y="2"/>
                    <a:pt x="17" y="4"/>
                  </a:cubicBezTo>
                  <a:cubicBezTo>
                    <a:pt x="0" y="4"/>
                    <a:pt x="34" y="71"/>
                    <a:pt x="67" y="154"/>
                  </a:cubicBezTo>
                  <a:cubicBezTo>
                    <a:pt x="101" y="238"/>
                    <a:pt x="117" y="321"/>
                    <a:pt x="151" y="321"/>
                  </a:cubicBezTo>
                  <a:cubicBezTo>
                    <a:pt x="167" y="321"/>
                    <a:pt x="184" y="238"/>
                    <a:pt x="134" y="138"/>
                  </a:cubicBezTo>
                  <a:cubicBezTo>
                    <a:pt x="105" y="50"/>
                    <a:pt x="50" y="1"/>
                    <a:pt x="26"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82" name="Google Shape;2482;p70"/>
            <p:cNvSpPr/>
            <p:nvPr/>
          </p:nvSpPr>
          <p:spPr>
            <a:xfrm>
              <a:off x="5356845" y="4623827"/>
              <a:ext cx="6987" cy="7147"/>
            </a:xfrm>
            <a:custGeom>
              <a:avLst/>
              <a:gdLst/>
              <a:ahLst/>
              <a:cxnLst/>
              <a:rect l="l" t="t" r="r" b="b"/>
              <a:pathLst>
                <a:path w="218" h="223" extrusionOk="0">
                  <a:moveTo>
                    <a:pt x="28" y="1"/>
                  </a:moveTo>
                  <a:cubicBezTo>
                    <a:pt x="23" y="1"/>
                    <a:pt x="20" y="2"/>
                    <a:pt x="17" y="5"/>
                  </a:cubicBezTo>
                  <a:cubicBezTo>
                    <a:pt x="0" y="5"/>
                    <a:pt x="33" y="72"/>
                    <a:pt x="84" y="122"/>
                  </a:cubicBezTo>
                  <a:cubicBezTo>
                    <a:pt x="150" y="189"/>
                    <a:pt x="201" y="222"/>
                    <a:pt x="217" y="222"/>
                  </a:cubicBezTo>
                  <a:cubicBezTo>
                    <a:pt x="217" y="205"/>
                    <a:pt x="184" y="139"/>
                    <a:pt x="134" y="89"/>
                  </a:cubicBezTo>
                  <a:cubicBezTo>
                    <a:pt x="92" y="33"/>
                    <a:pt x="51" y="1"/>
                    <a:pt x="28"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83" name="Google Shape;2483;p70"/>
            <p:cNvSpPr/>
            <p:nvPr/>
          </p:nvSpPr>
          <p:spPr>
            <a:xfrm>
              <a:off x="5338833" y="4614789"/>
              <a:ext cx="10544" cy="4551"/>
            </a:xfrm>
            <a:custGeom>
              <a:avLst/>
              <a:gdLst/>
              <a:ahLst/>
              <a:cxnLst/>
              <a:rect l="l" t="t" r="r" b="b"/>
              <a:pathLst>
                <a:path w="329" h="142" extrusionOk="0">
                  <a:moveTo>
                    <a:pt x="73" y="0"/>
                  </a:moveTo>
                  <a:cubicBezTo>
                    <a:pt x="30" y="0"/>
                    <a:pt x="1" y="10"/>
                    <a:pt x="11" y="20"/>
                  </a:cubicBezTo>
                  <a:lnTo>
                    <a:pt x="11" y="36"/>
                  </a:lnTo>
                  <a:cubicBezTo>
                    <a:pt x="11" y="53"/>
                    <a:pt x="77" y="53"/>
                    <a:pt x="161" y="86"/>
                  </a:cubicBezTo>
                  <a:cubicBezTo>
                    <a:pt x="229" y="114"/>
                    <a:pt x="275" y="141"/>
                    <a:pt x="299" y="141"/>
                  </a:cubicBezTo>
                  <a:cubicBezTo>
                    <a:pt x="304" y="141"/>
                    <a:pt x="308" y="140"/>
                    <a:pt x="311" y="137"/>
                  </a:cubicBezTo>
                  <a:cubicBezTo>
                    <a:pt x="328" y="137"/>
                    <a:pt x="278" y="53"/>
                    <a:pt x="178" y="20"/>
                  </a:cubicBezTo>
                  <a:cubicBezTo>
                    <a:pt x="142" y="6"/>
                    <a:pt x="104" y="0"/>
                    <a:pt x="73"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84" name="Google Shape;2484;p70"/>
            <p:cNvSpPr/>
            <p:nvPr/>
          </p:nvSpPr>
          <p:spPr>
            <a:xfrm>
              <a:off x="5325756" y="4611263"/>
              <a:ext cx="5384" cy="2981"/>
            </a:xfrm>
            <a:custGeom>
              <a:avLst/>
              <a:gdLst/>
              <a:ahLst/>
              <a:cxnLst/>
              <a:rect l="l" t="t" r="r" b="b"/>
              <a:pathLst>
                <a:path w="168" h="93" extrusionOk="0">
                  <a:moveTo>
                    <a:pt x="39" y="0"/>
                  </a:moveTo>
                  <a:cubicBezTo>
                    <a:pt x="22" y="0"/>
                    <a:pt x="9" y="4"/>
                    <a:pt x="1" y="13"/>
                  </a:cubicBezTo>
                  <a:cubicBezTo>
                    <a:pt x="1" y="29"/>
                    <a:pt x="34" y="63"/>
                    <a:pt x="68" y="80"/>
                  </a:cubicBezTo>
                  <a:cubicBezTo>
                    <a:pt x="93" y="88"/>
                    <a:pt x="118" y="92"/>
                    <a:pt x="137" y="92"/>
                  </a:cubicBezTo>
                  <a:cubicBezTo>
                    <a:pt x="155" y="92"/>
                    <a:pt x="168" y="88"/>
                    <a:pt x="168" y="80"/>
                  </a:cubicBezTo>
                  <a:cubicBezTo>
                    <a:pt x="168" y="63"/>
                    <a:pt x="151" y="29"/>
                    <a:pt x="101" y="13"/>
                  </a:cubicBezTo>
                  <a:cubicBezTo>
                    <a:pt x="76" y="4"/>
                    <a:pt x="55" y="0"/>
                    <a:pt x="39"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85" name="Google Shape;2485;p70"/>
            <p:cNvSpPr/>
            <p:nvPr/>
          </p:nvSpPr>
          <p:spPr>
            <a:xfrm>
              <a:off x="4361308" y="3309841"/>
              <a:ext cx="879356" cy="1123513"/>
            </a:xfrm>
            <a:custGeom>
              <a:avLst/>
              <a:gdLst/>
              <a:ahLst/>
              <a:cxnLst/>
              <a:rect l="l" t="t" r="r" b="b"/>
              <a:pathLst>
                <a:path w="27437" h="35055" extrusionOk="0">
                  <a:moveTo>
                    <a:pt x="19316" y="0"/>
                  </a:moveTo>
                  <a:cubicBezTo>
                    <a:pt x="19316" y="0"/>
                    <a:pt x="18915" y="10460"/>
                    <a:pt x="17311" y="15890"/>
                  </a:cubicBezTo>
                  <a:cubicBezTo>
                    <a:pt x="15707" y="21320"/>
                    <a:pt x="11396" y="22657"/>
                    <a:pt x="8606" y="24395"/>
                  </a:cubicBezTo>
                  <a:cubicBezTo>
                    <a:pt x="5949" y="26066"/>
                    <a:pt x="1" y="29223"/>
                    <a:pt x="1" y="29223"/>
                  </a:cubicBezTo>
                  <a:lnTo>
                    <a:pt x="3359" y="35055"/>
                  </a:lnTo>
                  <a:cubicBezTo>
                    <a:pt x="3359" y="35055"/>
                    <a:pt x="19784" y="28104"/>
                    <a:pt x="22724" y="21872"/>
                  </a:cubicBezTo>
                  <a:cubicBezTo>
                    <a:pt x="24963" y="17093"/>
                    <a:pt x="27436" y="8288"/>
                    <a:pt x="27436" y="8288"/>
                  </a:cubicBezTo>
                  <a:lnTo>
                    <a:pt x="19316" y="0"/>
                  </a:ln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86" name="Google Shape;2486;p70"/>
            <p:cNvSpPr/>
            <p:nvPr/>
          </p:nvSpPr>
          <p:spPr>
            <a:xfrm>
              <a:off x="4868980" y="3141162"/>
              <a:ext cx="697793" cy="1436257"/>
            </a:xfrm>
            <a:custGeom>
              <a:avLst/>
              <a:gdLst/>
              <a:ahLst/>
              <a:cxnLst/>
              <a:rect l="l" t="t" r="r" b="b"/>
              <a:pathLst>
                <a:path w="21772" h="44813" extrusionOk="0">
                  <a:moveTo>
                    <a:pt x="0" y="0"/>
                  </a:moveTo>
                  <a:cubicBezTo>
                    <a:pt x="0" y="535"/>
                    <a:pt x="67" y="1069"/>
                    <a:pt x="201" y="1587"/>
                  </a:cubicBezTo>
                  <a:cubicBezTo>
                    <a:pt x="585" y="3175"/>
                    <a:pt x="1304" y="4662"/>
                    <a:pt x="2340" y="5915"/>
                  </a:cubicBezTo>
                  <a:lnTo>
                    <a:pt x="14253" y="20869"/>
                  </a:lnTo>
                  <a:lnTo>
                    <a:pt x="13501" y="44461"/>
                  </a:lnTo>
                  <a:lnTo>
                    <a:pt x="20535" y="44812"/>
                  </a:lnTo>
                  <a:lnTo>
                    <a:pt x="21755" y="20351"/>
                  </a:lnTo>
                  <a:cubicBezTo>
                    <a:pt x="21772" y="19900"/>
                    <a:pt x="21688" y="19432"/>
                    <a:pt x="21488" y="19031"/>
                  </a:cubicBezTo>
                  <a:cubicBezTo>
                    <a:pt x="19633" y="15088"/>
                    <a:pt x="12699" y="568"/>
                    <a:pt x="12699" y="568"/>
                  </a:cubicBezTo>
                  <a:lnTo>
                    <a:pt x="0" y="0"/>
                  </a:ln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87" name="Google Shape;2487;p70"/>
            <p:cNvSpPr/>
            <p:nvPr/>
          </p:nvSpPr>
          <p:spPr>
            <a:xfrm>
              <a:off x="4089812" y="2745953"/>
              <a:ext cx="2121197" cy="1624230"/>
            </a:xfrm>
            <a:custGeom>
              <a:avLst/>
              <a:gdLst/>
              <a:ahLst/>
              <a:cxnLst/>
              <a:rect l="l" t="t" r="r" b="b"/>
              <a:pathLst>
                <a:path w="66184" h="50678" extrusionOk="0">
                  <a:moveTo>
                    <a:pt x="62641" y="0"/>
                  </a:moveTo>
                  <a:lnTo>
                    <a:pt x="1" y="4395"/>
                  </a:lnTo>
                  <a:lnTo>
                    <a:pt x="3075" y="50677"/>
                  </a:lnTo>
                  <a:lnTo>
                    <a:pt x="66183" y="46066"/>
                  </a:lnTo>
                  <a:lnTo>
                    <a:pt x="62641"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88" name="Google Shape;2488;p70"/>
            <p:cNvSpPr/>
            <p:nvPr/>
          </p:nvSpPr>
          <p:spPr>
            <a:xfrm>
              <a:off x="4087120" y="2743806"/>
              <a:ext cx="2123889" cy="1629037"/>
            </a:xfrm>
            <a:custGeom>
              <a:avLst/>
              <a:gdLst/>
              <a:ahLst/>
              <a:cxnLst/>
              <a:rect l="l" t="t" r="r" b="b"/>
              <a:pathLst>
                <a:path w="66268" h="50828" extrusionOk="0">
                  <a:moveTo>
                    <a:pt x="66197" y="45245"/>
                  </a:moveTo>
                  <a:lnTo>
                    <a:pt x="66197" y="45245"/>
                  </a:lnTo>
                  <a:cubicBezTo>
                    <a:pt x="66198" y="45263"/>
                    <a:pt x="66199" y="45280"/>
                    <a:pt x="66200" y="45297"/>
                  </a:cubicBezTo>
                  <a:cubicBezTo>
                    <a:pt x="66201" y="45308"/>
                    <a:pt x="66202" y="45319"/>
                    <a:pt x="66203" y="45329"/>
                  </a:cubicBezTo>
                  <a:lnTo>
                    <a:pt x="66203" y="45329"/>
                  </a:lnTo>
                  <a:cubicBezTo>
                    <a:pt x="66202" y="45313"/>
                    <a:pt x="66201" y="45297"/>
                    <a:pt x="66200" y="45280"/>
                  </a:cubicBezTo>
                  <a:cubicBezTo>
                    <a:pt x="66199" y="45269"/>
                    <a:pt x="66198" y="45257"/>
                    <a:pt x="66197" y="45245"/>
                  </a:cubicBezTo>
                  <a:close/>
                  <a:moveTo>
                    <a:pt x="66203" y="45329"/>
                  </a:moveTo>
                  <a:cubicBezTo>
                    <a:pt x="66236" y="45865"/>
                    <a:pt x="66267" y="46133"/>
                    <a:pt x="66267" y="46133"/>
                  </a:cubicBezTo>
                  <a:cubicBezTo>
                    <a:pt x="66267" y="46133"/>
                    <a:pt x="66251" y="45860"/>
                    <a:pt x="66203" y="45329"/>
                  </a:cubicBezTo>
                  <a:close/>
                  <a:moveTo>
                    <a:pt x="65966" y="46149"/>
                  </a:moveTo>
                  <a:lnTo>
                    <a:pt x="65857" y="46158"/>
                  </a:lnTo>
                  <a:lnTo>
                    <a:pt x="65857" y="46158"/>
                  </a:lnTo>
                  <a:cubicBezTo>
                    <a:pt x="65896" y="46155"/>
                    <a:pt x="65933" y="46152"/>
                    <a:pt x="65966" y="46149"/>
                  </a:cubicBezTo>
                  <a:close/>
                  <a:moveTo>
                    <a:pt x="62708" y="0"/>
                  </a:moveTo>
                  <a:lnTo>
                    <a:pt x="85" y="4378"/>
                  </a:lnTo>
                  <a:lnTo>
                    <a:pt x="1" y="4378"/>
                  </a:lnTo>
                  <a:lnTo>
                    <a:pt x="1" y="4462"/>
                  </a:lnTo>
                  <a:cubicBezTo>
                    <a:pt x="18" y="4562"/>
                    <a:pt x="18" y="4679"/>
                    <a:pt x="34" y="4796"/>
                  </a:cubicBezTo>
                  <a:cubicBezTo>
                    <a:pt x="1120" y="21287"/>
                    <a:pt x="2156" y="36909"/>
                    <a:pt x="3092" y="50744"/>
                  </a:cubicBezTo>
                  <a:lnTo>
                    <a:pt x="3092" y="50828"/>
                  </a:lnTo>
                  <a:lnTo>
                    <a:pt x="3159" y="50811"/>
                  </a:lnTo>
                  <a:cubicBezTo>
                    <a:pt x="21839" y="49441"/>
                    <a:pt x="37629" y="48271"/>
                    <a:pt x="48740" y="47453"/>
                  </a:cubicBezTo>
                  <a:lnTo>
                    <a:pt x="61672" y="46483"/>
                  </a:lnTo>
                  <a:lnTo>
                    <a:pt x="65098" y="46216"/>
                  </a:lnTo>
                  <a:lnTo>
                    <a:pt x="65857" y="46158"/>
                  </a:lnTo>
                  <a:lnTo>
                    <a:pt x="65857" y="46158"/>
                  </a:lnTo>
                  <a:cubicBezTo>
                    <a:pt x="65662" y="46172"/>
                    <a:pt x="65401" y="46186"/>
                    <a:pt x="65081" y="46199"/>
                  </a:cubicBezTo>
                  <a:lnTo>
                    <a:pt x="61639" y="46450"/>
                  </a:lnTo>
                  <a:lnTo>
                    <a:pt x="48690" y="47386"/>
                  </a:lnTo>
                  <a:lnTo>
                    <a:pt x="3221" y="50673"/>
                  </a:lnTo>
                  <a:lnTo>
                    <a:pt x="3221" y="50673"/>
                  </a:lnTo>
                  <a:cubicBezTo>
                    <a:pt x="2303" y="36839"/>
                    <a:pt x="1269" y="21242"/>
                    <a:pt x="185" y="4796"/>
                  </a:cubicBezTo>
                  <a:cubicBezTo>
                    <a:pt x="185" y="4705"/>
                    <a:pt x="175" y="4613"/>
                    <a:pt x="170" y="4522"/>
                  </a:cubicBezTo>
                  <a:lnTo>
                    <a:pt x="170" y="4522"/>
                  </a:lnTo>
                  <a:lnTo>
                    <a:pt x="62662" y="138"/>
                  </a:lnTo>
                  <a:lnTo>
                    <a:pt x="62662" y="138"/>
                  </a:lnTo>
                  <a:cubicBezTo>
                    <a:pt x="63747" y="14049"/>
                    <a:pt x="64647" y="25541"/>
                    <a:pt x="65265" y="33551"/>
                  </a:cubicBezTo>
                  <a:cubicBezTo>
                    <a:pt x="65582" y="37561"/>
                    <a:pt x="65833" y="40702"/>
                    <a:pt x="66000" y="42841"/>
                  </a:cubicBezTo>
                  <a:cubicBezTo>
                    <a:pt x="66082" y="43888"/>
                    <a:pt x="66147" y="44694"/>
                    <a:pt x="66197" y="45245"/>
                  </a:cubicBezTo>
                  <a:lnTo>
                    <a:pt x="66197" y="45245"/>
                  </a:lnTo>
                  <a:cubicBezTo>
                    <a:pt x="66163" y="44695"/>
                    <a:pt x="66098" y="43894"/>
                    <a:pt x="66033" y="42874"/>
                  </a:cubicBezTo>
                  <a:cubicBezTo>
                    <a:pt x="65866" y="40736"/>
                    <a:pt x="65632" y="37595"/>
                    <a:pt x="65332" y="33585"/>
                  </a:cubicBezTo>
                  <a:cubicBezTo>
                    <a:pt x="64713" y="25564"/>
                    <a:pt x="63844" y="14036"/>
                    <a:pt x="62775" y="67"/>
                  </a:cubicBezTo>
                  <a:lnTo>
                    <a:pt x="62775" y="0"/>
                  </a:ln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89" name="Google Shape;2489;p70"/>
            <p:cNvSpPr/>
            <p:nvPr/>
          </p:nvSpPr>
          <p:spPr>
            <a:xfrm>
              <a:off x="5719363" y="2970848"/>
              <a:ext cx="72337" cy="1140147"/>
            </a:xfrm>
            <a:custGeom>
              <a:avLst/>
              <a:gdLst/>
              <a:ahLst/>
              <a:cxnLst/>
              <a:rect l="l" t="t" r="r" b="b"/>
              <a:pathLst>
                <a:path w="2257" h="35574" extrusionOk="0">
                  <a:moveTo>
                    <a:pt x="135" y="1"/>
                  </a:moveTo>
                  <a:cubicBezTo>
                    <a:pt x="135" y="1"/>
                    <a:pt x="135" y="1"/>
                    <a:pt x="134" y="1"/>
                  </a:cubicBezTo>
                  <a:cubicBezTo>
                    <a:pt x="1" y="1"/>
                    <a:pt x="352" y="7971"/>
                    <a:pt x="903" y="17795"/>
                  </a:cubicBezTo>
                  <a:cubicBezTo>
                    <a:pt x="1454" y="27620"/>
                    <a:pt x="2006" y="35573"/>
                    <a:pt x="2139" y="35573"/>
                  </a:cubicBezTo>
                  <a:cubicBezTo>
                    <a:pt x="2256" y="35557"/>
                    <a:pt x="1922" y="27587"/>
                    <a:pt x="1371" y="17762"/>
                  </a:cubicBezTo>
                  <a:cubicBezTo>
                    <a:pt x="820" y="7948"/>
                    <a:pt x="269" y="1"/>
                    <a:pt x="135"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90" name="Google Shape;2490;p70"/>
            <p:cNvSpPr/>
            <p:nvPr/>
          </p:nvSpPr>
          <p:spPr>
            <a:xfrm>
              <a:off x="5539979" y="2967643"/>
              <a:ext cx="72305" cy="1140115"/>
            </a:xfrm>
            <a:custGeom>
              <a:avLst/>
              <a:gdLst/>
              <a:ahLst/>
              <a:cxnLst/>
              <a:rect l="l" t="t" r="r" b="b"/>
              <a:pathLst>
                <a:path w="2256" h="35573" extrusionOk="0">
                  <a:moveTo>
                    <a:pt x="134" y="1"/>
                  </a:moveTo>
                  <a:cubicBezTo>
                    <a:pt x="134" y="1"/>
                    <a:pt x="134" y="1"/>
                    <a:pt x="134" y="1"/>
                  </a:cubicBezTo>
                  <a:cubicBezTo>
                    <a:pt x="0" y="1"/>
                    <a:pt x="351" y="7971"/>
                    <a:pt x="903" y="17795"/>
                  </a:cubicBezTo>
                  <a:cubicBezTo>
                    <a:pt x="1437" y="27620"/>
                    <a:pt x="2005" y="35573"/>
                    <a:pt x="2122" y="35573"/>
                  </a:cubicBezTo>
                  <a:cubicBezTo>
                    <a:pt x="2256" y="35573"/>
                    <a:pt x="1922" y="27603"/>
                    <a:pt x="1370" y="17778"/>
                  </a:cubicBezTo>
                  <a:cubicBezTo>
                    <a:pt x="820" y="7964"/>
                    <a:pt x="269" y="1"/>
                    <a:pt x="134"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91" name="Google Shape;2491;p70"/>
            <p:cNvSpPr/>
            <p:nvPr/>
          </p:nvSpPr>
          <p:spPr>
            <a:xfrm>
              <a:off x="4990001" y="2975688"/>
              <a:ext cx="72337" cy="1140115"/>
            </a:xfrm>
            <a:custGeom>
              <a:avLst/>
              <a:gdLst/>
              <a:ahLst/>
              <a:cxnLst/>
              <a:rect l="l" t="t" r="r" b="b"/>
              <a:pathLst>
                <a:path w="2257" h="35573" extrusionOk="0">
                  <a:moveTo>
                    <a:pt x="135" y="0"/>
                  </a:moveTo>
                  <a:cubicBezTo>
                    <a:pt x="135" y="0"/>
                    <a:pt x="134" y="0"/>
                    <a:pt x="134" y="0"/>
                  </a:cubicBezTo>
                  <a:cubicBezTo>
                    <a:pt x="1" y="0"/>
                    <a:pt x="352" y="7970"/>
                    <a:pt x="903" y="17795"/>
                  </a:cubicBezTo>
                  <a:cubicBezTo>
                    <a:pt x="1454" y="27609"/>
                    <a:pt x="2005" y="35573"/>
                    <a:pt x="2122" y="35573"/>
                  </a:cubicBezTo>
                  <a:cubicBezTo>
                    <a:pt x="2122" y="35573"/>
                    <a:pt x="2123" y="35573"/>
                    <a:pt x="2123" y="35573"/>
                  </a:cubicBezTo>
                  <a:cubicBezTo>
                    <a:pt x="2256" y="35573"/>
                    <a:pt x="1922" y="27603"/>
                    <a:pt x="1371" y="17778"/>
                  </a:cubicBezTo>
                  <a:cubicBezTo>
                    <a:pt x="820" y="7964"/>
                    <a:pt x="269" y="0"/>
                    <a:pt x="135"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92" name="Google Shape;2492;p70"/>
            <p:cNvSpPr/>
            <p:nvPr/>
          </p:nvSpPr>
          <p:spPr>
            <a:xfrm>
              <a:off x="5164032" y="2968188"/>
              <a:ext cx="72337" cy="1140115"/>
            </a:xfrm>
            <a:custGeom>
              <a:avLst/>
              <a:gdLst/>
              <a:ahLst/>
              <a:cxnLst/>
              <a:rect l="l" t="t" r="r" b="b"/>
              <a:pathLst>
                <a:path w="2257" h="35573" extrusionOk="0">
                  <a:moveTo>
                    <a:pt x="118" y="0"/>
                  </a:moveTo>
                  <a:cubicBezTo>
                    <a:pt x="1" y="0"/>
                    <a:pt x="335" y="7987"/>
                    <a:pt x="886" y="17795"/>
                  </a:cubicBezTo>
                  <a:cubicBezTo>
                    <a:pt x="1437" y="27626"/>
                    <a:pt x="1988" y="35573"/>
                    <a:pt x="2122" y="35573"/>
                  </a:cubicBezTo>
                  <a:cubicBezTo>
                    <a:pt x="2123" y="35573"/>
                    <a:pt x="2123" y="35573"/>
                    <a:pt x="2123" y="35573"/>
                  </a:cubicBezTo>
                  <a:cubicBezTo>
                    <a:pt x="2257" y="35573"/>
                    <a:pt x="1906" y="27603"/>
                    <a:pt x="1354" y="17778"/>
                  </a:cubicBezTo>
                  <a:cubicBezTo>
                    <a:pt x="803" y="7954"/>
                    <a:pt x="252" y="0"/>
                    <a:pt x="118"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93" name="Google Shape;2493;p70"/>
            <p:cNvSpPr/>
            <p:nvPr/>
          </p:nvSpPr>
          <p:spPr>
            <a:xfrm>
              <a:off x="5337551" y="2960688"/>
              <a:ext cx="72337" cy="1140660"/>
            </a:xfrm>
            <a:custGeom>
              <a:avLst/>
              <a:gdLst/>
              <a:ahLst/>
              <a:cxnLst/>
              <a:rect l="l" t="t" r="r" b="b"/>
              <a:pathLst>
                <a:path w="2257" h="35590" extrusionOk="0">
                  <a:moveTo>
                    <a:pt x="134" y="0"/>
                  </a:moveTo>
                  <a:lnTo>
                    <a:pt x="134" y="0"/>
                  </a:lnTo>
                  <a:cubicBezTo>
                    <a:pt x="1" y="17"/>
                    <a:pt x="335" y="7987"/>
                    <a:pt x="886" y="17812"/>
                  </a:cubicBezTo>
                  <a:cubicBezTo>
                    <a:pt x="1437" y="27636"/>
                    <a:pt x="1989" y="35589"/>
                    <a:pt x="2122" y="35589"/>
                  </a:cubicBezTo>
                  <a:cubicBezTo>
                    <a:pt x="2256" y="35573"/>
                    <a:pt x="1905" y="27603"/>
                    <a:pt x="1371" y="17778"/>
                  </a:cubicBezTo>
                  <a:cubicBezTo>
                    <a:pt x="819" y="7954"/>
                    <a:pt x="268" y="0"/>
                    <a:pt x="134"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94" name="Google Shape;2494;p70"/>
            <p:cNvSpPr/>
            <p:nvPr/>
          </p:nvSpPr>
          <p:spPr>
            <a:xfrm>
              <a:off x="4796675" y="3000847"/>
              <a:ext cx="72337" cy="1140659"/>
            </a:xfrm>
            <a:custGeom>
              <a:avLst/>
              <a:gdLst/>
              <a:ahLst/>
              <a:cxnLst/>
              <a:rect l="l" t="t" r="r" b="b"/>
              <a:pathLst>
                <a:path w="2257" h="35590" extrusionOk="0">
                  <a:moveTo>
                    <a:pt x="135" y="0"/>
                  </a:moveTo>
                  <a:cubicBezTo>
                    <a:pt x="1" y="17"/>
                    <a:pt x="352" y="7987"/>
                    <a:pt x="903" y="17812"/>
                  </a:cubicBezTo>
                  <a:cubicBezTo>
                    <a:pt x="1454" y="27636"/>
                    <a:pt x="2006" y="35590"/>
                    <a:pt x="2140" y="35590"/>
                  </a:cubicBezTo>
                  <a:cubicBezTo>
                    <a:pt x="2256" y="35573"/>
                    <a:pt x="1922" y="27603"/>
                    <a:pt x="1371" y="17778"/>
                  </a:cubicBezTo>
                  <a:cubicBezTo>
                    <a:pt x="820" y="7954"/>
                    <a:pt x="268" y="0"/>
                    <a:pt x="135"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95" name="Google Shape;2495;p70"/>
            <p:cNvSpPr/>
            <p:nvPr/>
          </p:nvSpPr>
          <p:spPr>
            <a:xfrm>
              <a:off x="4606587" y="3012641"/>
              <a:ext cx="72305" cy="1140115"/>
            </a:xfrm>
            <a:custGeom>
              <a:avLst/>
              <a:gdLst/>
              <a:ahLst/>
              <a:cxnLst/>
              <a:rect l="l" t="t" r="r" b="b"/>
              <a:pathLst>
                <a:path w="2256" h="35573" extrusionOk="0">
                  <a:moveTo>
                    <a:pt x="134" y="0"/>
                  </a:moveTo>
                  <a:cubicBezTo>
                    <a:pt x="134" y="0"/>
                    <a:pt x="134" y="0"/>
                    <a:pt x="134" y="0"/>
                  </a:cubicBezTo>
                  <a:cubicBezTo>
                    <a:pt x="0" y="0"/>
                    <a:pt x="334" y="7970"/>
                    <a:pt x="886" y="17795"/>
                  </a:cubicBezTo>
                  <a:cubicBezTo>
                    <a:pt x="1437" y="27619"/>
                    <a:pt x="1989" y="35572"/>
                    <a:pt x="2122" y="35572"/>
                  </a:cubicBezTo>
                  <a:cubicBezTo>
                    <a:pt x="2256" y="35572"/>
                    <a:pt x="1905" y="27603"/>
                    <a:pt x="1354" y="17778"/>
                  </a:cubicBezTo>
                  <a:cubicBezTo>
                    <a:pt x="803" y="7964"/>
                    <a:pt x="252" y="0"/>
                    <a:pt x="134"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96" name="Google Shape;2496;p70"/>
            <p:cNvSpPr/>
            <p:nvPr/>
          </p:nvSpPr>
          <p:spPr>
            <a:xfrm>
              <a:off x="4415953" y="3023859"/>
              <a:ext cx="72305" cy="1140147"/>
            </a:xfrm>
            <a:custGeom>
              <a:avLst/>
              <a:gdLst/>
              <a:ahLst/>
              <a:cxnLst/>
              <a:rect l="l" t="t" r="r" b="b"/>
              <a:pathLst>
                <a:path w="2256" h="35574" extrusionOk="0">
                  <a:moveTo>
                    <a:pt x="134" y="1"/>
                  </a:moveTo>
                  <a:cubicBezTo>
                    <a:pt x="0" y="1"/>
                    <a:pt x="351" y="7988"/>
                    <a:pt x="902" y="17796"/>
                  </a:cubicBezTo>
                  <a:cubicBezTo>
                    <a:pt x="1453" y="27627"/>
                    <a:pt x="2004" y="35573"/>
                    <a:pt x="2122" y="35573"/>
                  </a:cubicBezTo>
                  <a:cubicBezTo>
                    <a:pt x="2122" y="35573"/>
                    <a:pt x="2122" y="35573"/>
                    <a:pt x="2122" y="35573"/>
                  </a:cubicBezTo>
                  <a:cubicBezTo>
                    <a:pt x="2256" y="35573"/>
                    <a:pt x="1922" y="27603"/>
                    <a:pt x="1370" y="17779"/>
                  </a:cubicBezTo>
                  <a:cubicBezTo>
                    <a:pt x="819" y="7954"/>
                    <a:pt x="267" y="1"/>
                    <a:pt x="134"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97" name="Google Shape;2497;p70"/>
            <p:cNvSpPr/>
            <p:nvPr/>
          </p:nvSpPr>
          <p:spPr>
            <a:xfrm>
              <a:off x="4444862" y="2600831"/>
              <a:ext cx="626578" cy="660486"/>
            </a:xfrm>
            <a:custGeom>
              <a:avLst/>
              <a:gdLst/>
              <a:ahLst/>
              <a:cxnLst/>
              <a:rect l="l" t="t" r="r" b="b"/>
              <a:pathLst>
                <a:path w="19550" h="20608" extrusionOk="0">
                  <a:moveTo>
                    <a:pt x="7018" y="0"/>
                  </a:moveTo>
                  <a:cubicBezTo>
                    <a:pt x="7018" y="0"/>
                    <a:pt x="0" y="5146"/>
                    <a:pt x="1337" y="9240"/>
                  </a:cubicBezTo>
                  <a:cubicBezTo>
                    <a:pt x="2924" y="14169"/>
                    <a:pt x="14119" y="18129"/>
                    <a:pt x="14119" y="18129"/>
                  </a:cubicBezTo>
                  <a:cubicBezTo>
                    <a:pt x="15005" y="18847"/>
                    <a:pt x="15974" y="19633"/>
                    <a:pt x="16525" y="20000"/>
                  </a:cubicBezTo>
                  <a:cubicBezTo>
                    <a:pt x="17257" y="20468"/>
                    <a:pt x="17563" y="20608"/>
                    <a:pt x="17697" y="20608"/>
                  </a:cubicBezTo>
                  <a:cubicBezTo>
                    <a:pt x="17783" y="20608"/>
                    <a:pt x="17799" y="20550"/>
                    <a:pt x="17812" y="20485"/>
                  </a:cubicBezTo>
                  <a:cubicBezTo>
                    <a:pt x="17895" y="20017"/>
                    <a:pt x="15723" y="19031"/>
                    <a:pt x="16258" y="18931"/>
                  </a:cubicBezTo>
                  <a:cubicBezTo>
                    <a:pt x="16271" y="18929"/>
                    <a:pt x="16285" y="18928"/>
                    <a:pt x="16300" y="18928"/>
                  </a:cubicBezTo>
                  <a:cubicBezTo>
                    <a:pt x="16814" y="18928"/>
                    <a:pt x="18346" y="20106"/>
                    <a:pt x="18782" y="20106"/>
                  </a:cubicBezTo>
                  <a:cubicBezTo>
                    <a:pt x="18848" y="20106"/>
                    <a:pt x="18889" y="20079"/>
                    <a:pt x="18898" y="20017"/>
                  </a:cubicBezTo>
                  <a:cubicBezTo>
                    <a:pt x="18998" y="19382"/>
                    <a:pt x="16726" y="18396"/>
                    <a:pt x="16525" y="18296"/>
                  </a:cubicBezTo>
                  <a:cubicBezTo>
                    <a:pt x="16366" y="18209"/>
                    <a:pt x="16395" y="17959"/>
                    <a:pt x="16514" y="17959"/>
                  </a:cubicBezTo>
                  <a:cubicBezTo>
                    <a:pt x="16532" y="17959"/>
                    <a:pt x="16553" y="17965"/>
                    <a:pt x="16575" y="17979"/>
                  </a:cubicBezTo>
                  <a:cubicBezTo>
                    <a:pt x="16782" y="18103"/>
                    <a:pt x="18575" y="19117"/>
                    <a:pt x="19239" y="19117"/>
                  </a:cubicBezTo>
                  <a:cubicBezTo>
                    <a:pt x="19378" y="19117"/>
                    <a:pt x="19468" y="19072"/>
                    <a:pt x="19483" y="18964"/>
                  </a:cubicBezTo>
                  <a:cubicBezTo>
                    <a:pt x="19549" y="18613"/>
                    <a:pt x="18998" y="18463"/>
                    <a:pt x="18998" y="18463"/>
                  </a:cubicBezTo>
                  <a:cubicBezTo>
                    <a:pt x="18998" y="18463"/>
                    <a:pt x="16542" y="17310"/>
                    <a:pt x="16592" y="17026"/>
                  </a:cubicBezTo>
                  <a:cubicBezTo>
                    <a:pt x="16601" y="16971"/>
                    <a:pt x="16658" y="16947"/>
                    <a:pt x="16749" y="16947"/>
                  </a:cubicBezTo>
                  <a:cubicBezTo>
                    <a:pt x="17146" y="16947"/>
                    <a:pt x="18185" y="17407"/>
                    <a:pt x="18580" y="17611"/>
                  </a:cubicBezTo>
                  <a:cubicBezTo>
                    <a:pt x="18743" y="17695"/>
                    <a:pt x="18880" y="17732"/>
                    <a:pt x="18985" y="17732"/>
                  </a:cubicBezTo>
                  <a:cubicBezTo>
                    <a:pt x="19194" y="17732"/>
                    <a:pt x="19282" y="17588"/>
                    <a:pt x="19215" y="17377"/>
                  </a:cubicBezTo>
                  <a:cubicBezTo>
                    <a:pt x="19132" y="17143"/>
                    <a:pt x="17661" y="16341"/>
                    <a:pt x="17177" y="16107"/>
                  </a:cubicBezTo>
                  <a:cubicBezTo>
                    <a:pt x="16692" y="15873"/>
                    <a:pt x="15372" y="15255"/>
                    <a:pt x="16157" y="14954"/>
                  </a:cubicBezTo>
                  <a:cubicBezTo>
                    <a:pt x="16943" y="14670"/>
                    <a:pt x="17394" y="14069"/>
                    <a:pt x="17411" y="13785"/>
                  </a:cubicBezTo>
                  <a:cubicBezTo>
                    <a:pt x="17422" y="13584"/>
                    <a:pt x="17260" y="13426"/>
                    <a:pt x="17104" y="13426"/>
                  </a:cubicBezTo>
                  <a:cubicBezTo>
                    <a:pt x="17039" y="13426"/>
                    <a:pt x="16975" y="13453"/>
                    <a:pt x="16926" y="13517"/>
                  </a:cubicBezTo>
                  <a:cubicBezTo>
                    <a:pt x="16726" y="13718"/>
                    <a:pt x="16475" y="13885"/>
                    <a:pt x="16224" y="14002"/>
                  </a:cubicBezTo>
                  <a:cubicBezTo>
                    <a:pt x="16041" y="14085"/>
                    <a:pt x="15840" y="14152"/>
                    <a:pt x="15656" y="14169"/>
                  </a:cubicBezTo>
                  <a:cubicBezTo>
                    <a:pt x="14604" y="13517"/>
                    <a:pt x="7152" y="8906"/>
                    <a:pt x="7118" y="8087"/>
                  </a:cubicBezTo>
                  <a:cubicBezTo>
                    <a:pt x="7085" y="7202"/>
                    <a:pt x="10878" y="3943"/>
                    <a:pt x="10878" y="3943"/>
                  </a:cubicBezTo>
                  <a:lnTo>
                    <a:pt x="7018" y="0"/>
                  </a:lnTo>
                  <a:close/>
                </a:path>
              </a:pathLst>
            </a:custGeom>
            <a:solidFill>
              <a:srgbClr val="B7887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98" name="Google Shape;2498;p70"/>
            <p:cNvSpPr/>
            <p:nvPr/>
          </p:nvSpPr>
          <p:spPr>
            <a:xfrm>
              <a:off x="5056953" y="2120177"/>
              <a:ext cx="28300" cy="7115"/>
            </a:xfrm>
            <a:custGeom>
              <a:avLst/>
              <a:gdLst/>
              <a:ahLst/>
              <a:cxnLst/>
              <a:rect l="l" t="t" r="r" b="b"/>
              <a:pathLst>
                <a:path w="883" h="222" extrusionOk="0">
                  <a:moveTo>
                    <a:pt x="569" y="1"/>
                  </a:moveTo>
                  <a:cubicBezTo>
                    <a:pt x="527" y="1"/>
                    <a:pt x="482" y="3"/>
                    <a:pt x="435" y="10"/>
                  </a:cubicBezTo>
                  <a:cubicBezTo>
                    <a:pt x="167" y="43"/>
                    <a:pt x="0" y="177"/>
                    <a:pt x="34" y="210"/>
                  </a:cubicBezTo>
                  <a:cubicBezTo>
                    <a:pt x="38" y="218"/>
                    <a:pt x="50" y="221"/>
                    <a:pt x="71" y="221"/>
                  </a:cubicBezTo>
                  <a:cubicBezTo>
                    <a:pt x="138" y="221"/>
                    <a:pt x="285" y="186"/>
                    <a:pt x="451" y="160"/>
                  </a:cubicBezTo>
                  <a:cubicBezTo>
                    <a:pt x="669" y="127"/>
                    <a:pt x="852" y="127"/>
                    <a:pt x="869" y="93"/>
                  </a:cubicBezTo>
                  <a:cubicBezTo>
                    <a:pt x="883" y="52"/>
                    <a:pt x="753" y="1"/>
                    <a:pt x="569"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99" name="Google Shape;2499;p70"/>
            <p:cNvSpPr/>
            <p:nvPr/>
          </p:nvSpPr>
          <p:spPr>
            <a:xfrm>
              <a:off x="5149161" y="2110915"/>
              <a:ext cx="24550" cy="7948"/>
            </a:xfrm>
            <a:custGeom>
              <a:avLst/>
              <a:gdLst/>
              <a:ahLst/>
              <a:cxnLst/>
              <a:rect l="l" t="t" r="r" b="b"/>
              <a:pathLst>
                <a:path w="766" h="248" extrusionOk="0">
                  <a:moveTo>
                    <a:pt x="272" y="1"/>
                  </a:moveTo>
                  <a:cubicBezTo>
                    <a:pt x="107" y="1"/>
                    <a:pt x="0" y="74"/>
                    <a:pt x="14" y="115"/>
                  </a:cubicBezTo>
                  <a:cubicBezTo>
                    <a:pt x="30" y="148"/>
                    <a:pt x="198" y="132"/>
                    <a:pt x="381" y="165"/>
                  </a:cubicBezTo>
                  <a:cubicBezTo>
                    <a:pt x="525" y="191"/>
                    <a:pt x="637" y="247"/>
                    <a:pt x="696" y="247"/>
                  </a:cubicBezTo>
                  <a:cubicBezTo>
                    <a:pt x="713" y="247"/>
                    <a:pt x="725" y="243"/>
                    <a:pt x="732" y="232"/>
                  </a:cubicBezTo>
                  <a:cubicBezTo>
                    <a:pt x="766" y="215"/>
                    <a:pt x="632" y="65"/>
                    <a:pt x="398" y="15"/>
                  </a:cubicBezTo>
                  <a:cubicBezTo>
                    <a:pt x="353" y="5"/>
                    <a:pt x="311" y="1"/>
                    <a:pt x="272"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500" name="Google Shape;2500;p70"/>
          <p:cNvGrpSpPr/>
          <p:nvPr/>
        </p:nvGrpSpPr>
        <p:grpSpPr>
          <a:xfrm>
            <a:off x="5897114" y="2028923"/>
            <a:ext cx="2294716" cy="2635055"/>
            <a:chOff x="5882689" y="2014348"/>
            <a:chExt cx="2294716" cy="2635055"/>
          </a:xfrm>
        </p:grpSpPr>
        <p:sp>
          <p:nvSpPr>
            <p:cNvPr id="2501" name="Google Shape;2501;p70"/>
            <p:cNvSpPr/>
            <p:nvPr/>
          </p:nvSpPr>
          <p:spPr>
            <a:xfrm>
              <a:off x="5882689" y="2014348"/>
              <a:ext cx="2294716" cy="2635055"/>
            </a:xfrm>
            <a:custGeom>
              <a:avLst/>
              <a:gdLst/>
              <a:ahLst/>
              <a:cxnLst/>
              <a:rect l="l" t="t" r="r" b="b"/>
              <a:pathLst>
                <a:path w="71598" h="82217" extrusionOk="0">
                  <a:moveTo>
                    <a:pt x="16257" y="1"/>
                  </a:moveTo>
                  <a:cubicBezTo>
                    <a:pt x="14893" y="1"/>
                    <a:pt x="13664" y="957"/>
                    <a:pt x="13384" y="2343"/>
                  </a:cubicBezTo>
                  <a:cubicBezTo>
                    <a:pt x="11045" y="13922"/>
                    <a:pt x="2574" y="57447"/>
                    <a:pt x="302" y="69060"/>
                  </a:cubicBezTo>
                  <a:cubicBezTo>
                    <a:pt x="1" y="70647"/>
                    <a:pt x="1020" y="72184"/>
                    <a:pt x="2607" y="72502"/>
                  </a:cubicBezTo>
                  <a:lnTo>
                    <a:pt x="50260" y="82159"/>
                  </a:lnTo>
                  <a:cubicBezTo>
                    <a:pt x="50455" y="82198"/>
                    <a:pt x="50649" y="82216"/>
                    <a:pt x="50841" y="82216"/>
                  </a:cubicBezTo>
                  <a:cubicBezTo>
                    <a:pt x="52224" y="82216"/>
                    <a:pt x="53457" y="81246"/>
                    <a:pt x="53736" y="79837"/>
                  </a:cubicBezTo>
                  <a:lnTo>
                    <a:pt x="60252" y="46186"/>
                  </a:lnTo>
                  <a:lnTo>
                    <a:pt x="64312" y="46804"/>
                  </a:lnTo>
                  <a:cubicBezTo>
                    <a:pt x="64414" y="46821"/>
                    <a:pt x="64515" y="46829"/>
                    <a:pt x="64614" y="46829"/>
                  </a:cubicBezTo>
                  <a:cubicBezTo>
                    <a:pt x="65497" y="46829"/>
                    <a:pt x="66269" y="46186"/>
                    <a:pt x="66434" y="45300"/>
                  </a:cubicBezTo>
                  <a:lnTo>
                    <a:pt x="71413" y="18132"/>
                  </a:lnTo>
                  <a:cubicBezTo>
                    <a:pt x="71597" y="17113"/>
                    <a:pt x="70929" y="16144"/>
                    <a:pt x="69909" y="15960"/>
                  </a:cubicBezTo>
                  <a:lnTo>
                    <a:pt x="66250" y="15275"/>
                  </a:lnTo>
                  <a:lnTo>
                    <a:pt x="66735" y="12652"/>
                  </a:lnTo>
                  <a:cubicBezTo>
                    <a:pt x="67019" y="11064"/>
                    <a:pt x="65983" y="9561"/>
                    <a:pt x="64412" y="9260"/>
                  </a:cubicBezTo>
                  <a:lnTo>
                    <a:pt x="16810" y="53"/>
                  </a:lnTo>
                  <a:cubicBezTo>
                    <a:pt x="16624" y="18"/>
                    <a:pt x="16440" y="1"/>
                    <a:pt x="16257"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02" name="Google Shape;2502;p70"/>
            <p:cNvSpPr/>
            <p:nvPr/>
          </p:nvSpPr>
          <p:spPr>
            <a:xfrm>
              <a:off x="5921245" y="2125305"/>
              <a:ext cx="2060687" cy="2492817"/>
            </a:xfrm>
            <a:custGeom>
              <a:avLst/>
              <a:gdLst/>
              <a:ahLst/>
              <a:cxnLst/>
              <a:rect l="l" t="t" r="r" b="b"/>
              <a:pathLst>
                <a:path w="64296" h="77779" extrusionOk="0">
                  <a:moveTo>
                    <a:pt x="15740" y="0"/>
                  </a:moveTo>
                  <a:lnTo>
                    <a:pt x="1" y="66583"/>
                  </a:lnTo>
                  <a:lnTo>
                    <a:pt x="48890" y="77778"/>
                  </a:lnTo>
                  <a:lnTo>
                    <a:pt x="64295" y="11679"/>
                  </a:lnTo>
                  <a:lnTo>
                    <a:pt x="15740" y="0"/>
                  </a:ln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03" name="Google Shape;2503;p70"/>
            <p:cNvSpPr/>
            <p:nvPr/>
          </p:nvSpPr>
          <p:spPr>
            <a:xfrm>
              <a:off x="5884292" y="2046045"/>
              <a:ext cx="1936974" cy="2415705"/>
            </a:xfrm>
            <a:custGeom>
              <a:avLst/>
              <a:gdLst/>
              <a:ahLst/>
              <a:cxnLst/>
              <a:rect l="l" t="t" r="r" b="b"/>
              <a:pathLst>
                <a:path w="60436" h="75373" extrusionOk="0">
                  <a:moveTo>
                    <a:pt x="11212" y="0"/>
                  </a:moveTo>
                  <a:lnTo>
                    <a:pt x="1" y="67486"/>
                  </a:lnTo>
                  <a:lnTo>
                    <a:pt x="49542" y="75372"/>
                  </a:lnTo>
                  <a:lnTo>
                    <a:pt x="60436" y="8371"/>
                  </a:lnTo>
                  <a:lnTo>
                    <a:pt x="11212" y="0"/>
                  </a:ln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04" name="Google Shape;2504;p70"/>
            <p:cNvSpPr/>
            <p:nvPr/>
          </p:nvSpPr>
          <p:spPr>
            <a:xfrm>
              <a:off x="5943745" y="2159566"/>
              <a:ext cx="1666536" cy="2229334"/>
            </a:xfrm>
            <a:custGeom>
              <a:avLst/>
              <a:gdLst/>
              <a:ahLst/>
              <a:cxnLst/>
              <a:rect l="l" t="t" r="r" b="b"/>
              <a:pathLst>
                <a:path w="51998" h="69558" extrusionOk="0">
                  <a:moveTo>
                    <a:pt x="2089" y="0"/>
                  </a:moveTo>
                  <a:lnTo>
                    <a:pt x="1" y="68372"/>
                  </a:lnTo>
                  <a:lnTo>
                    <a:pt x="50126" y="69558"/>
                  </a:lnTo>
                  <a:lnTo>
                    <a:pt x="51998" y="1705"/>
                  </a:lnTo>
                  <a:lnTo>
                    <a:pt x="2089"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05" name="Google Shape;2505;p70"/>
            <p:cNvSpPr/>
            <p:nvPr/>
          </p:nvSpPr>
          <p:spPr>
            <a:xfrm>
              <a:off x="5941084" y="2159566"/>
              <a:ext cx="1671343" cy="2232026"/>
            </a:xfrm>
            <a:custGeom>
              <a:avLst/>
              <a:gdLst/>
              <a:ahLst/>
              <a:cxnLst/>
              <a:rect l="l" t="t" r="r" b="b"/>
              <a:pathLst>
                <a:path w="52148" h="69642" extrusionOk="0">
                  <a:moveTo>
                    <a:pt x="2172" y="0"/>
                  </a:moveTo>
                  <a:lnTo>
                    <a:pt x="52012" y="1769"/>
                  </a:lnTo>
                  <a:lnTo>
                    <a:pt x="52012" y="1769"/>
                  </a:lnTo>
                  <a:cubicBezTo>
                    <a:pt x="51478" y="20804"/>
                    <a:pt x="50845" y="44213"/>
                    <a:pt x="50144" y="69487"/>
                  </a:cubicBezTo>
                  <a:lnTo>
                    <a:pt x="50144" y="69487"/>
                  </a:lnTo>
                  <a:lnTo>
                    <a:pt x="49858" y="69474"/>
                  </a:lnTo>
                  <a:cubicBezTo>
                    <a:pt x="32024" y="69057"/>
                    <a:pt x="15123" y="68657"/>
                    <a:pt x="152" y="68306"/>
                  </a:cubicBezTo>
                  <a:lnTo>
                    <a:pt x="152" y="68306"/>
                  </a:lnTo>
                  <a:cubicBezTo>
                    <a:pt x="1354" y="27904"/>
                    <a:pt x="2155" y="635"/>
                    <a:pt x="2172" y="1"/>
                  </a:cubicBezTo>
                  <a:lnTo>
                    <a:pt x="2172" y="1"/>
                  </a:lnTo>
                  <a:cubicBezTo>
                    <a:pt x="2155" y="636"/>
                    <a:pt x="1286" y="27933"/>
                    <a:pt x="17" y="68372"/>
                  </a:cubicBezTo>
                  <a:lnTo>
                    <a:pt x="0" y="68438"/>
                  </a:lnTo>
                  <a:lnTo>
                    <a:pt x="84" y="68438"/>
                  </a:lnTo>
                  <a:cubicBezTo>
                    <a:pt x="15071" y="68806"/>
                    <a:pt x="31997" y="69207"/>
                    <a:pt x="49842" y="69641"/>
                  </a:cubicBezTo>
                  <a:lnTo>
                    <a:pt x="50293" y="69641"/>
                  </a:lnTo>
                  <a:lnTo>
                    <a:pt x="50293" y="69558"/>
                  </a:lnTo>
                  <a:cubicBezTo>
                    <a:pt x="50978" y="44228"/>
                    <a:pt x="51630" y="20786"/>
                    <a:pt x="52148" y="1721"/>
                  </a:cubicBezTo>
                  <a:lnTo>
                    <a:pt x="52148" y="1655"/>
                  </a:lnTo>
                  <a:lnTo>
                    <a:pt x="52081" y="1655"/>
                  </a:lnTo>
                  <a:lnTo>
                    <a:pt x="2172" y="0"/>
                  </a:ln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06" name="Google Shape;2506;p70"/>
            <p:cNvSpPr/>
            <p:nvPr/>
          </p:nvSpPr>
          <p:spPr>
            <a:xfrm>
              <a:off x="6150467" y="2608587"/>
              <a:ext cx="1234374" cy="22467"/>
            </a:xfrm>
            <a:custGeom>
              <a:avLst/>
              <a:gdLst/>
              <a:ahLst/>
              <a:cxnLst/>
              <a:rect l="l" t="t" r="r" b="b"/>
              <a:pathLst>
                <a:path w="38514" h="701" extrusionOk="0">
                  <a:moveTo>
                    <a:pt x="5006" y="0"/>
                  </a:moveTo>
                  <a:cubicBezTo>
                    <a:pt x="1895" y="0"/>
                    <a:pt x="0" y="30"/>
                    <a:pt x="0" y="92"/>
                  </a:cubicBezTo>
                  <a:cubicBezTo>
                    <a:pt x="0" y="209"/>
                    <a:pt x="8622" y="443"/>
                    <a:pt x="19248" y="577"/>
                  </a:cubicBezTo>
                  <a:cubicBezTo>
                    <a:pt x="25038" y="659"/>
                    <a:pt x="30230" y="701"/>
                    <a:pt x="33761" y="701"/>
                  </a:cubicBezTo>
                  <a:cubicBezTo>
                    <a:pt x="36721" y="701"/>
                    <a:pt x="38513" y="671"/>
                    <a:pt x="38513" y="610"/>
                  </a:cubicBezTo>
                  <a:cubicBezTo>
                    <a:pt x="38513" y="477"/>
                    <a:pt x="29892" y="259"/>
                    <a:pt x="19265" y="109"/>
                  </a:cubicBezTo>
                  <a:cubicBezTo>
                    <a:pt x="13612" y="38"/>
                    <a:pt x="8529" y="0"/>
                    <a:pt x="5006"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07" name="Google Shape;2507;p70"/>
            <p:cNvSpPr/>
            <p:nvPr/>
          </p:nvSpPr>
          <p:spPr>
            <a:xfrm>
              <a:off x="6161685" y="2802425"/>
              <a:ext cx="1234919" cy="22499"/>
            </a:xfrm>
            <a:custGeom>
              <a:avLst/>
              <a:gdLst/>
              <a:ahLst/>
              <a:cxnLst/>
              <a:rect l="l" t="t" r="r" b="b"/>
              <a:pathLst>
                <a:path w="38531" h="702" extrusionOk="0">
                  <a:moveTo>
                    <a:pt x="5022" y="1"/>
                  </a:moveTo>
                  <a:cubicBezTo>
                    <a:pt x="1913" y="1"/>
                    <a:pt x="18" y="30"/>
                    <a:pt x="18" y="93"/>
                  </a:cubicBezTo>
                  <a:cubicBezTo>
                    <a:pt x="1" y="210"/>
                    <a:pt x="8623" y="444"/>
                    <a:pt x="19266" y="577"/>
                  </a:cubicBezTo>
                  <a:cubicBezTo>
                    <a:pt x="25056" y="659"/>
                    <a:pt x="30248" y="701"/>
                    <a:pt x="33779" y="701"/>
                  </a:cubicBezTo>
                  <a:cubicBezTo>
                    <a:pt x="36738" y="701"/>
                    <a:pt x="38531" y="672"/>
                    <a:pt x="38531" y="611"/>
                  </a:cubicBezTo>
                  <a:cubicBezTo>
                    <a:pt x="38531" y="477"/>
                    <a:pt x="29909" y="260"/>
                    <a:pt x="19266" y="110"/>
                  </a:cubicBezTo>
                  <a:cubicBezTo>
                    <a:pt x="13622" y="39"/>
                    <a:pt x="8543" y="1"/>
                    <a:pt x="5022"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08" name="Google Shape;2508;p70"/>
            <p:cNvSpPr/>
            <p:nvPr/>
          </p:nvSpPr>
          <p:spPr>
            <a:xfrm>
              <a:off x="6178286" y="3396568"/>
              <a:ext cx="1234919" cy="22756"/>
            </a:xfrm>
            <a:custGeom>
              <a:avLst/>
              <a:gdLst/>
              <a:ahLst/>
              <a:cxnLst/>
              <a:rect l="l" t="t" r="r" b="b"/>
              <a:pathLst>
                <a:path w="38531" h="710" extrusionOk="0">
                  <a:moveTo>
                    <a:pt x="5008" y="1"/>
                  </a:moveTo>
                  <a:cubicBezTo>
                    <a:pt x="1898" y="1"/>
                    <a:pt x="1" y="30"/>
                    <a:pt x="1" y="85"/>
                  </a:cubicBezTo>
                  <a:cubicBezTo>
                    <a:pt x="1" y="218"/>
                    <a:pt x="8623" y="452"/>
                    <a:pt x="19266" y="586"/>
                  </a:cubicBezTo>
                  <a:cubicBezTo>
                    <a:pt x="25047" y="668"/>
                    <a:pt x="30239" y="710"/>
                    <a:pt x="33773" y="710"/>
                  </a:cubicBezTo>
                  <a:cubicBezTo>
                    <a:pt x="36735" y="710"/>
                    <a:pt x="38531" y="680"/>
                    <a:pt x="38531" y="619"/>
                  </a:cubicBezTo>
                  <a:cubicBezTo>
                    <a:pt x="38531" y="486"/>
                    <a:pt x="29909" y="268"/>
                    <a:pt x="19266" y="118"/>
                  </a:cubicBezTo>
                  <a:cubicBezTo>
                    <a:pt x="13619" y="38"/>
                    <a:pt x="8534" y="1"/>
                    <a:pt x="5008"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09" name="Google Shape;2509;p70"/>
            <p:cNvSpPr/>
            <p:nvPr/>
          </p:nvSpPr>
          <p:spPr>
            <a:xfrm>
              <a:off x="6178286" y="3208595"/>
              <a:ext cx="1234919" cy="22788"/>
            </a:xfrm>
            <a:custGeom>
              <a:avLst/>
              <a:gdLst/>
              <a:ahLst/>
              <a:cxnLst/>
              <a:rect l="l" t="t" r="r" b="b"/>
              <a:pathLst>
                <a:path w="38531" h="711" extrusionOk="0">
                  <a:moveTo>
                    <a:pt x="5008" y="1"/>
                  </a:moveTo>
                  <a:cubicBezTo>
                    <a:pt x="1898" y="1"/>
                    <a:pt x="1" y="30"/>
                    <a:pt x="1" y="85"/>
                  </a:cubicBezTo>
                  <a:cubicBezTo>
                    <a:pt x="1" y="219"/>
                    <a:pt x="8623" y="436"/>
                    <a:pt x="19266" y="586"/>
                  </a:cubicBezTo>
                  <a:cubicBezTo>
                    <a:pt x="25047" y="668"/>
                    <a:pt x="30239" y="710"/>
                    <a:pt x="33773" y="710"/>
                  </a:cubicBezTo>
                  <a:cubicBezTo>
                    <a:pt x="36735" y="710"/>
                    <a:pt x="38531" y="681"/>
                    <a:pt x="38531" y="620"/>
                  </a:cubicBezTo>
                  <a:cubicBezTo>
                    <a:pt x="38531" y="486"/>
                    <a:pt x="29909" y="269"/>
                    <a:pt x="19266" y="118"/>
                  </a:cubicBezTo>
                  <a:cubicBezTo>
                    <a:pt x="13619" y="38"/>
                    <a:pt x="8534" y="1"/>
                    <a:pt x="5008"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10" name="Google Shape;2510;p70"/>
            <p:cNvSpPr/>
            <p:nvPr/>
          </p:nvSpPr>
          <p:spPr>
            <a:xfrm>
              <a:off x="6178286" y="3020654"/>
              <a:ext cx="1234919" cy="22756"/>
            </a:xfrm>
            <a:custGeom>
              <a:avLst/>
              <a:gdLst/>
              <a:ahLst/>
              <a:cxnLst/>
              <a:rect l="l" t="t" r="r" b="b"/>
              <a:pathLst>
                <a:path w="38531" h="710" extrusionOk="0">
                  <a:moveTo>
                    <a:pt x="5008" y="0"/>
                  </a:moveTo>
                  <a:cubicBezTo>
                    <a:pt x="1898" y="0"/>
                    <a:pt x="1" y="29"/>
                    <a:pt x="1" y="84"/>
                  </a:cubicBezTo>
                  <a:cubicBezTo>
                    <a:pt x="1" y="218"/>
                    <a:pt x="8623" y="435"/>
                    <a:pt x="19266" y="585"/>
                  </a:cubicBezTo>
                  <a:cubicBezTo>
                    <a:pt x="25047" y="667"/>
                    <a:pt x="30239" y="710"/>
                    <a:pt x="33773" y="710"/>
                  </a:cubicBezTo>
                  <a:cubicBezTo>
                    <a:pt x="36735" y="710"/>
                    <a:pt x="38531" y="680"/>
                    <a:pt x="38531" y="619"/>
                  </a:cubicBezTo>
                  <a:cubicBezTo>
                    <a:pt x="38531" y="485"/>
                    <a:pt x="29909" y="268"/>
                    <a:pt x="19266" y="118"/>
                  </a:cubicBezTo>
                  <a:cubicBezTo>
                    <a:pt x="13619" y="38"/>
                    <a:pt x="8534" y="0"/>
                    <a:pt x="5008"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11" name="Google Shape;2511;p70"/>
            <p:cNvSpPr/>
            <p:nvPr/>
          </p:nvSpPr>
          <p:spPr>
            <a:xfrm>
              <a:off x="6159569" y="3606496"/>
              <a:ext cx="1234919" cy="22531"/>
            </a:xfrm>
            <a:custGeom>
              <a:avLst/>
              <a:gdLst/>
              <a:ahLst/>
              <a:cxnLst/>
              <a:rect l="l" t="t" r="r" b="b"/>
              <a:pathLst>
                <a:path w="38531" h="703" extrusionOk="0">
                  <a:moveTo>
                    <a:pt x="5014" y="0"/>
                  </a:moveTo>
                  <a:cubicBezTo>
                    <a:pt x="1906" y="0"/>
                    <a:pt x="8" y="30"/>
                    <a:pt x="0" y="84"/>
                  </a:cubicBezTo>
                  <a:cubicBezTo>
                    <a:pt x="0" y="218"/>
                    <a:pt x="8622" y="435"/>
                    <a:pt x="19265" y="586"/>
                  </a:cubicBezTo>
                  <a:cubicBezTo>
                    <a:pt x="24921" y="666"/>
                    <a:pt x="30005" y="703"/>
                    <a:pt x="33529" y="703"/>
                  </a:cubicBezTo>
                  <a:cubicBezTo>
                    <a:pt x="36637" y="703"/>
                    <a:pt x="38530" y="674"/>
                    <a:pt x="38530" y="619"/>
                  </a:cubicBezTo>
                  <a:cubicBezTo>
                    <a:pt x="38530" y="485"/>
                    <a:pt x="29909" y="268"/>
                    <a:pt x="19265" y="118"/>
                  </a:cubicBezTo>
                  <a:cubicBezTo>
                    <a:pt x="13618" y="38"/>
                    <a:pt x="8538" y="0"/>
                    <a:pt x="5014"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12" name="Google Shape;2512;p70"/>
            <p:cNvSpPr/>
            <p:nvPr/>
          </p:nvSpPr>
          <p:spPr>
            <a:xfrm>
              <a:off x="6156332" y="3812673"/>
              <a:ext cx="1234406" cy="22756"/>
            </a:xfrm>
            <a:custGeom>
              <a:avLst/>
              <a:gdLst/>
              <a:ahLst/>
              <a:cxnLst/>
              <a:rect l="l" t="t" r="r" b="b"/>
              <a:pathLst>
                <a:path w="38515" h="710" extrusionOk="0">
                  <a:moveTo>
                    <a:pt x="5002" y="0"/>
                  </a:moveTo>
                  <a:cubicBezTo>
                    <a:pt x="1894" y="0"/>
                    <a:pt x="1" y="29"/>
                    <a:pt x="1" y="84"/>
                  </a:cubicBezTo>
                  <a:cubicBezTo>
                    <a:pt x="1" y="218"/>
                    <a:pt x="8623" y="435"/>
                    <a:pt x="19249" y="585"/>
                  </a:cubicBezTo>
                  <a:cubicBezTo>
                    <a:pt x="25039" y="667"/>
                    <a:pt x="30231" y="709"/>
                    <a:pt x="33762" y="709"/>
                  </a:cubicBezTo>
                  <a:cubicBezTo>
                    <a:pt x="36721" y="709"/>
                    <a:pt x="38514" y="680"/>
                    <a:pt x="38514" y="619"/>
                  </a:cubicBezTo>
                  <a:cubicBezTo>
                    <a:pt x="38514" y="485"/>
                    <a:pt x="29893" y="268"/>
                    <a:pt x="19266" y="118"/>
                  </a:cubicBezTo>
                  <a:cubicBezTo>
                    <a:pt x="13610" y="38"/>
                    <a:pt x="8526" y="0"/>
                    <a:pt x="5002"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13" name="Google Shape;2513;p70"/>
            <p:cNvSpPr/>
            <p:nvPr/>
          </p:nvSpPr>
          <p:spPr>
            <a:xfrm>
              <a:off x="6152582" y="4018819"/>
              <a:ext cx="1234919" cy="22788"/>
            </a:xfrm>
            <a:custGeom>
              <a:avLst/>
              <a:gdLst/>
              <a:ahLst/>
              <a:cxnLst/>
              <a:rect l="l" t="t" r="r" b="b"/>
              <a:pathLst>
                <a:path w="38531" h="711" extrusionOk="0">
                  <a:moveTo>
                    <a:pt x="5002" y="1"/>
                  </a:moveTo>
                  <a:cubicBezTo>
                    <a:pt x="1894" y="1"/>
                    <a:pt x="1" y="30"/>
                    <a:pt x="1" y="85"/>
                  </a:cubicBezTo>
                  <a:cubicBezTo>
                    <a:pt x="1" y="219"/>
                    <a:pt x="8623" y="452"/>
                    <a:pt x="19266" y="586"/>
                  </a:cubicBezTo>
                  <a:cubicBezTo>
                    <a:pt x="25047" y="668"/>
                    <a:pt x="30234" y="710"/>
                    <a:pt x="33763" y="710"/>
                  </a:cubicBezTo>
                  <a:cubicBezTo>
                    <a:pt x="36721" y="710"/>
                    <a:pt x="38514" y="681"/>
                    <a:pt x="38514" y="620"/>
                  </a:cubicBezTo>
                  <a:lnTo>
                    <a:pt x="38531" y="620"/>
                  </a:lnTo>
                  <a:cubicBezTo>
                    <a:pt x="38531" y="486"/>
                    <a:pt x="29909" y="269"/>
                    <a:pt x="19266" y="118"/>
                  </a:cubicBezTo>
                  <a:cubicBezTo>
                    <a:pt x="13610" y="38"/>
                    <a:pt x="8526" y="1"/>
                    <a:pt x="5002"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445"/>
        <p:cNvGrpSpPr/>
        <p:nvPr/>
      </p:nvGrpSpPr>
      <p:grpSpPr>
        <a:xfrm>
          <a:off x="0" y="0"/>
          <a:ext cx="0" cy="0"/>
          <a:chOff x="0" y="0"/>
          <a:chExt cx="0" cy="0"/>
        </a:xfrm>
      </p:grpSpPr>
      <p:sp>
        <p:nvSpPr>
          <p:cNvPr id="1446" name="Google Shape;1446;p8"/>
          <p:cNvSpPr txBox="1"/>
          <p:nvPr/>
        </p:nvSpPr>
        <p:spPr>
          <a:xfrm>
            <a:off x="628400" y="406675"/>
            <a:ext cx="3653400" cy="588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vi" sz="2400" b="1" i="0" u="none" strike="noStrike" cap="none">
                <a:solidFill>
                  <a:schemeClr val="dk1"/>
                </a:solidFill>
                <a:latin typeface="Lilita One"/>
                <a:ea typeface="Lilita One"/>
                <a:cs typeface="Lilita One"/>
                <a:sym typeface="Lilita One"/>
              </a:rPr>
              <a:t>Background</a:t>
            </a:r>
            <a:endParaRPr sz="2400" b="1" i="0" u="none" strike="noStrike" cap="none">
              <a:solidFill>
                <a:schemeClr val="dk1"/>
              </a:solidFill>
              <a:latin typeface="Lilita One"/>
              <a:ea typeface="Lilita One"/>
              <a:cs typeface="Lilita One"/>
              <a:sym typeface="Lilita One"/>
            </a:endParaRPr>
          </a:p>
        </p:txBody>
      </p:sp>
      <p:sp>
        <p:nvSpPr>
          <p:cNvPr id="1447" name="Google Shape;1447;p8"/>
          <p:cNvSpPr txBox="1"/>
          <p:nvPr/>
        </p:nvSpPr>
        <p:spPr>
          <a:xfrm>
            <a:off x="3324325" y="1040925"/>
            <a:ext cx="2826900" cy="588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100"/>
              <a:buFont typeface="Arial"/>
              <a:buNone/>
            </a:pPr>
            <a:r>
              <a:rPr lang="vi" sz="2100" b="0" i="0" u="none" strike="noStrike" cap="none">
                <a:solidFill>
                  <a:schemeClr val="accent1"/>
                </a:solidFill>
                <a:latin typeface="Lilita One"/>
                <a:ea typeface="Lilita One"/>
                <a:cs typeface="Lilita One"/>
                <a:sym typeface="Lilita One"/>
              </a:rPr>
              <a:t>Recruitment channels</a:t>
            </a:r>
            <a:endParaRPr sz="2100" b="0" i="0" u="none" strike="noStrike" cap="none">
              <a:solidFill>
                <a:schemeClr val="accent1"/>
              </a:solidFill>
              <a:latin typeface="Lilita One"/>
              <a:ea typeface="Lilita One"/>
              <a:cs typeface="Lilita One"/>
              <a:sym typeface="Lilita One"/>
            </a:endParaRPr>
          </a:p>
        </p:txBody>
      </p:sp>
      <p:pic>
        <p:nvPicPr>
          <p:cNvPr id="1448" name="Google Shape;1448;p8"/>
          <p:cNvPicPr preferRelativeResize="0"/>
          <p:nvPr/>
        </p:nvPicPr>
        <p:blipFill rotWithShape="1">
          <a:blip r:embed="rId3">
            <a:alphaModFix/>
          </a:blip>
          <a:srcRect/>
          <a:stretch/>
        </p:blipFill>
        <p:spPr>
          <a:xfrm>
            <a:off x="4726775" y="1663637"/>
            <a:ext cx="2826900" cy="2211901"/>
          </a:xfrm>
          <a:prstGeom prst="rect">
            <a:avLst/>
          </a:prstGeom>
          <a:noFill/>
          <a:ln>
            <a:noFill/>
          </a:ln>
        </p:spPr>
      </p:pic>
      <p:sp>
        <p:nvSpPr>
          <p:cNvPr id="1449" name="Google Shape;1449;p8"/>
          <p:cNvSpPr/>
          <p:nvPr/>
        </p:nvSpPr>
        <p:spPr>
          <a:xfrm>
            <a:off x="2015500" y="1663638"/>
            <a:ext cx="2242800" cy="22119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450" name="Google Shape;1450;p8"/>
          <p:cNvGrpSpPr/>
          <p:nvPr/>
        </p:nvGrpSpPr>
        <p:grpSpPr>
          <a:xfrm>
            <a:off x="2138987" y="1873026"/>
            <a:ext cx="1995836" cy="2002523"/>
            <a:chOff x="-393843" y="1145227"/>
            <a:chExt cx="3521236" cy="3529919"/>
          </a:xfrm>
        </p:grpSpPr>
        <p:sp>
          <p:nvSpPr>
            <p:cNvPr id="1451" name="Google Shape;1451;p8"/>
            <p:cNvSpPr/>
            <p:nvPr/>
          </p:nvSpPr>
          <p:spPr>
            <a:xfrm>
              <a:off x="1073634" y="3148694"/>
              <a:ext cx="1095690" cy="212192"/>
            </a:xfrm>
            <a:custGeom>
              <a:avLst/>
              <a:gdLst/>
              <a:ahLst/>
              <a:cxnLst/>
              <a:rect l="l" t="t" r="r" b="b"/>
              <a:pathLst>
                <a:path w="32810" h="6354" extrusionOk="0">
                  <a:moveTo>
                    <a:pt x="1" y="0"/>
                  </a:moveTo>
                  <a:lnTo>
                    <a:pt x="1" y="6354"/>
                  </a:lnTo>
                  <a:lnTo>
                    <a:pt x="32810" y="6354"/>
                  </a:lnTo>
                  <a:lnTo>
                    <a:pt x="32810" y="0"/>
                  </a:ln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2" name="Google Shape;1452;p8"/>
            <p:cNvSpPr/>
            <p:nvPr/>
          </p:nvSpPr>
          <p:spPr>
            <a:xfrm>
              <a:off x="390539" y="2985826"/>
              <a:ext cx="648865" cy="31625"/>
            </a:xfrm>
            <a:custGeom>
              <a:avLst/>
              <a:gdLst/>
              <a:ahLst/>
              <a:cxnLst/>
              <a:rect l="l" t="t" r="r" b="b"/>
              <a:pathLst>
                <a:path w="19430" h="947" extrusionOk="0">
                  <a:moveTo>
                    <a:pt x="1" y="0"/>
                  </a:moveTo>
                  <a:lnTo>
                    <a:pt x="1" y="947"/>
                  </a:lnTo>
                  <a:lnTo>
                    <a:pt x="19429" y="947"/>
                  </a:lnTo>
                  <a:lnTo>
                    <a:pt x="19429" y="0"/>
                  </a:ln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3" name="Google Shape;1453;p8"/>
            <p:cNvSpPr/>
            <p:nvPr/>
          </p:nvSpPr>
          <p:spPr>
            <a:xfrm>
              <a:off x="645042" y="2561476"/>
              <a:ext cx="616705" cy="455975"/>
            </a:xfrm>
            <a:custGeom>
              <a:avLst/>
              <a:gdLst/>
              <a:ahLst/>
              <a:cxnLst/>
              <a:rect l="l" t="t" r="r" b="b"/>
              <a:pathLst>
                <a:path w="18467" h="13654" extrusionOk="0">
                  <a:moveTo>
                    <a:pt x="3305" y="1"/>
                  </a:moveTo>
                  <a:lnTo>
                    <a:pt x="0" y="13654"/>
                  </a:lnTo>
                  <a:lnTo>
                    <a:pt x="14824" y="13654"/>
                  </a:lnTo>
                  <a:lnTo>
                    <a:pt x="18466" y="1"/>
                  </a:ln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4" name="Google Shape;1454;p8"/>
            <p:cNvSpPr/>
            <p:nvPr/>
          </p:nvSpPr>
          <p:spPr>
            <a:xfrm>
              <a:off x="675031" y="2582916"/>
              <a:ext cx="558298" cy="400272"/>
            </a:xfrm>
            <a:custGeom>
              <a:avLst/>
              <a:gdLst/>
              <a:ahLst/>
              <a:cxnLst/>
              <a:rect l="l" t="t" r="r" b="b"/>
              <a:pathLst>
                <a:path w="16718" h="11986" extrusionOk="0">
                  <a:moveTo>
                    <a:pt x="3097" y="1"/>
                  </a:moveTo>
                  <a:lnTo>
                    <a:pt x="1" y="11985"/>
                  </a:lnTo>
                  <a:lnTo>
                    <a:pt x="13557" y="11985"/>
                  </a:lnTo>
                  <a:lnTo>
                    <a:pt x="16718" y="1"/>
                  </a:ln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5" name="Google Shape;1455;p8"/>
            <p:cNvSpPr/>
            <p:nvPr/>
          </p:nvSpPr>
          <p:spPr>
            <a:xfrm>
              <a:off x="2152693" y="3111191"/>
              <a:ext cx="32727" cy="1563955"/>
            </a:xfrm>
            <a:custGeom>
              <a:avLst/>
              <a:gdLst/>
              <a:ahLst/>
              <a:cxnLst/>
              <a:rect l="l" t="t" r="r" b="b"/>
              <a:pathLst>
                <a:path w="980" h="46832" extrusionOk="0">
                  <a:moveTo>
                    <a:pt x="0" y="0"/>
                  </a:moveTo>
                  <a:lnTo>
                    <a:pt x="0" y="46831"/>
                  </a:lnTo>
                  <a:lnTo>
                    <a:pt x="979" y="46831"/>
                  </a:lnTo>
                  <a:lnTo>
                    <a:pt x="979" y="0"/>
                  </a:ln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6" name="Google Shape;1456;p8"/>
            <p:cNvSpPr/>
            <p:nvPr/>
          </p:nvSpPr>
          <p:spPr>
            <a:xfrm>
              <a:off x="2185387" y="3115466"/>
              <a:ext cx="32694" cy="1559680"/>
            </a:xfrm>
            <a:custGeom>
              <a:avLst/>
              <a:gdLst/>
              <a:ahLst/>
              <a:cxnLst/>
              <a:rect l="l" t="t" r="r" b="b"/>
              <a:pathLst>
                <a:path w="979" h="46704" extrusionOk="0">
                  <a:moveTo>
                    <a:pt x="0" y="1"/>
                  </a:moveTo>
                  <a:lnTo>
                    <a:pt x="0" y="46703"/>
                  </a:lnTo>
                  <a:lnTo>
                    <a:pt x="979" y="46703"/>
                  </a:lnTo>
                  <a:lnTo>
                    <a:pt x="979" y="1"/>
                  </a:ln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7" name="Google Shape;1457;p8"/>
            <p:cNvSpPr/>
            <p:nvPr/>
          </p:nvSpPr>
          <p:spPr>
            <a:xfrm>
              <a:off x="-7529" y="3020123"/>
              <a:ext cx="2489230" cy="128604"/>
            </a:xfrm>
            <a:custGeom>
              <a:avLst/>
              <a:gdLst/>
              <a:ahLst/>
              <a:cxnLst/>
              <a:rect l="l" t="t" r="r" b="b"/>
              <a:pathLst>
                <a:path w="74539" h="3851" extrusionOk="0">
                  <a:moveTo>
                    <a:pt x="0" y="0"/>
                  </a:moveTo>
                  <a:lnTo>
                    <a:pt x="0" y="3850"/>
                  </a:lnTo>
                  <a:lnTo>
                    <a:pt x="74538" y="3850"/>
                  </a:lnTo>
                  <a:lnTo>
                    <a:pt x="74538" y="0"/>
                  </a:ln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8" name="Google Shape;1458;p8"/>
            <p:cNvSpPr/>
            <p:nvPr/>
          </p:nvSpPr>
          <p:spPr>
            <a:xfrm>
              <a:off x="1613163" y="3215651"/>
              <a:ext cx="56838" cy="48823"/>
            </a:xfrm>
            <a:custGeom>
              <a:avLst/>
              <a:gdLst/>
              <a:ahLst/>
              <a:cxnLst/>
              <a:rect l="l" t="t" r="r" b="b"/>
              <a:pathLst>
                <a:path w="1702" h="1462" extrusionOk="0">
                  <a:moveTo>
                    <a:pt x="979" y="1"/>
                  </a:moveTo>
                  <a:cubicBezTo>
                    <a:pt x="322" y="1"/>
                    <a:pt x="1" y="787"/>
                    <a:pt x="450" y="1252"/>
                  </a:cubicBezTo>
                  <a:cubicBezTo>
                    <a:pt x="599" y="1396"/>
                    <a:pt x="781" y="1461"/>
                    <a:pt x="960" y="1461"/>
                  </a:cubicBezTo>
                  <a:cubicBezTo>
                    <a:pt x="1338" y="1461"/>
                    <a:pt x="1701" y="1170"/>
                    <a:pt x="1701" y="723"/>
                  </a:cubicBezTo>
                  <a:cubicBezTo>
                    <a:pt x="1701" y="322"/>
                    <a:pt x="1380" y="1"/>
                    <a:pt x="979"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9" name="Google Shape;1459;p8"/>
            <p:cNvSpPr/>
            <p:nvPr/>
          </p:nvSpPr>
          <p:spPr>
            <a:xfrm>
              <a:off x="-390069" y="2671312"/>
              <a:ext cx="994403" cy="1114458"/>
            </a:xfrm>
            <a:custGeom>
              <a:avLst/>
              <a:gdLst/>
              <a:ahLst/>
              <a:cxnLst/>
              <a:rect l="l" t="t" r="r" b="b"/>
              <a:pathLst>
                <a:path w="29777" h="33372" extrusionOk="0">
                  <a:moveTo>
                    <a:pt x="3482" y="1"/>
                  </a:moveTo>
                  <a:cubicBezTo>
                    <a:pt x="1476" y="1"/>
                    <a:pt x="0" y="1894"/>
                    <a:pt x="482" y="3835"/>
                  </a:cubicBezTo>
                  <a:lnTo>
                    <a:pt x="7156" y="31013"/>
                  </a:lnTo>
                  <a:cubicBezTo>
                    <a:pt x="7490" y="32397"/>
                    <a:pt x="8740" y="33371"/>
                    <a:pt x="10153" y="33371"/>
                  </a:cubicBezTo>
                  <a:cubicBezTo>
                    <a:pt x="10165" y="33371"/>
                    <a:pt x="10176" y="33371"/>
                    <a:pt x="10188" y="33371"/>
                  </a:cubicBezTo>
                  <a:lnTo>
                    <a:pt x="26311" y="33211"/>
                  </a:lnTo>
                  <a:cubicBezTo>
                    <a:pt x="28333" y="33195"/>
                    <a:pt x="29777" y="31285"/>
                    <a:pt x="29280" y="29344"/>
                  </a:cubicBezTo>
                  <a:lnTo>
                    <a:pt x="22269" y="2327"/>
                  </a:lnTo>
                  <a:cubicBezTo>
                    <a:pt x="21900" y="963"/>
                    <a:pt x="20680" y="1"/>
                    <a:pt x="19268" y="1"/>
                  </a:cubicBezTo>
                  <a:close/>
                </a:path>
              </a:pathLst>
            </a:custGeom>
            <a:solidFill>
              <a:srgbClr val="19B5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0" name="Google Shape;1460;p8"/>
            <p:cNvSpPr/>
            <p:nvPr/>
          </p:nvSpPr>
          <p:spPr>
            <a:xfrm>
              <a:off x="-393843" y="2671312"/>
              <a:ext cx="431330" cy="1114458"/>
            </a:xfrm>
            <a:custGeom>
              <a:avLst/>
              <a:gdLst/>
              <a:ahLst/>
              <a:cxnLst/>
              <a:rect l="l" t="t" r="r" b="b"/>
              <a:pathLst>
                <a:path w="12916" h="33372" extrusionOk="0">
                  <a:moveTo>
                    <a:pt x="3691" y="1"/>
                  </a:moveTo>
                  <a:cubicBezTo>
                    <a:pt x="1557" y="1"/>
                    <a:pt x="1" y="1990"/>
                    <a:pt x="498" y="4060"/>
                  </a:cubicBezTo>
                  <a:lnTo>
                    <a:pt x="7606" y="33371"/>
                  </a:lnTo>
                  <a:lnTo>
                    <a:pt x="12916" y="33371"/>
                  </a:lnTo>
                  <a:lnTo>
                    <a:pt x="3691" y="1"/>
                  </a:lnTo>
                  <a:close/>
                </a:path>
              </a:pathLst>
            </a:custGeom>
            <a:solidFill>
              <a:srgbClr val="19B5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1" name="Google Shape;1461;p8"/>
            <p:cNvSpPr/>
            <p:nvPr/>
          </p:nvSpPr>
          <p:spPr>
            <a:xfrm>
              <a:off x="104444" y="3502848"/>
              <a:ext cx="721699" cy="283457"/>
            </a:xfrm>
            <a:custGeom>
              <a:avLst/>
              <a:gdLst/>
              <a:ahLst/>
              <a:cxnLst/>
              <a:rect l="l" t="t" r="r" b="b"/>
              <a:pathLst>
                <a:path w="21611" h="8488" extrusionOk="0">
                  <a:moveTo>
                    <a:pt x="2968" y="0"/>
                  </a:moveTo>
                  <a:cubicBezTo>
                    <a:pt x="1332" y="0"/>
                    <a:pt x="0" y="1332"/>
                    <a:pt x="0" y="2968"/>
                  </a:cubicBezTo>
                  <a:lnTo>
                    <a:pt x="0" y="5519"/>
                  </a:lnTo>
                  <a:cubicBezTo>
                    <a:pt x="0" y="7156"/>
                    <a:pt x="1332" y="8487"/>
                    <a:pt x="2968" y="8487"/>
                  </a:cubicBezTo>
                  <a:lnTo>
                    <a:pt x="18643" y="8487"/>
                  </a:lnTo>
                  <a:cubicBezTo>
                    <a:pt x="20279" y="8487"/>
                    <a:pt x="21611" y="7156"/>
                    <a:pt x="21611" y="5519"/>
                  </a:cubicBezTo>
                  <a:lnTo>
                    <a:pt x="21611" y="2968"/>
                  </a:lnTo>
                  <a:cubicBezTo>
                    <a:pt x="21611" y="1332"/>
                    <a:pt x="20279" y="0"/>
                    <a:pt x="18643" y="0"/>
                  </a:cubicBezTo>
                  <a:close/>
                </a:path>
              </a:pathLst>
            </a:custGeom>
            <a:solidFill>
              <a:srgbClr val="19B5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2" name="Google Shape;1462;p8"/>
            <p:cNvSpPr/>
            <p:nvPr/>
          </p:nvSpPr>
          <p:spPr>
            <a:xfrm>
              <a:off x="-393843" y="2670778"/>
              <a:ext cx="597437" cy="1115527"/>
            </a:xfrm>
            <a:custGeom>
              <a:avLst/>
              <a:gdLst/>
              <a:ahLst/>
              <a:cxnLst/>
              <a:rect l="l" t="t" r="r" b="b"/>
              <a:pathLst>
                <a:path w="17890" h="33404" extrusionOk="0">
                  <a:moveTo>
                    <a:pt x="3691" y="1"/>
                  </a:moveTo>
                  <a:cubicBezTo>
                    <a:pt x="1557" y="1"/>
                    <a:pt x="1" y="2006"/>
                    <a:pt x="498" y="4076"/>
                  </a:cubicBezTo>
                  <a:lnTo>
                    <a:pt x="7606" y="33387"/>
                  </a:lnTo>
                  <a:lnTo>
                    <a:pt x="7846" y="33387"/>
                  </a:lnTo>
                  <a:lnTo>
                    <a:pt x="7862" y="33403"/>
                  </a:lnTo>
                  <a:lnTo>
                    <a:pt x="17889" y="33403"/>
                  </a:lnTo>
                  <a:lnTo>
                    <a:pt x="15980" y="24900"/>
                  </a:lnTo>
                  <a:lnTo>
                    <a:pt x="10574" y="24900"/>
                  </a:lnTo>
                  <a:lnTo>
                    <a:pt x="3691" y="1"/>
                  </a:lnTo>
                  <a:close/>
                </a:path>
              </a:pathLst>
            </a:custGeom>
            <a:solidFill>
              <a:srgbClr val="263238">
                <a:alpha val="3137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3" name="Google Shape;1463;p8"/>
            <p:cNvSpPr/>
            <p:nvPr/>
          </p:nvSpPr>
          <p:spPr>
            <a:xfrm>
              <a:off x="-33778" y="3500143"/>
              <a:ext cx="665462" cy="5410"/>
            </a:xfrm>
            <a:custGeom>
              <a:avLst/>
              <a:gdLst/>
              <a:ahLst/>
              <a:cxnLst/>
              <a:rect l="l" t="t" r="r" b="b"/>
              <a:pathLst>
                <a:path w="19927" h="162" extrusionOk="0">
                  <a:moveTo>
                    <a:pt x="9963" y="1"/>
                  </a:moveTo>
                  <a:cubicBezTo>
                    <a:pt x="4460" y="1"/>
                    <a:pt x="0" y="33"/>
                    <a:pt x="0" y="81"/>
                  </a:cubicBezTo>
                  <a:cubicBezTo>
                    <a:pt x="0" y="113"/>
                    <a:pt x="4460" y="161"/>
                    <a:pt x="9963" y="161"/>
                  </a:cubicBezTo>
                  <a:cubicBezTo>
                    <a:pt x="15466" y="161"/>
                    <a:pt x="19926" y="113"/>
                    <a:pt x="19926" y="81"/>
                  </a:cubicBezTo>
                  <a:cubicBezTo>
                    <a:pt x="19926" y="33"/>
                    <a:pt x="15466" y="1"/>
                    <a:pt x="9963" y="1"/>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4" name="Google Shape;1464;p8"/>
            <p:cNvSpPr/>
            <p:nvPr/>
          </p:nvSpPr>
          <p:spPr>
            <a:xfrm>
              <a:off x="4259" y="3023663"/>
              <a:ext cx="48857" cy="43480"/>
            </a:xfrm>
            <a:custGeom>
              <a:avLst/>
              <a:gdLst/>
              <a:ahLst/>
              <a:cxnLst/>
              <a:rect l="l" t="t" r="r" b="b"/>
              <a:pathLst>
                <a:path w="1463" h="1302" extrusionOk="0">
                  <a:moveTo>
                    <a:pt x="634" y="1"/>
                  </a:moveTo>
                  <a:cubicBezTo>
                    <a:pt x="531" y="1"/>
                    <a:pt x="424" y="24"/>
                    <a:pt x="337" y="87"/>
                  </a:cubicBezTo>
                  <a:cubicBezTo>
                    <a:pt x="257" y="135"/>
                    <a:pt x="225" y="183"/>
                    <a:pt x="241" y="183"/>
                  </a:cubicBezTo>
                  <a:cubicBezTo>
                    <a:pt x="347" y="136"/>
                    <a:pt x="461" y="106"/>
                    <a:pt x="577" y="106"/>
                  </a:cubicBezTo>
                  <a:cubicBezTo>
                    <a:pt x="620" y="106"/>
                    <a:pt x="663" y="110"/>
                    <a:pt x="706" y="119"/>
                  </a:cubicBezTo>
                  <a:cubicBezTo>
                    <a:pt x="883" y="151"/>
                    <a:pt x="1027" y="247"/>
                    <a:pt x="1107" y="391"/>
                  </a:cubicBezTo>
                  <a:cubicBezTo>
                    <a:pt x="1252" y="767"/>
                    <a:pt x="979" y="1143"/>
                    <a:pt x="619" y="1143"/>
                  </a:cubicBezTo>
                  <a:cubicBezTo>
                    <a:pt x="579" y="1143"/>
                    <a:pt x="539" y="1139"/>
                    <a:pt x="498" y="1129"/>
                  </a:cubicBezTo>
                  <a:cubicBezTo>
                    <a:pt x="337" y="1081"/>
                    <a:pt x="209" y="953"/>
                    <a:pt x="145" y="793"/>
                  </a:cubicBezTo>
                  <a:cubicBezTo>
                    <a:pt x="96" y="632"/>
                    <a:pt x="80" y="472"/>
                    <a:pt x="129" y="311"/>
                  </a:cubicBezTo>
                  <a:lnTo>
                    <a:pt x="129" y="311"/>
                  </a:lnTo>
                  <a:cubicBezTo>
                    <a:pt x="129" y="311"/>
                    <a:pt x="80" y="343"/>
                    <a:pt x="48" y="424"/>
                  </a:cubicBezTo>
                  <a:cubicBezTo>
                    <a:pt x="0" y="552"/>
                    <a:pt x="0" y="696"/>
                    <a:pt x="32" y="825"/>
                  </a:cubicBezTo>
                  <a:cubicBezTo>
                    <a:pt x="96" y="1033"/>
                    <a:pt x="241" y="1194"/>
                    <a:pt x="449" y="1274"/>
                  </a:cubicBezTo>
                  <a:cubicBezTo>
                    <a:pt x="514" y="1292"/>
                    <a:pt x="578" y="1301"/>
                    <a:pt x="640" y="1301"/>
                  </a:cubicBezTo>
                  <a:cubicBezTo>
                    <a:pt x="1113" y="1301"/>
                    <a:pt x="1463" y="795"/>
                    <a:pt x="1236" y="327"/>
                  </a:cubicBezTo>
                  <a:cubicBezTo>
                    <a:pt x="1123" y="151"/>
                    <a:pt x="931" y="22"/>
                    <a:pt x="722" y="6"/>
                  </a:cubicBezTo>
                  <a:cubicBezTo>
                    <a:pt x="693" y="3"/>
                    <a:pt x="664" y="1"/>
                    <a:pt x="634" y="1"/>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5" name="Google Shape;1465;p8"/>
            <p:cNvSpPr/>
            <p:nvPr/>
          </p:nvSpPr>
          <p:spPr>
            <a:xfrm>
              <a:off x="-9132" y="3057091"/>
              <a:ext cx="52530" cy="112007"/>
            </a:xfrm>
            <a:custGeom>
              <a:avLst/>
              <a:gdLst/>
              <a:ahLst/>
              <a:cxnLst/>
              <a:rect l="l" t="t" r="r" b="b"/>
              <a:pathLst>
                <a:path w="1573" h="3354" extrusionOk="0">
                  <a:moveTo>
                    <a:pt x="1556" y="0"/>
                  </a:moveTo>
                  <a:cubicBezTo>
                    <a:pt x="1364" y="64"/>
                    <a:pt x="1203" y="160"/>
                    <a:pt x="1075" y="305"/>
                  </a:cubicBezTo>
                  <a:cubicBezTo>
                    <a:pt x="353" y="915"/>
                    <a:pt x="0" y="1861"/>
                    <a:pt x="145" y="2808"/>
                  </a:cubicBezTo>
                  <a:cubicBezTo>
                    <a:pt x="161" y="3000"/>
                    <a:pt x="225" y="3177"/>
                    <a:pt x="321" y="3353"/>
                  </a:cubicBezTo>
                  <a:cubicBezTo>
                    <a:pt x="353" y="3337"/>
                    <a:pt x="289" y="3129"/>
                    <a:pt x="257" y="2792"/>
                  </a:cubicBezTo>
                  <a:cubicBezTo>
                    <a:pt x="177" y="1893"/>
                    <a:pt x="497" y="1011"/>
                    <a:pt x="1139" y="385"/>
                  </a:cubicBezTo>
                  <a:cubicBezTo>
                    <a:pt x="1380" y="144"/>
                    <a:pt x="1572" y="32"/>
                    <a:pt x="1556"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6" name="Google Shape;1466;p8"/>
            <p:cNvSpPr/>
            <p:nvPr/>
          </p:nvSpPr>
          <p:spPr>
            <a:xfrm>
              <a:off x="-41292" y="2958509"/>
              <a:ext cx="50393" cy="76742"/>
            </a:xfrm>
            <a:custGeom>
              <a:avLst/>
              <a:gdLst/>
              <a:ahLst/>
              <a:cxnLst/>
              <a:rect l="l" t="t" r="r" b="b"/>
              <a:pathLst>
                <a:path w="1509" h="2298" extrusionOk="0">
                  <a:moveTo>
                    <a:pt x="49" y="0"/>
                  </a:moveTo>
                  <a:cubicBezTo>
                    <a:pt x="1" y="144"/>
                    <a:pt x="1" y="289"/>
                    <a:pt x="33" y="433"/>
                  </a:cubicBezTo>
                  <a:cubicBezTo>
                    <a:pt x="145" y="1107"/>
                    <a:pt x="530" y="1717"/>
                    <a:pt x="1091" y="2118"/>
                  </a:cubicBezTo>
                  <a:cubicBezTo>
                    <a:pt x="1289" y="2245"/>
                    <a:pt x="1437" y="2297"/>
                    <a:pt x="1470" y="2297"/>
                  </a:cubicBezTo>
                  <a:cubicBezTo>
                    <a:pt x="1474" y="2297"/>
                    <a:pt x="1477" y="2296"/>
                    <a:pt x="1477" y="2294"/>
                  </a:cubicBezTo>
                  <a:cubicBezTo>
                    <a:pt x="1509" y="2246"/>
                    <a:pt x="931" y="1957"/>
                    <a:pt x="530" y="1300"/>
                  </a:cubicBezTo>
                  <a:cubicBezTo>
                    <a:pt x="113" y="642"/>
                    <a:pt x="97" y="0"/>
                    <a:pt x="49"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7" name="Google Shape;1467;p8"/>
            <p:cNvSpPr/>
            <p:nvPr/>
          </p:nvSpPr>
          <p:spPr>
            <a:xfrm>
              <a:off x="-65937" y="3041462"/>
              <a:ext cx="70597" cy="18467"/>
            </a:xfrm>
            <a:custGeom>
              <a:avLst/>
              <a:gdLst/>
              <a:ahLst/>
              <a:cxnLst/>
              <a:rect l="l" t="t" r="r" b="b"/>
              <a:pathLst>
                <a:path w="2114" h="553" extrusionOk="0">
                  <a:moveTo>
                    <a:pt x="26" y="0"/>
                  </a:moveTo>
                  <a:cubicBezTo>
                    <a:pt x="22" y="0"/>
                    <a:pt x="18" y="1"/>
                    <a:pt x="17" y="3"/>
                  </a:cubicBezTo>
                  <a:cubicBezTo>
                    <a:pt x="1" y="35"/>
                    <a:pt x="402" y="372"/>
                    <a:pt x="1011" y="500"/>
                  </a:cubicBezTo>
                  <a:cubicBezTo>
                    <a:pt x="1193" y="538"/>
                    <a:pt x="1365" y="552"/>
                    <a:pt x="1516" y="552"/>
                  </a:cubicBezTo>
                  <a:cubicBezTo>
                    <a:pt x="1872" y="552"/>
                    <a:pt x="2113" y="475"/>
                    <a:pt x="2102" y="452"/>
                  </a:cubicBezTo>
                  <a:cubicBezTo>
                    <a:pt x="2102" y="404"/>
                    <a:pt x="1621" y="468"/>
                    <a:pt x="1043" y="340"/>
                  </a:cubicBezTo>
                  <a:cubicBezTo>
                    <a:pt x="499" y="234"/>
                    <a:pt x="98" y="0"/>
                    <a:pt x="26"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8" name="Google Shape;1468;p8"/>
            <p:cNvSpPr/>
            <p:nvPr/>
          </p:nvSpPr>
          <p:spPr>
            <a:xfrm>
              <a:off x="279634" y="3023663"/>
              <a:ext cx="48924" cy="43480"/>
            </a:xfrm>
            <a:custGeom>
              <a:avLst/>
              <a:gdLst/>
              <a:ahLst/>
              <a:cxnLst/>
              <a:rect l="l" t="t" r="r" b="b"/>
              <a:pathLst>
                <a:path w="1465" h="1302" extrusionOk="0">
                  <a:moveTo>
                    <a:pt x="650" y="1"/>
                  </a:moveTo>
                  <a:cubicBezTo>
                    <a:pt x="547" y="1"/>
                    <a:pt x="441" y="24"/>
                    <a:pt x="353" y="87"/>
                  </a:cubicBezTo>
                  <a:cubicBezTo>
                    <a:pt x="273" y="135"/>
                    <a:pt x="241" y="183"/>
                    <a:pt x="241" y="183"/>
                  </a:cubicBezTo>
                  <a:cubicBezTo>
                    <a:pt x="359" y="136"/>
                    <a:pt x="476" y="106"/>
                    <a:pt x="594" y="106"/>
                  </a:cubicBezTo>
                  <a:cubicBezTo>
                    <a:pt x="637" y="106"/>
                    <a:pt x="680" y="110"/>
                    <a:pt x="722" y="119"/>
                  </a:cubicBezTo>
                  <a:cubicBezTo>
                    <a:pt x="883" y="151"/>
                    <a:pt x="1027" y="247"/>
                    <a:pt x="1124" y="391"/>
                  </a:cubicBezTo>
                  <a:cubicBezTo>
                    <a:pt x="1268" y="767"/>
                    <a:pt x="996" y="1143"/>
                    <a:pt x="623" y="1143"/>
                  </a:cubicBezTo>
                  <a:cubicBezTo>
                    <a:pt x="583" y="1143"/>
                    <a:pt x="541" y="1139"/>
                    <a:pt x="498" y="1129"/>
                  </a:cubicBezTo>
                  <a:cubicBezTo>
                    <a:pt x="337" y="1081"/>
                    <a:pt x="225" y="953"/>
                    <a:pt x="161" y="793"/>
                  </a:cubicBezTo>
                  <a:cubicBezTo>
                    <a:pt x="113" y="632"/>
                    <a:pt x="97" y="472"/>
                    <a:pt x="145" y="311"/>
                  </a:cubicBezTo>
                  <a:lnTo>
                    <a:pt x="145" y="311"/>
                  </a:lnTo>
                  <a:cubicBezTo>
                    <a:pt x="145" y="311"/>
                    <a:pt x="97" y="343"/>
                    <a:pt x="65" y="424"/>
                  </a:cubicBezTo>
                  <a:cubicBezTo>
                    <a:pt x="17" y="552"/>
                    <a:pt x="1" y="696"/>
                    <a:pt x="49" y="825"/>
                  </a:cubicBezTo>
                  <a:cubicBezTo>
                    <a:pt x="113" y="1033"/>
                    <a:pt x="257" y="1194"/>
                    <a:pt x="450" y="1274"/>
                  </a:cubicBezTo>
                  <a:cubicBezTo>
                    <a:pt x="515" y="1292"/>
                    <a:pt x="579" y="1301"/>
                    <a:pt x="641" y="1301"/>
                  </a:cubicBezTo>
                  <a:cubicBezTo>
                    <a:pt x="1113" y="1301"/>
                    <a:pt x="1465" y="795"/>
                    <a:pt x="1252" y="327"/>
                  </a:cubicBezTo>
                  <a:cubicBezTo>
                    <a:pt x="1140" y="151"/>
                    <a:pt x="947" y="22"/>
                    <a:pt x="739" y="6"/>
                  </a:cubicBezTo>
                  <a:cubicBezTo>
                    <a:pt x="710" y="3"/>
                    <a:pt x="680" y="1"/>
                    <a:pt x="650" y="1"/>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9" name="Google Shape;1469;p8"/>
            <p:cNvSpPr/>
            <p:nvPr/>
          </p:nvSpPr>
          <p:spPr>
            <a:xfrm>
              <a:off x="266777" y="3057091"/>
              <a:ext cx="51996" cy="112007"/>
            </a:xfrm>
            <a:custGeom>
              <a:avLst/>
              <a:gdLst/>
              <a:ahLst/>
              <a:cxnLst/>
              <a:rect l="l" t="t" r="r" b="b"/>
              <a:pathLst>
                <a:path w="1557" h="3354" extrusionOk="0">
                  <a:moveTo>
                    <a:pt x="1557" y="0"/>
                  </a:moveTo>
                  <a:lnTo>
                    <a:pt x="1557" y="0"/>
                  </a:lnTo>
                  <a:cubicBezTo>
                    <a:pt x="1364" y="64"/>
                    <a:pt x="1204" y="160"/>
                    <a:pt x="1059" y="305"/>
                  </a:cubicBezTo>
                  <a:cubicBezTo>
                    <a:pt x="337" y="915"/>
                    <a:pt x="0" y="1861"/>
                    <a:pt x="145" y="2808"/>
                  </a:cubicBezTo>
                  <a:cubicBezTo>
                    <a:pt x="161" y="3000"/>
                    <a:pt x="209" y="3177"/>
                    <a:pt x="321" y="3353"/>
                  </a:cubicBezTo>
                  <a:cubicBezTo>
                    <a:pt x="337" y="3337"/>
                    <a:pt x="289" y="3129"/>
                    <a:pt x="257" y="2792"/>
                  </a:cubicBezTo>
                  <a:cubicBezTo>
                    <a:pt x="177" y="1893"/>
                    <a:pt x="498" y="1011"/>
                    <a:pt x="1140" y="385"/>
                  </a:cubicBezTo>
                  <a:cubicBezTo>
                    <a:pt x="1380" y="144"/>
                    <a:pt x="1557" y="32"/>
                    <a:pt x="1557"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0" name="Google Shape;1470;p8"/>
            <p:cNvSpPr/>
            <p:nvPr/>
          </p:nvSpPr>
          <p:spPr>
            <a:xfrm>
              <a:off x="234618" y="2958509"/>
              <a:ext cx="50393" cy="76742"/>
            </a:xfrm>
            <a:custGeom>
              <a:avLst/>
              <a:gdLst/>
              <a:ahLst/>
              <a:cxnLst/>
              <a:rect l="l" t="t" r="r" b="b"/>
              <a:pathLst>
                <a:path w="1509" h="2298" extrusionOk="0">
                  <a:moveTo>
                    <a:pt x="33" y="0"/>
                  </a:moveTo>
                  <a:cubicBezTo>
                    <a:pt x="1" y="144"/>
                    <a:pt x="1" y="289"/>
                    <a:pt x="33" y="433"/>
                  </a:cubicBezTo>
                  <a:cubicBezTo>
                    <a:pt x="145" y="1107"/>
                    <a:pt x="514" y="1717"/>
                    <a:pt x="1092" y="2118"/>
                  </a:cubicBezTo>
                  <a:cubicBezTo>
                    <a:pt x="1289" y="2245"/>
                    <a:pt x="1437" y="2297"/>
                    <a:pt x="1470" y="2297"/>
                  </a:cubicBezTo>
                  <a:cubicBezTo>
                    <a:pt x="1475" y="2297"/>
                    <a:pt x="1477" y="2296"/>
                    <a:pt x="1477" y="2294"/>
                  </a:cubicBezTo>
                  <a:cubicBezTo>
                    <a:pt x="1509" y="2246"/>
                    <a:pt x="931" y="1957"/>
                    <a:pt x="530" y="1300"/>
                  </a:cubicBezTo>
                  <a:cubicBezTo>
                    <a:pt x="113" y="642"/>
                    <a:pt x="97" y="0"/>
                    <a:pt x="33"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1" name="Google Shape;1471;p8"/>
            <p:cNvSpPr/>
            <p:nvPr/>
          </p:nvSpPr>
          <p:spPr>
            <a:xfrm>
              <a:off x="209438" y="3041462"/>
              <a:ext cx="71131" cy="18467"/>
            </a:xfrm>
            <a:custGeom>
              <a:avLst/>
              <a:gdLst/>
              <a:ahLst/>
              <a:cxnLst/>
              <a:rect l="l" t="t" r="r" b="b"/>
              <a:pathLst>
                <a:path w="2130" h="553" extrusionOk="0">
                  <a:moveTo>
                    <a:pt x="42" y="0"/>
                  </a:moveTo>
                  <a:cubicBezTo>
                    <a:pt x="38" y="0"/>
                    <a:pt x="35" y="1"/>
                    <a:pt x="33" y="3"/>
                  </a:cubicBezTo>
                  <a:cubicBezTo>
                    <a:pt x="1" y="35"/>
                    <a:pt x="402" y="372"/>
                    <a:pt x="1028" y="500"/>
                  </a:cubicBezTo>
                  <a:cubicBezTo>
                    <a:pt x="1209" y="538"/>
                    <a:pt x="1381" y="552"/>
                    <a:pt x="1532" y="552"/>
                  </a:cubicBezTo>
                  <a:cubicBezTo>
                    <a:pt x="1888" y="552"/>
                    <a:pt x="2130" y="475"/>
                    <a:pt x="2119" y="452"/>
                  </a:cubicBezTo>
                  <a:cubicBezTo>
                    <a:pt x="2119" y="404"/>
                    <a:pt x="1637" y="468"/>
                    <a:pt x="1060" y="340"/>
                  </a:cubicBezTo>
                  <a:cubicBezTo>
                    <a:pt x="516" y="234"/>
                    <a:pt x="114" y="0"/>
                    <a:pt x="42"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2" name="Google Shape;1472;p8"/>
            <p:cNvSpPr/>
            <p:nvPr/>
          </p:nvSpPr>
          <p:spPr>
            <a:xfrm>
              <a:off x="-130757" y="3782497"/>
              <a:ext cx="928515" cy="83621"/>
            </a:xfrm>
            <a:custGeom>
              <a:avLst/>
              <a:gdLst/>
              <a:ahLst/>
              <a:cxnLst/>
              <a:rect l="l" t="t" r="r" b="b"/>
              <a:pathLst>
                <a:path w="27804" h="2504" extrusionOk="0">
                  <a:moveTo>
                    <a:pt x="1220" y="1"/>
                  </a:moveTo>
                  <a:cubicBezTo>
                    <a:pt x="546" y="17"/>
                    <a:pt x="0" y="562"/>
                    <a:pt x="0" y="1252"/>
                  </a:cubicBezTo>
                  <a:cubicBezTo>
                    <a:pt x="0" y="1926"/>
                    <a:pt x="546" y="2488"/>
                    <a:pt x="1220" y="2504"/>
                  </a:cubicBezTo>
                  <a:lnTo>
                    <a:pt x="26568" y="2504"/>
                  </a:lnTo>
                  <a:cubicBezTo>
                    <a:pt x="27242" y="2488"/>
                    <a:pt x="27804" y="1926"/>
                    <a:pt x="27804" y="1252"/>
                  </a:cubicBezTo>
                  <a:cubicBezTo>
                    <a:pt x="27804" y="562"/>
                    <a:pt x="27242" y="17"/>
                    <a:pt x="26568"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3" name="Google Shape;1473;p8"/>
            <p:cNvSpPr/>
            <p:nvPr/>
          </p:nvSpPr>
          <p:spPr>
            <a:xfrm>
              <a:off x="-169862" y="3866085"/>
              <a:ext cx="221309" cy="809061"/>
            </a:xfrm>
            <a:custGeom>
              <a:avLst/>
              <a:gdLst/>
              <a:ahLst/>
              <a:cxnLst/>
              <a:rect l="l" t="t" r="r" b="b"/>
              <a:pathLst>
                <a:path w="6627" h="24227" extrusionOk="0">
                  <a:moveTo>
                    <a:pt x="4171" y="1"/>
                  </a:moveTo>
                  <a:lnTo>
                    <a:pt x="0" y="24226"/>
                  </a:lnTo>
                  <a:lnTo>
                    <a:pt x="1155" y="24226"/>
                  </a:lnTo>
                  <a:lnTo>
                    <a:pt x="6626" y="1"/>
                  </a:ln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4" name="Google Shape;1474;p8"/>
            <p:cNvSpPr/>
            <p:nvPr/>
          </p:nvSpPr>
          <p:spPr>
            <a:xfrm>
              <a:off x="149995" y="3866085"/>
              <a:ext cx="229858" cy="809061"/>
            </a:xfrm>
            <a:custGeom>
              <a:avLst/>
              <a:gdLst/>
              <a:ahLst/>
              <a:cxnLst/>
              <a:rect l="l" t="t" r="r" b="b"/>
              <a:pathLst>
                <a:path w="6883" h="24227" extrusionOk="0">
                  <a:moveTo>
                    <a:pt x="4428" y="1"/>
                  </a:moveTo>
                  <a:lnTo>
                    <a:pt x="0" y="24226"/>
                  </a:lnTo>
                  <a:lnTo>
                    <a:pt x="1139" y="24226"/>
                  </a:lnTo>
                  <a:lnTo>
                    <a:pt x="6883" y="1"/>
                  </a:ln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5" name="Google Shape;1475;p8"/>
            <p:cNvSpPr/>
            <p:nvPr/>
          </p:nvSpPr>
          <p:spPr>
            <a:xfrm>
              <a:off x="579121" y="3866085"/>
              <a:ext cx="247023" cy="809061"/>
            </a:xfrm>
            <a:custGeom>
              <a:avLst/>
              <a:gdLst/>
              <a:ahLst/>
              <a:cxnLst/>
              <a:rect l="l" t="t" r="r" b="b"/>
              <a:pathLst>
                <a:path w="7397" h="24227" extrusionOk="0">
                  <a:moveTo>
                    <a:pt x="1" y="1"/>
                  </a:moveTo>
                  <a:lnTo>
                    <a:pt x="6258" y="24226"/>
                  </a:lnTo>
                  <a:lnTo>
                    <a:pt x="7397" y="24226"/>
                  </a:lnTo>
                  <a:lnTo>
                    <a:pt x="2455" y="1"/>
                  </a:ln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6" name="Google Shape;1476;p8"/>
            <p:cNvSpPr/>
            <p:nvPr/>
          </p:nvSpPr>
          <p:spPr>
            <a:xfrm>
              <a:off x="1753556" y="1345631"/>
              <a:ext cx="301657" cy="686033"/>
            </a:xfrm>
            <a:custGeom>
              <a:avLst/>
              <a:gdLst/>
              <a:ahLst/>
              <a:cxnLst/>
              <a:rect l="l" t="t" r="r" b="b"/>
              <a:pathLst>
                <a:path w="9033" h="20543" extrusionOk="0">
                  <a:moveTo>
                    <a:pt x="8139" y="0"/>
                  </a:moveTo>
                  <a:cubicBezTo>
                    <a:pt x="5068" y="0"/>
                    <a:pt x="3381" y="2015"/>
                    <a:pt x="2647" y="3600"/>
                  </a:cubicBezTo>
                  <a:cubicBezTo>
                    <a:pt x="1845" y="5333"/>
                    <a:pt x="1653" y="7290"/>
                    <a:pt x="1540" y="9199"/>
                  </a:cubicBezTo>
                  <a:cubicBezTo>
                    <a:pt x="1428" y="11109"/>
                    <a:pt x="1412" y="13050"/>
                    <a:pt x="899" y="14895"/>
                  </a:cubicBezTo>
                  <a:cubicBezTo>
                    <a:pt x="642" y="15857"/>
                    <a:pt x="257" y="16788"/>
                    <a:pt x="128" y="17783"/>
                  </a:cubicBezTo>
                  <a:cubicBezTo>
                    <a:pt x="0" y="18761"/>
                    <a:pt x="193" y="19868"/>
                    <a:pt x="931" y="20542"/>
                  </a:cubicBezTo>
                  <a:lnTo>
                    <a:pt x="9033" y="55"/>
                  </a:lnTo>
                  <a:cubicBezTo>
                    <a:pt x="8722" y="18"/>
                    <a:pt x="8425" y="0"/>
                    <a:pt x="8139"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7" name="Google Shape;1477;p8"/>
            <p:cNvSpPr/>
            <p:nvPr/>
          </p:nvSpPr>
          <p:spPr>
            <a:xfrm>
              <a:off x="2061091" y="1410651"/>
              <a:ext cx="214863" cy="611362"/>
            </a:xfrm>
            <a:custGeom>
              <a:avLst/>
              <a:gdLst/>
              <a:ahLst/>
              <a:cxnLst/>
              <a:rect l="l" t="t" r="r" b="b"/>
              <a:pathLst>
                <a:path w="6434" h="18307" extrusionOk="0">
                  <a:moveTo>
                    <a:pt x="3369" y="1"/>
                  </a:moveTo>
                  <a:lnTo>
                    <a:pt x="915" y="274"/>
                  </a:lnTo>
                  <a:cubicBezTo>
                    <a:pt x="144" y="4557"/>
                    <a:pt x="80" y="8937"/>
                    <a:pt x="16" y="13285"/>
                  </a:cubicBezTo>
                  <a:cubicBezTo>
                    <a:pt x="0" y="14295"/>
                    <a:pt x="0" y="15338"/>
                    <a:pt x="401" y="16253"/>
                  </a:cubicBezTo>
                  <a:cubicBezTo>
                    <a:pt x="979" y="17472"/>
                    <a:pt x="2198" y="18274"/>
                    <a:pt x="3546" y="18306"/>
                  </a:cubicBezTo>
                  <a:cubicBezTo>
                    <a:pt x="4524" y="18306"/>
                    <a:pt x="5551" y="17841"/>
                    <a:pt x="6016" y="16959"/>
                  </a:cubicBezTo>
                  <a:cubicBezTo>
                    <a:pt x="6433" y="16156"/>
                    <a:pt x="6321" y="15194"/>
                    <a:pt x="6193" y="14279"/>
                  </a:cubicBezTo>
                  <a:cubicBezTo>
                    <a:pt x="5952" y="12499"/>
                    <a:pt x="5695" y="10686"/>
                    <a:pt x="5054" y="8985"/>
                  </a:cubicBezTo>
                  <a:cubicBezTo>
                    <a:pt x="4749" y="8151"/>
                    <a:pt x="4332" y="7333"/>
                    <a:pt x="4123" y="6450"/>
                  </a:cubicBezTo>
                  <a:cubicBezTo>
                    <a:pt x="3626" y="4332"/>
                    <a:pt x="4332" y="1958"/>
                    <a:pt x="3369"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8" name="Google Shape;1478;p8"/>
            <p:cNvSpPr/>
            <p:nvPr/>
          </p:nvSpPr>
          <p:spPr>
            <a:xfrm>
              <a:off x="2243227" y="1709937"/>
              <a:ext cx="501526" cy="651470"/>
            </a:xfrm>
            <a:custGeom>
              <a:avLst/>
              <a:gdLst/>
              <a:ahLst/>
              <a:cxnLst/>
              <a:rect l="l" t="t" r="r" b="b"/>
              <a:pathLst>
                <a:path w="15018" h="19508" extrusionOk="0">
                  <a:moveTo>
                    <a:pt x="12149" y="1"/>
                  </a:moveTo>
                  <a:cubicBezTo>
                    <a:pt x="11882" y="1"/>
                    <a:pt x="11642" y="191"/>
                    <a:pt x="11616" y="472"/>
                  </a:cubicBezTo>
                  <a:cubicBezTo>
                    <a:pt x="11561" y="938"/>
                    <a:pt x="11296" y="2072"/>
                    <a:pt x="10979" y="2072"/>
                  </a:cubicBezTo>
                  <a:cubicBezTo>
                    <a:pt x="10926" y="2072"/>
                    <a:pt x="10870" y="2039"/>
                    <a:pt x="10814" y="1964"/>
                  </a:cubicBezTo>
                  <a:cubicBezTo>
                    <a:pt x="10798" y="1948"/>
                    <a:pt x="10798" y="1948"/>
                    <a:pt x="10782" y="1932"/>
                  </a:cubicBezTo>
                  <a:cubicBezTo>
                    <a:pt x="10262" y="1192"/>
                    <a:pt x="9619" y="777"/>
                    <a:pt x="9338" y="777"/>
                  </a:cubicBezTo>
                  <a:cubicBezTo>
                    <a:pt x="9332" y="777"/>
                    <a:pt x="9327" y="777"/>
                    <a:pt x="9322" y="777"/>
                  </a:cubicBezTo>
                  <a:cubicBezTo>
                    <a:pt x="9065" y="809"/>
                    <a:pt x="8953" y="1130"/>
                    <a:pt x="9130" y="1323"/>
                  </a:cubicBezTo>
                  <a:cubicBezTo>
                    <a:pt x="9162" y="1355"/>
                    <a:pt x="9194" y="1387"/>
                    <a:pt x="9242" y="1403"/>
                  </a:cubicBezTo>
                  <a:cubicBezTo>
                    <a:pt x="9258" y="1419"/>
                    <a:pt x="9274" y="1435"/>
                    <a:pt x="9290" y="1451"/>
                  </a:cubicBezTo>
                  <a:cubicBezTo>
                    <a:pt x="9531" y="1659"/>
                    <a:pt x="9739" y="1916"/>
                    <a:pt x="9932" y="2173"/>
                  </a:cubicBezTo>
                  <a:cubicBezTo>
                    <a:pt x="10092" y="2397"/>
                    <a:pt x="10237" y="2670"/>
                    <a:pt x="10317" y="2943"/>
                  </a:cubicBezTo>
                  <a:cubicBezTo>
                    <a:pt x="10413" y="3248"/>
                    <a:pt x="10477" y="3521"/>
                    <a:pt x="10525" y="3745"/>
                  </a:cubicBezTo>
                  <a:lnTo>
                    <a:pt x="10397" y="5253"/>
                  </a:lnTo>
                  <a:lnTo>
                    <a:pt x="7605" y="12826"/>
                  </a:lnTo>
                  <a:lnTo>
                    <a:pt x="2712" y="7724"/>
                  </a:lnTo>
                  <a:cubicBezTo>
                    <a:pt x="2712" y="7724"/>
                    <a:pt x="97" y="13499"/>
                    <a:pt x="49" y="13692"/>
                  </a:cubicBezTo>
                  <a:cubicBezTo>
                    <a:pt x="1" y="13836"/>
                    <a:pt x="2488" y="16419"/>
                    <a:pt x="4124" y="18104"/>
                  </a:cubicBezTo>
                  <a:cubicBezTo>
                    <a:pt x="5061" y="19064"/>
                    <a:pt x="6253" y="19508"/>
                    <a:pt x="7428" y="19508"/>
                  </a:cubicBezTo>
                  <a:cubicBezTo>
                    <a:pt x="9452" y="19508"/>
                    <a:pt x="11425" y="18192"/>
                    <a:pt x="11953" y="15938"/>
                  </a:cubicBezTo>
                  <a:lnTo>
                    <a:pt x="14071" y="5285"/>
                  </a:lnTo>
                  <a:lnTo>
                    <a:pt x="14023" y="5285"/>
                  </a:lnTo>
                  <a:lnTo>
                    <a:pt x="14231" y="4515"/>
                  </a:lnTo>
                  <a:lnTo>
                    <a:pt x="14953" y="1547"/>
                  </a:lnTo>
                  <a:cubicBezTo>
                    <a:pt x="15017" y="1274"/>
                    <a:pt x="14873" y="1002"/>
                    <a:pt x="14616" y="905"/>
                  </a:cubicBezTo>
                  <a:lnTo>
                    <a:pt x="12354" y="39"/>
                  </a:lnTo>
                  <a:cubicBezTo>
                    <a:pt x="12286" y="13"/>
                    <a:pt x="12217" y="1"/>
                    <a:pt x="12149" y="1"/>
                  </a:cubicBezTo>
                  <a:close/>
                </a:path>
              </a:pathLst>
            </a:custGeom>
            <a:solidFill>
              <a:srgbClr val="FFBE9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9" name="Google Shape;1479;p8"/>
            <p:cNvSpPr/>
            <p:nvPr/>
          </p:nvSpPr>
          <p:spPr>
            <a:xfrm>
              <a:off x="2238418" y="3987175"/>
              <a:ext cx="330076" cy="150545"/>
            </a:xfrm>
            <a:custGeom>
              <a:avLst/>
              <a:gdLst/>
              <a:ahLst/>
              <a:cxnLst/>
              <a:rect l="l" t="t" r="r" b="b"/>
              <a:pathLst>
                <a:path w="9884" h="4508" extrusionOk="0">
                  <a:moveTo>
                    <a:pt x="129" y="0"/>
                  </a:moveTo>
                  <a:lnTo>
                    <a:pt x="0" y="4156"/>
                  </a:lnTo>
                  <a:lnTo>
                    <a:pt x="337" y="4172"/>
                  </a:lnTo>
                  <a:cubicBezTo>
                    <a:pt x="1431" y="4268"/>
                    <a:pt x="5070" y="4508"/>
                    <a:pt x="7240" y="4508"/>
                  </a:cubicBezTo>
                  <a:cubicBezTo>
                    <a:pt x="7968" y="4508"/>
                    <a:pt x="8530" y="4481"/>
                    <a:pt x="8776" y="4412"/>
                  </a:cubicBezTo>
                  <a:cubicBezTo>
                    <a:pt x="9883" y="4107"/>
                    <a:pt x="5391" y="2968"/>
                    <a:pt x="5391" y="2968"/>
                  </a:cubicBezTo>
                  <a:lnTo>
                    <a:pt x="5439" y="129"/>
                  </a:lnTo>
                  <a:lnTo>
                    <a:pt x="129" y="0"/>
                  </a:lnTo>
                  <a:close/>
                </a:path>
              </a:pathLst>
            </a:custGeom>
            <a:solidFill>
              <a:srgbClr val="19B5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0" name="Google Shape;1480;p8"/>
            <p:cNvSpPr/>
            <p:nvPr/>
          </p:nvSpPr>
          <p:spPr>
            <a:xfrm>
              <a:off x="2238418" y="4073401"/>
              <a:ext cx="64319" cy="52564"/>
            </a:xfrm>
            <a:custGeom>
              <a:avLst/>
              <a:gdLst/>
              <a:ahLst/>
              <a:cxnLst/>
              <a:rect l="l" t="t" r="r" b="b"/>
              <a:pathLst>
                <a:path w="1926" h="1574" extrusionOk="0">
                  <a:moveTo>
                    <a:pt x="116" y="0"/>
                  </a:moveTo>
                  <a:cubicBezTo>
                    <a:pt x="94" y="0"/>
                    <a:pt x="71" y="1"/>
                    <a:pt x="49" y="1"/>
                  </a:cubicBezTo>
                  <a:lnTo>
                    <a:pt x="0" y="1493"/>
                  </a:lnTo>
                  <a:lnTo>
                    <a:pt x="1926" y="1574"/>
                  </a:lnTo>
                  <a:cubicBezTo>
                    <a:pt x="1861" y="1124"/>
                    <a:pt x="1637" y="707"/>
                    <a:pt x="1284" y="418"/>
                  </a:cubicBezTo>
                  <a:cubicBezTo>
                    <a:pt x="949" y="144"/>
                    <a:pt x="541" y="0"/>
                    <a:pt x="116"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1" name="Google Shape;1481;p8"/>
            <p:cNvSpPr/>
            <p:nvPr/>
          </p:nvSpPr>
          <p:spPr>
            <a:xfrm>
              <a:off x="2238418" y="4107197"/>
              <a:ext cx="305965" cy="29488"/>
            </a:xfrm>
            <a:custGeom>
              <a:avLst/>
              <a:gdLst/>
              <a:ahLst/>
              <a:cxnLst/>
              <a:rect l="l" t="t" r="r" b="b"/>
              <a:pathLst>
                <a:path w="9162" h="883" extrusionOk="0">
                  <a:moveTo>
                    <a:pt x="7589" y="0"/>
                  </a:moveTo>
                  <a:cubicBezTo>
                    <a:pt x="7268" y="16"/>
                    <a:pt x="7092" y="674"/>
                    <a:pt x="7092" y="674"/>
                  </a:cubicBezTo>
                  <a:lnTo>
                    <a:pt x="16" y="433"/>
                  </a:lnTo>
                  <a:lnTo>
                    <a:pt x="0" y="546"/>
                  </a:lnTo>
                  <a:cubicBezTo>
                    <a:pt x="1750" y="745"/>
                    <a:pt x="4942" y="882"/>
                    <a:pt x="7006" y="882"/>
                  </a:cubicBezTo>
                  <a:cubicBezTo>
                    <a:pt x="8102" y="882"/>
                    <a:pt x="8880" y="843"/>
                    <a:pt x="8953" y="754"/>
                  </a:cubicBezTo>
                  <a:cubicBezTo>
                    <a:pt x="9161" y="497"/>
                    <a:pt x="7589" y="0"/>
                    <a:pt x="7589"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2" name="Google Shape;1482;p8"/>
            <p:cNvSpPr/>
            <p:nvPr/>
          </p:nvSpPr>
          <p:spPr>
            <a:xfrm>
              <a:off x="2236281" y="4121657"/>
              <a:ext cx="301123" cy="9484"/>
            </a:xfrm>
            <a:custGeom>
              <a:avLst/>
              <a:gdLst/>
              <a:ahLst/>
              <a:cxnLst/>
              <a:rect l="l" t="t" r="r" b="b"/>
              <a:pathLst>
                <a:path w="9017" h="284" extrusionOk="0">
                  <a:moveTo>
                    <a:pt x="0" y="0"/>
                  </a:moveTo>
                  <a:cubicBezTo>
                    <a:pt x="16" y="0"/>
                    <a:pt x="48" y="0"/>
                    <a:pt x="80" y="16"/>
                  </a:cubicBezTo>
                  <a:lnTo>
                    <a:pt x="353" y="32"/>
                  </a:lnTo>
                  <a:lnTo>
                    <a:pt x="1316" y="97"/>
                  </a:lnTo>
                  <a:cubicBezTo>
                    <a:pt x="2134" y="145"/>
                    <a:pt x="3257" y="209"/>
                    <a:pt x="4508" y="241"/>
                  </a:cubicBezTo>
                  <a:cubicBezTo>
                    <a:pt x="5744" y="273"/>
                    <a:pt x="6883" y="273"/>
                    <a:pt x="7701" y="273"/>
                  </a:cubicBezTo>
                  <a:cubicBezTo>
                    <a:pt x="8086" y="257"/>
                    <a:pt x="8407" y="257"/>
                    <a:pt x="8664" y="257"/>
                  </a:cubicBezTo>
                  <a:lnTo>
                    <a:pt x="8936" y="241"/>
                  </a:lnTo>
                  <a:cubicBezTo>
                    <a:pt x="8936" y="271"/>
                    <a:pt x="8954" y="283"/>
                    <a:pt x="8972" y="283"/>
                  </a:cubicBezTo>
                  <a:cubicBezTo>
                    <a:pt x="8994" y="283"/>
                    <a:pt x="9017" y="267"/>
                    <a:pt x="9017" y="241"/>
                  </a:cubicBezTo>
                  <a:cubicBezTo>
                    <a:pt x="9017" y="207"/>
                    <a:pt x="8994" y="191"/>
                    <a:pt x="8972" y="191"/>
                  </a:cubicBezTo>
                  <a:cubicBezTo>
                    <a:pt x="8954" y="191"/>
                    <a:pt x="8936" y="203"/>
                    <a:pt x="8936" y="225"/>
                  </a:cubicBezTo>
                  <a:lnTo>
                    <a:pt x="7701" y="225"/>
                  </a:lnTo>
                  <a:cubicBezTo>
                    <a:pt x="6883" y="225"/>
                    <a:pt x="5760" y="209"/>
                    <a:pt x="4508" y="177"/>
                  </a:cubicBezTo>
                  <a:cubicBezTo>
                    <a:pt x="3257" y="145"/>
                    <a:pt x="2134" y="97"/>
                    <a:pt x="1316" y="48"/>
                  </a:cubicBezTo>
                  <a:lnTo>
                    <a:pt x="353" y="0"/>
                  </a:ln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3" name="Google Shape;1483;p8"/>
            <p:cNvSpPr/>
            <p:nvPr/>
          </p:nvSpPr>
          <p:spPr>
            <a:xfrm>
              <a:off x="2474688" y="4105561"/>
              <a:ext cx="18267" cy="27384"/>
            </a:xfrm>
            <a:custGeom>
              <a:avLst/>
              <a:gdLst/>
              <a:ahLst/>
              <a:cxnLst/>
              <a:rect l="l" t="t" r="r" b="b"/>
              <a:pathLst>
                <a:path w="547" h="820" extrusionOk="0">
                  <a:moveTo>
                    <a:pt x="546" y="1"/>
                  </a:moveTo>
                  <a:lnTo>
                    <a:pt x="546" y="1"/>
                  </a:lnTo>
                  <a:cubicBezTo>
                    <a:pt x="225" y="129"/>
                    <a:pt x="1" y="450"/>
                    <a:pt x="17" y="819"/>
                  </a:cubicBezTo>
                  <a:lnTo>
                    <a:pt x="17" y="803"/>
                  </a:lnTo>
                  <a:cubicBezTo>
                    <a:pt x="65" y="659"/>
                    <a:pt x="129" y="498"/>
                    <a:pt x="209" y="354"/>
                  </a:cubicBezTo>
                  <a:cubicBezTo>
                    <a:pt x="305" y="226"/>
                    <a:pt x="418" y="97"/>
                    <a:pt x="546"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4" name="Google Shape;1484;p8"/>
            <p:cNvSpPr/>
            <p:nvPr/>
          </p:nvSpPr>
          <p:spPr>
            <a:xfrm>
              <a:off x="2423259" y="4090032"/>
              <a:ext cx="10753" cy="14560"/>
            </a:xfrm>
            <a:custGeom>
              <a:avLst/>
              <a:gdLst/>
              <a:ahLst/>
              <a:cxnLst/>
              <a:rect l="l" t="t" r="r" b="b"/>
              <a:pathLst>
                <a:path w="322" h="436" extrusionOk="0">
                  <a:moveTo>
                    <a:pt x="305" y="1"/>
                  </a:moveTo>
                  <a:cubicBezTo>
                    <a:pt x="289" y="1"/>
                    <a:pt x="209" y="81"/>
                    <a:pt x="129" y="209"/>
                  </a:cubicBezTo>
                  <a:cubicBezTo>
                    <a:pt x="49" y="322"/>
                    <a:pt x="0" y="434"/>
                    <a:pt x="0" y="434"/>
                  </a:cubicBezTo>
                  <a:lnTo>
                    <a:pt x="16" y="434"/>
                  </a:lnTo>
                  <a:cubicBezTo>
                    <a:pt x="16" y="435"/>
                    <a:pt x="17" y="436"/>
                    <a:pt x="18" y="436"/>
                  </a:cubicBezTo>
                  <a:cubicBezTo>
                    <a:pt x="28" y="436"/>
                    <a:pt x="103" y="345"/>
                    <a:pt x="177" y="241"/>
                  </a:cubicBezTo>
                  <a:cubicBezTo>
                    <a:pt x="257" y="113"/>
                    <a:pt x="321" y="17"/>
                    <a:pt x="305"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5" name="Google Shape;1485;p8"/>
            <p:cNvSpPr/>
            <p:nvPr/>
          </p:nvSpPr>
          <p:spPr>
            <a:xfrm>
              <a:off x="2408799" y="4086826"/>
              <a:ext cx="12356" cy="9785"/>
            </a:xfrm>
            <a:custGeom>
              <a:avLst/>
              <a:gdLst/>
              <a:ahLst/>
              <a:cxnLst/>
              <a:rect l="l" t="t" r="r" b="b"/>
              <a:pathLst>
                <a:path w="370" h="293" extrusionOk="0">
                  <a:moveTo>
                    <a:pt x="353" y="0"/>
                  </a:moveTo>
                  <a:cubicBezTo>
                    <a:pt x="353" y="0"/>
                    <a:pt x="257" y="49"/>
                    <a:pt x="161" y="129"/>
                  </a:cubicBezTo>
                  <a:cubicBezTo>
                    <a:pt x="64" y="209"/>
                    <a:pt x="0" y="289"/>
                    <a:pt x="16" y="289"/>
                  </a:cubicBezTo>
                  <a:cubicBezTo>
                    <a:pt x="18" y="291"/>
                    <a:pt x="21" y="292"/>
                    <a:pt x="26" y="292"/>
                  </a:cubicBezTo>
                  <a:cubicBezTo>
                    <a:pt x="53" y="292"/>
                    <a:pt x="125" y="247"/>
                    <a:pt x="209" y="177"/>
                  </a:cubicBezTo>
                  <a:cubicBezTo>
                    <a:pt x="305" y="97"/>
                    <a:pt x="369" y="16"/>
                    <a:pt x="353"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6" name="Google Shape;1486;p8"/>
            <p:cNvSpPr/>
            <p:nvPr/>
          </p:nvSpPr>
          <p:spPr>
            <a:xfrm>
              <a:off x="2398080" y="4068058"/>
              <a:ext cx="20939" cy="3173"/>
            </a:xfrm>
            <a:custGeom>
              <a:avLst/>
              <a:gdLst/>
              <a:ahLst/>
              <a:cxnLst/>
              <a:rect l="l" t="t" r="r" b="b"/>
              <a:pathLst>
                <a:path w="627" h="95" extrusionOk="0">
                  <a:moveTo>
                    <a:pt x="0" y="1"/>
                  </a:moveTo>
                  <a:cubicBezTo>
                    <a:pt x="118" y="60"/>
                    <a:pt x="247" y="95"/>
                    <a:pt x="378" y="95"/>
                  </a:cubicBezTo>
                  <a:cubicBezTo>
                    <a:pt x="461" y="95"/>
                    <a:pt x="545" y="80"/>
                    <a:pt x="626" y="49"/>
                  </a:cubicBezTo>
                  <a:cubicBezTo>
                    <a:pt x="417" y="33"/>
                    <a:pt x="209" y="17"/>
                    <a:pt x="0"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7" name="Google Shape;1487;p8"/>
            <p:cNvSpPr/>
            <p:nvPr/>
          </p:nvSpPr>
          <p:spPr>
            <a:xfrm>
              <a:off x="2429671" y="4074103"/>
              <a:ext cx="34330" cy="18634"/>
            </a:xfrm>
            <a:custGeom>
              <a:avLst/>
              <a:gdLst/>
              <a:ahLst/>
              <a:cxnLst/>
              <a:rect l="l" t="t" r="r" b="b"/>
              <a:pathLst>
                <a:path w="1028" h="558" extrusionOk="0">
                  <a:moveTo>
                    <a:pt x="658" y="61"/>
                  </a:moveTo>
                  <a:cubicBezTo>
                    <a:pt x="753" y="61"/>
                    <a:pt x="846" y="82"/>
                    <a:pt x="931" y="125"/>
                  </a:cubicBezTo>
                  <a:cubicBezTo>
                    <a:pt x="980" y="157"/>
                    <a:pt x="947" y="221"/>
                    <a:pt x="899" y="253"/>
                  </a:cubicBezTo>
                  <a:cubicBezTo>
                    <a:pt x="835" y="285"/>
                    <a:pt x="771" y="317"/>
                    <a:pt x="707" y="333"/>
                  </a:cubicBezTo>
                  <a:cubicBezTo>
                    <a:pt x="578" y="365"/>
                    <a:pt x="466" y="397"/>
                    <a:pt x="338" y="414"/>
                  </a:cubicBezTo>
                  <a:cubicBezTo>
                    <a:pt x="247" y="429"/>
                    <a:pt x="166" y="437"/>
                    <a:pt x="107" y="443"/>
                  </a:cubicBezTo>
                  <a:lnTo>
                    <a:pt x="107" y="443"/>
                  </a:lnTo>
                  <a:cubicBezTo>
                    <a:pt x="136" y="378"/>
                    <a:pt x="174" y="320"/>
                    <a:pt x="226" y="269"/>
                  </a:cubicBezTo>
                  <a:cubicBezTo>
                    <a:pt x="306" y="173"/>
                    <a:pt x="402" y="109"/>
                    <a:pt x="514" y="77"/>
                  </a:cubicBezTo>
                  <a:cubicBezTo>
                    <a:pt x="562" y="66"/>
                    <a:pt x="611" y="61"/>
                    <a:pt x="658" y="61"/>
                  </a:cubicBezTo>
                  <a:close/>
                  <a:moveTo>
                    <a:pt x="670" y="0"/>
                  </a:moveTo>
                  <a:cubicBezTo>
                    <a:pt x="487" y="0"/>
                    <a:pt x="307" y="82"/>
                    <a:pt x="193" y="237"/>
                  </a:cubicBezTo>
                  <a:cubicBezTo>
                    <a:pt x="133" y="297"/>
                    <a:pt x="101" y="371"/>
                    <a:pt x="71" y="446"/>
                  </a:cubicBezTo>
                  <a:lnTo>
                    <a:pt x="71" y="446"/>
                  </a:lnTo>
                  <a:cubicBezTo>
                    <a:pt x="27" y="451"/>
                    <a:pt x="1" y="455"/>
                    <a:pt x="1" y="462"/>
                  </a:cubicBezTo>
                  <a:lnTo>
                    <a:pt x="17" y="462"/>
                  </a:lnTo>
                  <a:cubicBezTo>
                    <a:pt x="33" y="464"/>
                    <a:pt x="49" y="466"/>
                    <a:pt x="65" y="468"/>
                  </a:cubicBezTo>
                  <a:lnTo>
                    <a:pt x="65" y="468"/>
                  </a:lnTo>
                  <a:cubicBezTo>
                    <a:pt x="63" y="498"/>
                    <a:pt x="50" y="528"/>
                    <a:pt x="65" y="558"/>
                  </a:cubicBezTo>
                  <a:cubicBezTo>
                    <a:pt x="74" y="528"/>
                    <a:pt x="84" y="498"/>
                    <a:pt x="95" y="470"/>
                  </a:cubicBezTo>
                  <a:lnTo>
                    <a:pt x="95" y="470"/>
                  </a:lnTo>
                  <a:cubicBezTo>
                    <a:pt x="125" y="473"/>
                    <a:pt x="155" y="474"/>
                    <a:pt x="185" y="474"/>
                  </a:cubicBezTo>
                  <a:cubicBezTo>
                    <a:pt x="242" y="474"/>
                    <a:pt x="298" y="470"/>
                    <a:pt x="354" y="462"/>
                  </a:cubicBezTo>
                  <a:cubicBezTo>
                    <a:pt x="482" y="446"/>
                    <a:pt x="595" y="430"/>
                    <a:pt x="723" y="397"/>
                  </a:cubicBezTo>
                  <a:cubicBezTo>
                    <a:pt x="787" y="381"/>
                    <a:pt x="867" y="349"/>
                    <a:pt x="931" y="317"/>
                  </a:cubicBezTo>
                  <a:cubicBezTo>
                    <a:pt x="964" y="285"/>
                    <a:pt x="996" y="253"/>
                    <a:pt x="1012" y="205"/>
                  </a:cubicBezTo>
                  <a:cubicBezTo>
                    <a:pt x="1028" y="157"/>
                    <a:pt x="1012" y="109"/>
                    <a:pt x="964" y="77"/>
                  </a:cubicBezTo>
                  <a:cubicBezTo>
                    <a:pt x="872" y="25"/>
                    <a:pt x="771" y="0"/>
                    <a:pt x="670"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8" name="Google Shape;1488;p8"/>
            <p:cNvSpPr/>
            <p:nvPr/>
          </p:nvSpPr>
          <p:spPr>
            <a:xfrm>
              <a:off x="2417883" y="4067524"/>
              <a:ext cx="17198" cy="22542"/>
            </a:xfrm>
            <a:custGeom>
              <a:avLst/>
              <a:gdLst/>
              <a:ahLst/>
              <a:cxnLst/>
              <a:rect l="l" t="t" r="r" b="b"/>
              <a:pathLst>
                <a:path w="515" h="675" extrusionOk="0">
                  <a:moveTo>
                    <a:pt x="129" y="1"/>
                  </a:moveTo>
                  <a:cubicBezTo>
                    <a:pt x="49" y="17"/>
                    <a:pt x="1" y="81"/>
                    <a:pt x="17" y="161"/>
                  </a:cubicBezTo>
                  <a:cubicBezTo>
                    <a:pt x="33" y="209"/>
                    <a:pt x="49" y="258"/>
                    <a:pt x="65" y="306"/>
                  </a:cubicBezTo>
                  <a:cubicBezTo>
                    <a:pt x="113" y="386"/>
                    <a:pt x="161" y="466"/>
                    <a:pt x="226" y="530"/>
                  </a:cubicBezTo>
                  <a:cubicBezTo>
                    <a:pt x="274" y="578"/>
                    <a:pt x="338" y="643"/>
                    <a:pt x="418" y="659"/>
                  </a:cubicBezTo>
                  <a:cubicBezTo>
                    <a:pt x="434" y="659"/>
                    <a:pt x="354" y="611"/>
                    <a:pt x="258" y="498"/>
                  </a:cubicBezTo>
                  <a:cubicBezTo>
                    <a:pt x="210" y="434"/>
                    <a:pt x="161" y="354"/>
                    <a:pt x="129" y="290"/>
                  </a:cubicBezTo>
                  <a:cubicBezTo>
                    <a:pt x="81" y="209"/>
                    <a:pt x="49" y="81"/>
                    <a:pt x="129" y="65"/>
                  </a:cubicBezTo>
                  <a:cubicBezTo>
                    <a:pt x="226" y="65"/>
                    <a:pt x="306" y="145"/>
                    <a:pt x="354" y="209"/>
                  </a:cubicBezTo>
                  <a:cubicBezTo>
                    <a:pt x="402" y="290"/>
                    <a:pt x="434" y="354"/>
                    <a:pt x="450" y="450"/>
                  </a:cubicBezTo>
                  <a:cubicBezTo>
                    <a:pt x="450" y="514"/>
                    <a:pt x="450" y="594"/>
                    <a:pt x="450" y="675"/>
                  </a:cubicBezTo>
                  <a:cubicBezTo>
                    <a:pt x="498" y="594"/>
                    <a:pt x="514" y="514"/>
                    <a:pt x="498" y="434"/>
                  </a:cubicBezTo>
                  <a:cubicBezTo>
                    <a:pt x="482" y="354"/>
                    <a:pt x="450" y="258"/>
                    <a:pt x="402" y="177"/>
                  </a:cubicBezTo>
                  <a:cubicBezTo>
                    <a:pt x="354" y="81"/>
                    <a:pt x="242" y="17"/>
                    <a:pt x="129"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9" name="Google Shape;1489;p8"/>
            <p:cNvSpPr/>
            <p:nvPr/>
          </p:nvSpPr>
          <p:spPr>
            <a:xfrm>
              <a:off x="2241090" y="4071965"/>
              <a:ext cx="61647" cy="52931"/>
            </a:xfrm>
            <a:custGeom>
              <a:avLst/>
              <a:gdLst/>
              <a:ahLst/>
              <a:cxnLst/>
              <a:rect l="l" t="t" r="r" b="b"/>
              <a:pathLst>
                <a:path w="1846" h="1585" extrusionOk="0">
                  <a:moveTo>
                    <a:pt x="241" y="0"/>
                  </a:moveTo>
                  <a:cubicBezTo>
                    <a:pt x="193" y="0"/>
                    <a:pt x="145" y="4"/>
                    <a:pt x="97" y="12"/>
                  </a:cubicBezTo>
                  <a:cubicBezTo>
                    <a:pt x="65" y="12"/>
                    <a:pt x="33" y="12"/>
                    <a:pt x="1" y="28"/>
                  </a:cubicBezTo>
                  <a:cubicBezTo>
                    <a:pt x="1" y="44"/>
                    <a:pt x="145" y="28"/>
                    <a:pt x="386" y="60"/>
                  </a:cubicBezTo>
                  <a:cubicBezTo>
                    <a:pt x="1027" y="141"/>
                    <a:pt x="1557" y="590"/>
                    <a:pt x="1749" y="1199"/>
                  </a:cubicBezTo>
                  <a:cubicBezTo>
                    <a:pt x="1830" y="1440"/>
                    <a:pt x="1830" y="1585"/>
                    <a:pt x="1846" y="1585"/>
                  </a:cubicBezTo>
                  <a:cubicBezTo>
                    <a:pt x="1846" y="1552"/>
                    <a:pt x="1846" y="1520"/>
                    <a:pt x="1846" y="1472"/>
                  </a:cubicBezTo>
                  <a:cubicBezTo>
                    <a:pt x="1846" y="1376"/>
                    <a:pt x="1830" y="1280"/>
                    <a:pt x="1798" y="1183"/>
                  </a:cubicBezTo>
                  <a:cubicBezTo>
                    <a:pt x="1621" y="542"/>
                    <a:pt x="1060" y="76"/>
                    <a:pt x="386" y="12"/>
                  </a:cubicBezTo>
                  <a:cubicBezTo>
                    <a:pt x="338" y="4"/>
                    <a:pt x="289" y="0"/>
                    <a:pt x="241"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0" name="Google Shape;1490;p8"/>
            <p:cNvSpPr/>
            <p:nvPr/>
          </p:nvSpPr>
          <p:spPr>
            <a:xfrm>
              <a:off x="2257687" y="3999498"/>
              <a:ext cx="4341" cy="72901"/>
            </a:xfrm>
            <a:custGeom>
              <a:avLst/>
              <a:gdLst/>
              <a:ahLst/>
              <a:cxnLst/>
              <a:rect l="l" t="t" r="r" b="b"/>
              <a:pathLst>
                <a:path w="130" h="2183" extrusionOk="0">
                  <a:moveTo>
                    <a:pt x="113" y="0"/>
                  </a:moveTo>
                  <a:lnTo>
                    <a:pt x="113" y="0"/>
                  </a:lnTo>
                  <a:cubicBezTo>
                    <a:pt x="33" y="722"/>
                    <a:pt x="1" y="1460"/>
                    <a:pt x="17" y="2182"/>
                  </a:cubicBezTo>
                  <a:cubicBezTo>
                    <a:pt x="65" y="1829"/>
                    <a:pt x="97" y="1460"/>
                    <a:pt x="97" y="1091"/>
                  </a:cubicBezTo>
                  <a:cubicBezTo>
                    <a:pt x="129" y="738"/>
                    <a:pt x="129" y="369"/>
                    <a:pt x="113"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1" name="Google Shape;1491;p8"/>
            <p:cNvSpPr/>
            <p:nvPr/>
          </p:nvSpPr>
          <p:spPr>
            <a:xfrm>
              <a:off x="2325746" y="4109167"/>
              <a:ext cx="51996" cy="3473"/>
            </a:xfrm>
            <a:custGeom>
              <a:avLst/>
              <a:gdLst/>
              <a:ahLst/>
              <a:cxnLst/>
              <a:rect l="l" t="t" r="r" b="b"/>
              <a:pathLst>
                <a:path w="1557" h="104" extrusionOk="0">
                  <a:moveTo>
                    <a:pt x="37" y="1"/>
                  </a:moveTo>
                  <a:cubicBezTo>
                    <a:pt x="13" y="1"/>
                    <a:pt x="1" y="2"/>
                    <a:pt x="1" y="5"/>
                  </a:cubicBezTo>
                  <a:cubicBezTo>
                    <a:pt x="300" y="71"/>
                    <a:pt x="605" y="104"/>
                    <a:pt x="909" y="104"/>
                  </a:cubicBezTo>
                  <a:cubicBezTo>
                    <a:pt x="1126" y="104"/>
                    <a:pt x="1343" y="87"/>
                    <a:pt x="1557" y="53"/>
                  </a:cubicBezTo>
                  <a:cubicBezTo>
                    <a:pt x="1557" y="45"/>
                    <a:pt x="1468" y="45"/>
                    <a:pt x="1326" y="45"/>
                  </a:cubicBezTo>
                  <a:cubicBezTo>
                    <a:pt x="1184" y="45"/>
                    <a:pt x="987" y="45"/>
                    <a:pt x="771" y="37"/>
                  </a:cubicBezTo>
                  <a:cubicBezTo>
                    <a:pt x="433" y="24"/>
                    <a:pt x="138" y="1"/>
                    <a:pt x="37"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2" name="Google Shape;1492;p8"/>
            <p:cNvSpPr/>
            <p:nvPr/>
          </p:nvSpPr>
          <p:spPr>
            <a:xfrm>
              <a:off x="2290381" y="4108165"/>
              <a:ext cx="5944" cy="10286"/>
            </a:xfrm>
            <a:custGeom>
              <a:avLst/>
              <a:gdLst/>
              <a:ahLst/>
              <a:cxnLst/>
              <a:rect l="l" t="t" r="r" b="b"/>
              <a:pathLst>
                <a:path w="178" h="308" extrusionOk="0">
                  <a:moveTo>
                    <a:pt x="25" y="0"/>
                  </a:moveTo>
                  <a:cubicBezTo>
                    <a:pt x="22" y="0"/>
                    <a:pt x="19" y="1"/>
                    <a:pt x="17" y="3"/>
                  </a:cubicBezTo>
                  <a:cubicBezTo>
                    <a:pt x="1" y="19"/>
                    <a:pt x="49" y="83"/>
                    <a:pt x="81" y="164"/>
                  </a:cubicBezTo>
                  <a:cubicBezTo>
                    <a:pt x="113" y="244"/>
                    <a:pt x="129" y="308"/>
                    <a:pt x="145" y="308"/>
                  </a:cubicBezTo>
                  <a:cubicBezTo>
                    <a:pt x="161" y="308"/>
                    <a:pt x="177" y="228"/>
                    <a:pt x="129" y="132"/>
                  </a:cubicBezTo>
                  <a:cubicBezTo>
                    <a:pt x="101" y="47"/>
                    <a:pt x="49" y="0"/>
                    <a:pt x="25"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3" name="Google Shape;1493;p8"/>
            <p:cNvSpPr/>
            <p:nvPr/>
          </p:nvSpPr>
          <p:spPr>
            <a:xfrm>
              <a:off x="2277524" y="4091501"/>
              <a:ext cx="7547" cy="7147"/>
            </a:xfrm>
            <a:custGeom>
              <a:avLst/>
              <a:gdLst/>
              <a:ahLst/>
              <a:cxnLst/>
              <a:rect l="l" t="t" r="r" b="b"/>
              <a:pathLst>
                <a:path w="226" h="214" extrusionOk="0">
                  <a:moveTo>
                    <a:pt x="28" y="1"/>
                  </a:moveTo>
                  <a:cubicBezTo>
                    <a:pt x="23" y="1"/>
                    <a:pt x="19" y="2"/>
                    <a:pt x="17" y="5"/>
                  </a:cubicBezTo>
                  <a:cubicBezTo>
                    <a:pt x="1" y="21"/>
                    <a:pt x="33" y="69"/>
                    <a:pt x="97" y="133"/>
                  </a:cubicBezTo>
                  <a:cubicBezTo>
                    <a:pt x="145" y="181"/>
                    <a:pt x="193" y="213"/>
                    <a:pt x="209" y="213"/>
                  </a:cubicBezTo>
                  <a:cubicBezTo>
                    <a:pt x="225" y="197"/>
                    <a:pt x="193" y="133"/>
                    <a:pt x="145" y="85"/>
                  </a:cubicBezTo>
                  <a:cubicBezTo>
                    <a:pt x="92" y="32"/>
                    <a:pt x="50" y="1"/>
                    <a:pt x="28"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4" name="Google Shape;1494;p8"/>
            <p:cNvSpPr/>
            <p:nvPr/>
          </p:nvSpPr>
          <p:spPr>
            <a:xfrm>
              <a:off x="2259490" y="4082618"/>
              <a:ext cx="10553" cy="4876"/>
            </a:xfrm>
            <a:custGeom>
              <a:avLst/>
              <a:gdLst/>
              <a:ahLst/>
              <a:cxnLst/>
              <a:rect l="l" t="t" r="r" b="b"/>
              <a:pathLst>
                <a:path w="316" h="146" extrusionOk="0">
                  <a:moveTo>
                    <a:pt x="89" y="0"/>
                  </a:moveTo>
                  <a:cubicBezTo>
                    <a:pt x="35" y="0"/>
                    <a:pt x="0" y="19"/>
                    <a:pt x="11" y="30"/>
                  </a:cubicBezTo>
                  <a:cubicBezTo>
                    <a:pt x="11" y="46"/>
                    <a:pt x="75" y="46"/>
                    <a:pt x="156" y="78"/>
                  </a:cubicBezTo>
                  <a:cubicBezTo>
                    <a:pt x="225" y="106"/>
                    <a:pt x="270" y="146"/>
                    <a:pt x="292" y="146"/>
                  </a:cubicBezTo>
                  <a:cubicBezTo>
                    <a:pt x="295" y="146"/>
                    <a:pt x="298" y="145"/>
                    <a:pt x="300" y="142"/>
                  </a:cubicBezTo>
                  <a:cubicBezTo>
                    <a:pt x="316" y="126"/>
                    <a:pt x="268" y="46"/>
                    <a:pt x="172" y="14"/>
                  </a:cubicBezTo>
                  <a:cubicBezTo>
                    <a:pt x="142" y="4"/>
                    <a:pt x="113" y="0"/>
                    <a:pt x="89"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5" name="Google Shape;1495;p8"/>
            <p:cNvSpPr/>
            <p:nvPr/>
          </p:nvSpPr>
          <p:spPr>
            <a:xfrm>
              <a:off x="2245932" y="4079446"/>
              <a:ext cx="5911" cy="3006"/>
            </a:xfrm>
            <a:custGeom>
              <a:avLst/>
              <a:gdLst/>
              <a:ahLst/>
              <a:cxnLst/>
              <a:rect l="l" t="t" r="r" b="b"/>
              <a:pathLst>
                <a:path w="177" h="90" extrusionOk="0">
                  <a:moveTo>
                    <a:pt x="44" y="1"/>
                  </a:moveTo>
                  <a:cubicBezTo>
                    <a:pt x="28" y="1"/>
                    <a:pt x="16" y="5"/>
                    <a:pt x="16" y="13"/>
                  </a:cubicBezTo>
                  <a:cubicBezTo>
                    <a:pt x="0" y="29"/>
                    <a:pt x="32" y="61"/>
                    <a:pt x="80" y="77"/>
                  </a:cubicBezTo>
                  <a:cubicBezTo>
                    <a:pt x="104" y="85"/>
                    <a:pt x="124" y="89"/>
                    <a:pt x="140" y="89"/>
                  </a:cubicBezTo>
                  <a:cubicBezTo>
                    <a:pt x="156" y="89"/>
                    <a:pt x="168" y="85"/>
                    <a:pt x="177" y="77"/>
                  </a:cubicBezTo>
                  <a:cubicBezTo>
                    <a:pt x="177" y="61"/>
                    <a:pt x="144" y="29"/>
                    <a:pt x="96" y="13"/>
                  </a:cubicBezTo>
                  <a:cubicBezTo>
                    <a:pt x="80" y="5"/>
                    <a:pt x="60" y="1"/>
                    <a:pt x="44"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6" name="Google Shape;1496;p8"/>
            <p:cNvSpPr/>
            <p:nvPr/>
          </p:nvSpPr>
          <p:spPr>
            <a:xfrm>
              <a:off x="2722746" y="3417657"/>
              <a:ext cx="332314" cy="202006"/>
            </a:xfrm>
            <a:custGeom>
              <a:avLst/>
              <a:gdLst/>
              <a:ahLst/>
              <a:cxnLst/>
              <a:rect l="l" t="t" r="r" b="b"/>
              <a:pathLst>
                <a:path w="9951" h="6049" extrusionOk="0">
                  <a:moveTo>
                    <a:pt x="4814" y="0"/>
                  </a:moveTo>
                  <a:lnTo>
                    <a:pt x="1" y="2294"/>
                  </a:lnTo>
                  <a:lnTo>
                    <a:pt x="1765" y="6049"/>
                  </a:lnTo>
                  <a:lnTo>
                    <a:pt x="2070" y="5936"/>
                  </a:lnTo>
                  <a:cubicBezTo>
                    <a:pt x="3434" y="5375"/>
                    <a:pt x="8953" y="3000"/>
                    <a:pt x="9723" y="2311"/>
                  </a:cubicBezTo>
                  <a:cubicBezTo>
                    <a:pt x="9951" y="2100"/>
                    <a:pt x="9781" y="2024"/>
                    <a:pt x="9413" y="2024"/>
                  </a:cubicBezTo>
                  <a:cubicBezTo>
                    <a:pt x="8434" y="2024"/>
                    <a:pt x="6049" y="2567"/>
                    <a:pt x="6049" y="2567"/>
                  </a:cubicBezTo>
                  <a:lnTo>
                    <a:pt x="4814" y="0"/>
                  </a:lnTo>
                  <a:close/>
                </a:path>
              </a:pathLst>
            </a:custGeom>
            <a:solidFill>
              <a:srgbClr val="19B5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7" name="Google Shape;1497;p8"/>
            <p:cNvSpPr/>
            <p:nvPr/>
          </p:nvSpPr>
          <p:spPr>
            <a:xfrm>
              <a:off x="2759714" y="3564795"/>
              <a:ext cx="79881" cy="52731"/>
            </a:xfrm>
            <a:custGeom>
              <a:avLst/>
              <a:gdLst/>
              <a:ahLst/>
              <a:cxnLst/>
              <a:rect l="l" t="t" r="r" b="b"/>
              <a:pathLst>
                <a:path w="2392" h="1579" extrusionOk="0">
                  <a:moveTo>
                    <a:pt x="858" y="0"/>
                  </a:moveTo>
                  <a:cubicBezTo>
                    <a:pt x="559" y="0"/>
                    <a:pt x="261" y="79"/>
                    <a:pt x="1" y="231"/>
                  </a:cubicBezTo>
                  <a:lnTo>
                    <a:pt x="642" y="1578"/>
                  </a:lnTo>
                  <a:lnTo>
                    <a:pt x="2391" y="776"/>
                  </a:lnTo>
                  <a:cubicBezTo>
                    <a:pt x="2118" y="407"/>
                    <a:pt x="1733" y="151"/>
                    <a:pt x="1284" y="54"/>
                  </a:cubicBezTo>
                  <a:cubicBezTo>
                    <a:pt x="1144" y="18"/>
                    <a:pt x="1001" y="0"/>
                    <a:pt x="858"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8" name="Google Shape;1498;p8"/>
            <p:cNvSpPr/>
            <p:nvPr/>
          </p:nvSpPr>
          <p:spPr>
            <a:xfrm>
              <a:off x="2780619" y="3485282"/>
              <a:ext cx="271935" cy="134381"/>
            </a:xfrm>
            <a:custGeom>
              <a:avLst/>
              <a:gdLst/>
              <a:ahLst/>
              <a:cxnLst/>
              <a:rect l="l" t="t" r="r" b="b"/>
              <a:pathLst>
                <a:path w="8143" h="4024" extrusionOk="0">
                  <a:moveTo>
                    <a:pt x="7659" y="1"/>
                  </a:moveTo>
                  <a:cubicBezTo>
                    <a:pt x="7195" y="1"/>
                    <a:pt x="6546" y="109"/>
                    <a:pt x="6546" y="109"/>
                  </a:cubicBezTo>
                  <a:cubicBezTo>
                    <a:pt x="6273" y="253"/>
                    <a:pt x="6418" y="927"/>
                    <a:pt x="6418" y="927"/>
                  </a:cubicBezTo>
                  <a:lnTo>
                    <a:pt x="0" y="3911"/>
                  </a:lnTo>
                  <a:lnTo>
                    <a:pt x="32" y="4024"/>
                  </a:lnTo>
                  <a:cubicBezTo>
                    <a:pt x="2551" y="3093"/>
                    <a:pt x="8054" y="478"/>
                    <a:pt x="8118" y="157"/>
                  </a:cubicBezTo>
                  <a:cubicBezTo>
                    <a:pt x="8142" y="38"/>
                    <a:pt x="7933" y="1"/>
                    <a:pt x="7659"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9" name="Google Shape;1499;p8"/>
            <p:cNvSpPr/>
            <p:nvPr/>
          </p:nvSpPr>
          <p:spPr>
            <a:xfrm>
              <a:off x="2777948" y="3487820"/>
              <a:ext cx="272203" cy="129172"/>
            </a:xfrm>
            <a:custGeom>
              <a:avLst/>
              <a:gdLst/>
              <a:ahLst/>
              <a:cxnLst/>
              <a:rect l="l" t="t" r="r" b="b"/>
              <a:pathLst>
                <a:path w="8151" h="3868" extrusionOk="0">
                  <a:moveTo>
                    <a:pt x="8150" y="1"/>
                  </a:moveTo>
                  <a:cubicBezTo>
                    <a:pt x="8134" y="17"/>
                    <a:pt x="8102" y="17"/>
                    <a:pt x="8070" y="33"/>
                  </a:cubicBezTo>
                  <a:cubicBezTo>
                    <a:pt x="8006" y="81"/>
                    <a:pt x="7926" y="113"/>
                    <a:pt x="7829" y="161"/>
                  </a:cubicBezTo>
                  <a:cubicBezTo>
                    <a:pt x="7605" y="274"/>
                    <a:pt x="7316" y="418"/>
                    <a:pt x="6963" y="595"/>
                  </a:cubicBezTo>
                  <a:cubicBezTo>
                    <a:pt x="6241" y="948"/>
                    <a:pt x="5230" y="1461"/>
                    <a:pt x="4107" y="1990"/>
                  </a:cubicBezTo>
                  <a:cubicBezTo>
                    <a:pt x="2968" y="2520"/>
                    <a:pt x="1941" y="2985"/>
                    <a:pt x="1203" y="3322"/>
                  </a:cubicBezTo>
                  <a:cubicBezTo>
                    <a:pt x="850" y="3482"/>
                    <a:pt x="562" y="3611"/>
                    <a:pt x="321" y="3723"/>
                  </a:cubicBezTo>
                  <a:lnTo>
                    <a:pt x="80" y="3835"/>
                  </a:lnTo>
                  <a:cubicBezTo>
                    <a:pt x="161" y="3819"/>
                    <a:pt x="241" y="3787"/>
                    <a:pt x="321" y="3739"/>
                  </a:cubicBezTo>
                  <a:cubicBezTo>
                    <a:pt x="578" y="3643"/>
                    <a:pt x="867" y="3514"/>
                    <a:pt x="1219" y="3370"/>
                  </a:cubicBezTo>
                  <a:cubicBezTo>
                    <a:pt x="1974" y="3049"/>
                    <a:pt x="3000" y="2584"/>
                    <a:pt x="4123" y="2054"/>
                  </a:cubicBezTo>
                  <a:cubicBezTo>
                    <a:pt x="5246" y="1509"/>
                    <a:pt x="6257" y="1012"/>
                    <a:pt x="6995" y="627"/>
                  </a:cubicBezTo>
                  <a:cubicBezTo>
                    <a:pt x="7332" y="450"/>
                    <a:pt x="7621" y="306"/>
                    <a:pt x="7845" y="177"/>
                  </a:cubicBezTo>
                  <a:cubicBezTo>
                    <a:pt x="7926" y="129"/>
                    <a:pt x="8006" y="97"/>
                    <a:pt x="8086" y="49"/>
                  </a:cubicBezTo>
                  <a:cubicBezTo>
                    <a:pt x="8102" y="33"/>
                    <a:pt x="8134" y="17"/>
                    <a:pt x="8150" y="1"/>
                  </a:cubicBezTo>
                  <a:close/>
                  <a:moveTo>
                    <a:pt x="80" y="3835"/>
                  </a:moveTo>
                  <a:cubicBezTo>
                    <a:pt x="48" y="3835"/>
                    <a:pt x="16" y="3851"/>
                    <a:pt x="0" y="3867"/>
                  </a:cubicBezTo>
                  <a:cubicBezTo>
                    <a:pt x="32" y="3867"/>
                    <a:pt x="48" y="3851"/>
                    <a:pt x="80" y="3835"/>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0" name="Google Shape;1500;p8"/>
            <p:cNvSpPr/>
            <p:nvPr/>
          </p:nvSpPr>
          <p:spPr>
            <a:xfrm>
              <a:off x="2990640" y="3486217"/>
              <a:ext cx="9150" cy="32727"/>
            </a:xfrm>
            <a:custGeom>
              <a:avLst/>
              <a:gdLst/>
              <a:ahLst/>
              <a:cxnLst/>
              <a:rect l="l" t="t" r="r" b="b"/>
              <a:pathLst>
                <a:path w="274" h="980" extrusionOk="0">
                  <a:moveTo>
                    <a:pt x="273" y="1"/>
                  </a:moveTo>
                  <a:cubicBezTo>
                    <a:pt x="33" y="274"/>
                    <a:pt x="0" y="659"/>
                    <a:pt x="161" y="979"/>
                  </a:cubicBezTo>
                  <a:cubicBezTo>
                    <a:pt x="81" y="643"/>
                    <a:pt x="129" y="306"/>
                    <a:pt x="273"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1" name="Google Shape;1501;p8"/>
            <p:cNvSpPr/>
            <p:nvPr/>
          </p:nvSpPr>
          <p:spPr>
            <a:xfrm>
              <a:off x="2936540" y="3499608"/>
              <a:ext cx="3774" cy="17733"/>
            </a:xfrm>
            <a:custGeom>
              <a:avLst/>
              <a:gdLst/>
              <a:ahLst/>
              <a:cxnLst/>
              <a:rect l="l" t="t" r="r" b="b"/>
              <a:pathLst>
                <a:path w="113" h="531" extrusionOk="0">
                  <a:moveTo>
                    <a:pt x="96" y="1"/>
                  </a:moveTo>
                  <a:cubicBezTo>
                    <a:pt x="48" y="81"/>
                    <a:pt x="32" y="177"/>
                    <a:pt x="32" y="258"/>
                  </a:cubicBezTo>
                  <a:cubicBezTo>
                    <a:pt x="0" y="354"/>
                    <a:pt x="0" y="434"/>
                    <a:pt x="32" y="530"/>
                  </a:cubicBezTo>
                  <a:cubicBezTo>
                    <a:pt x="96" y="370"/>
                    <a:pt x="112" y="177"/>
                    <a:pt x="96"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2" name="Google Shape;1502;p8"/>
            <p:cNvSpPr/>
            <p:nvPr/>
          </p:nvSpPr>
          <p:spPr>
            <a:xfrm>
              <a:off x="2920444" y="3502848"/>
              <a:ext cx="7013" cy="13959"/>
            </a:xfrm>
            <a:custGeom>
              <a:avLst/>
              <a:gdLst/>
              <a:ahLst/>
              <a:cxnLst/>
              <a:rect l="l" t="t" r="r" b="b"/>
              <a:pathLst>
                <a:path w="210" h="418" extrusionOk="0">
                  <a:moveTo>
                    <a:pt x="193" y="0"/>
                  </a:moveTo>
                  <a:cubicBezTo>
                    <a:pt x="177" y="0"/>
                    <a:pt x="129" y="80"/>
                    <a:pt x="81" y="193"/>
                  </a:cubicBezTo>
                  <a:cubicBezTo>
                    <a:pt x="33" y="305"/>
                    <a:pt x="1" y="401"/>
                    <a:pt x="17" y="417"/>
                  </a:cubicBezTo>
                  <a:cubicBezTo>
                    <a:pt x="33" y="417"/>
                    <a:pt x="97" y="337"/>
                    <a:pt x="145" y="225"/>
                  </a:cubicBezTo>
                  <a:cubicBezTo>
                    <a:pt x="177" y="96"/>
                    <a:pt x="209" y="0"/>
                    <a:pt x="193"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3" name="Google Shape;1503;p8"/>
            <p:cNvSpPr/>
            <p:nvPr/>
          </p:nvSpPr>
          <p:spPr>
            <a:xfrm>
              <a:off x="2905450" y="3497471"/>
              <a:ext cx="17165" cy="8082"/>
            </a:xfrm>
            <a:custGeom>
              <a:avLst/>
              <a:gdLst/>
              <a:ahLst/>
              <a:cxnLst/>
              <a:rect l="l" t="t" r="r" b="b"/>
              <a:pathLst>
                <a:path w="514" h="242" extrusionOk="0">
                  <a:moveTo>
                    <a:pt x="514" y="1"/>
                  </a:moveTo>
                  <a:lnTo>
                    <a:pt x="514" y="1"/>
                  </a:lnTo>
                  <a:cubicBezTo>
                    <a:pt x="418" y="17"/>
                    <a:pt x="321" y="49"/>
                    <a:pt x="241" y="97"/>
                  </a:cubicBezTo>
                  <a:cubicBezTo>
                    <a:pt x="113" y="161"/>
                    <a:pt x="1" y="225"/>
                    <a:pt x="17" y="241"/>
                  </a:cubicBezTo>
                  <a:cubicBezTo>
                    <a:pt x="97" y="225"/>
                    <a:pt x="193" y="193"/>
                    <a:pt x="273" y="145"/>
                  </a:cubicBezTo>
                  <a:cubicBezTo>
                    <a:pt x="418" y="81"/>
                    <a:pt x="514" y="17"/>
                    <a:pt x="514"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4" name="Google Shape;1504;p8"/>
            <p:cNvSpPr/>
            <p:nvPr/>
          </p:nvSpPr>
          <p:spPr>
            <a:xfrm>
              <a:off x="2897936" y="3488354"/>
              <a:ext cx="19336" cy="7614"/>
            </a:xfrm>
            <a:custGeom>
              <a:avLst/>
              <a:gdLst/>
              <a:ahLst/>
              <a:cxnLst/>
              <a:rect l="l" t="t" r="r" b="b"/>
              <a:pathLst>
                <a:path w="579" h="228" extrusionOk="0">
                  <a:moveTo>
                    <a:pt x="578" y="1"/>
                  </a:moveTo>
                  <a:lnTo>
                    <a:pt x="578" y="1"/>
                  </a:lnTo>
                  <a:cubicBezTo>
                    <a:pt x="386" y="81"/>
                    <a:pt x="193" y="161"/>
                    <a:pt x="1" y="226"/>
                  </a:cubicBezTo>
                  <a:cubicBezTo>
                    <a:pt x="18" y="227"/>
                    <a:pt x="36" y="228"/>
                    <a:pt x="54" y="228"/>
                  </a:cubicBezTo>
                  <a:cubicBezTo>
                    <a:pt x="247" y="228"/>
                    <a:pt x="446" y="148"/>
                    <a:pt x="578"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5" name="Google Shape;1505;p8"/>
            <p:cNvSpPr/>
            <p:nvPr/>
          </p:nvSpPr>
          <p:spPr>
            <a:xfrm>
              <a:off x="2935973" y="3474429"/>
              <a:ext cx="26850" cy="28453"/>
            </a:xfrm>
            <a:custGeom>
              <a:avLst/>
              <a:gdLst/>
              <a:ahLst/>
              <a:cxnLst/>
              <a:rect l="l" t="t" r="r" b="b"/>
              <a:pathLst>
                <a:path w="804" h="852" extrusionOk="0">
                  <a:moveTo>
                    <a:pt x="675" y="65"/>
                  </a:moveTo>
                  <a:cubicBezTo>
                    <a:pt x="739" y="81"/>
                    <a:pt x="755" y="145"/>
                    <a:pt x="707" y="209"/>
                  </a:cubicBezTo>
                  <a:cubicBezTo>
                    <a:pt x="675" y="274"/>
                    <a:pt x="627" y="322"/>
                    <a:pt x="563" y="370"/>
                  </a:cubicBezTo>
                  <a:cubicBezTo>
                    <a:pt x="482" y="450"/>
                    <a:pt x="386" y="530"/>
                    <a:pt x="290" y="594"/>
                  </a:cubicBezTo>
                  <a:cubicBezTo>
                    <a:pt x="206" y="655"/>
                    <a:pt x="137" y="698"/>
                    <a:pt x="87" y="728"/>
                  </a:cubicBezTo>
                  <a:lnTo>
                    <a:pt x="87" y="728"/>
                  </a:lnTo>
                  <a:cubicBezTo>
                    <a:pt x="85" y="657"/>
                    <a:pt x="93" y="586"/>
                    <a:pt x="113" y="514"/>
                  </a:cubicBezTo>
                  <a:cubicBezTo>
                    <a:pt x="145" y="402"/>
                    <a:pt x="210" y="306"/>
                    <a:pt x="290" y="225"/>
                  </a:cubicBezTo>
                  <a:cubicBezTo>
                    <a:pt x="386" y="129"/>
                    <a:pt x="530" y="65"/>
                    <a:pt x="675" y="65"/>
                  </a:cubicBezTo>
                  <a:close/>
                  <a:moveTo>
                    <a:pt x="691" y="1"/>
                  </a:moveTo>
                  <a:cubicBezTo>
                    <a:pt x="386" y="1"/>
                    <a:pt x="129" y="209"/>
                    <a:pt x="65" y="514"/>
                  </a:cubicBezTo>
                  <a:cubicBezTo>
                    <a:pt x="50" y="590"/>
                    <a:pt x="49" y="667"/>
                    <a:pt x="63" y="743"/>
                  </a:cubicBezTo>
                  <a:lnTo>
                    <a:pt x="63" y="743"/>
                  </a:lnTo>
                  <a:cubicBezTo>
                    <a:pt x="23" y="766"/>
                    <a:pt x="1" y="780"/>
                    <a:pt x="1" y="787"/>
                  </a:cubicBezTo>
                  <a:cubicBezTo>
                    <a:pt x="23" y="781"/>
                    <a:pt x="44" y="774"/>
                    <a:pt x="66" y="767"/>
                  </a:cubicBezTo>
                  <a:lnTo>
                    <a:pt x="66" y="767"/>
                  </a:lnTo>
                  <a:cubicBezTo>
                    <a:pt x="69" y="795"/>
                    <a:pt x="83" y="823"/>
                    <a:pt x="97" y="851"/>
                  </a:cubicBezTo>
                  <a:cubicBezTo>
                    <a:pt x="93" y="820"/>
                    <a:pt x="90" y="790"/>
                    <a:pt x="88" y="759"/>
                  </a:cubicBezTo>
                  <a:lnTo>
                    <a:pt x="88" y="759"/>
                  </a:lnTo>
                  <a:cubicBezTo>
                    <a:pt x="170" y="729"/>
                    <a:pt x="251" y="690"/>
                    <a:pt x="322" y="643"/>
                  </a:cubicBezTo>
                  <a:cubicBezTo>
                    <a:pt x="418" y="578"/>
                    <a:pt x="514" y="498"/>
                    <a:pt x="611" y="402"/>
                  </a:cubicBezTo>
                  <a:cubicBezTo>
                    <a:pt x="659" y="354"/>
                    <a:pt x="723" y="306"/>
                    <a:pt x="755" y="242"/>
                  </a:cubicBezTo>
                  <a:cubicBezTo>
                    <a:pt x="787" y="209"/>
                    <a:pt x="803" y="161"/>
                    <a:pt x="787" y="113"/>
                  </a:cubicBezTo>
                  <a:cubicBezTo>
                    <a:pt x="787" y="65"/>
                    <a:pt x="739" y="17"/>
                    <a:pt x="691"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6" name="Google Shape;1506;p8"/>
            <p:cNvSpPr/>
            <p:nvPr/>
          </p:nvSpPr>
          <p:spPr>
            <a:xfrm>
              <a:off x="2917238" y="3483679"/>
              <a:ext cx="22007" cy="16497"/>
            </a:xfrm>
            <a:custGeom>
              <a:avLst/>
              <a:gdLst/>
              <a:ahLst/>
              <a:cxnLst/>
              <a:rect l="l" t="t" r="r" b="b"/>
              <a:pathLst>
                <a:path w="659" h="494" extrusionOk="0">
                  <a:moveTo>
                    <a:pt x="202" y="1"/>
                  </a:moveTo>
                  <a:cubicBezTo>
                    <a:pt x="156" y="1"/>
                    <a:pt x="109" y="10"/>
                    <a:pt x="65" y="29"/>
                  </a:cubicBezTo>
                  <a:cubicBezTo>
                    <a:pt x="0" y="77"/>
                    <a:pt x="0" y="157"/>
                    <a:pt x="33" y="221"/>
                  </a:cubicBezTo>
                  <a:cubicBezTo>
                    <a:pt x="65" y="269"/>
                    <a:pt x="113" y="301"/>
                    <a:pt x="161" y="334"/>
                  </a:cubicBezTo>
                  <a:cubicBezTo>
                    <a:pt x="225" y="382"/>
                    <a:pt x="305" y="430"/>
                    <a:pt x="386" y="446"/>
                  </a:cubicBezTo>
                  <a:cubicBezTo>
                    <a:pt x="466" y="478"/>
                    <a:pt x="546" y="494"/>
                    <a:pt x="626" y="494"/>
                  </a:cubicBezTo>
                  <a:cubicBezTo>
                    <a:pt x="626" y="478"/>
                    <a:pt x="546" y="462"/>
                    <a:pt x="402" y="414"/>
                  </a:cubicBezTo>
                  <a:cubicBezTo>
                    <a:pt x="337" y="382"/>
                    <a:pt x="257" y="334"/>
                    <a:pt x="193" y="285"/>
                  </a:cubicBezTo>
                  <a:cubicBezTo>
                    <a:pt x="113" y="237"/>
                    <a:pt x="33" y="141"/>
                    <a:pt x="97" y="93"/>
                  </a:cubicBezTo>
                  <a:cubicBezTo>
                    <a:pt x="137" y="80"/>
                    <a:pt x="176" y="72"/>
                    <a:pt x="215" y="72"/>
                  </a:cubicBezTo>
                  <a:cubicBezTo>
                    <a:pt x="270" y="72"/>
                    <a:pt x="322" y="87"/>
                    <a:pt x="369" y="125"/>
                  </a:cubicBezTo>
                  <a:cubicBezTo>
                    <a:pt x="434" y="157"/>
                    <a:pt x="498" y="221"/>
                    <a:pt x="546" y="285"/>
                  </a:cubicBezTo>
                  <a:cubicBezTo>
                    <a:pt x="594" y="350"/>
                    <a:pt x="626" y="414"/>
                    <a:pt x="658" y="478"/>
                  </a:cubicBezTo>
                  <a:cubicBezTo>
                    <a:pt x="658" y="398"/>
                    <a:pt x="642" y="317"/>
                    <a:pt x="594" y="253"/>
                  </a:cubicBezTo>
                  <a:cubicBezTo>
                    <a:pt x="546" y="173"/>
                    <a:pt x="482" y="109"/>
                    <a:pt x="402" y="61"/>
                  </a:cubicBezTo>
                  <a:cubicBezTo>
                    <a:pt x="343" y="22"/>
                    <a:pt x="273" y="1"/>
                    <a:pt x="202"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7" name="Google Shape;1507;p8"/>
            <p:cNvSpPr/>
            <p:nvPr/>
          </p:nvSpPr>
          <p:spPr>
            <a:xfrm>
              <a:off x="2760248" y="3561322"/>
              <a:ext cx="78812" cy="28887"/>
            </a:xfrm>
            <a:custGeom>
              <a:avLst/>
              <a:gdLst/>
              <a:ahLst/>
              <a:cxnLst/>
              <a:rect l="l" t="t" r="r" b="b"/>
              <a:pathLst>
                <a:path w="2360" h="865" extrusionOk="0">
                  <a:moveTo>
                    <a:pt x="932" y="0"/>
                  </a:moveTo>
                  <a:cubicBezTo>
                    <a:pt x="732" y="0"/>
                    <a:pt x="530" y="36"/>
                    <a:pt x="338" y="110"/>
                  </a:cubicBezTo>
                  <a:cubicBezTo>
                    <a:pt x="257" y="142"/>
                    <a:pt x="161" y="190"/>
                    <a:pt x="81" y="239"/>
                  </a:cubicBezTo>
                  <a:cubicBezTo>
                    <a:pt x="33" y="287"/>
                    <a:pt x="1" y="303"/>
                    <a:pt x="1" y="303"/>
                  </a:cubicBezTo>
                  <a:cubicBezTo>
                    <a:pt x="1" y="304"/>
                    <a:pt x="2" y="305"/>
                    <a:pt x="4" y="305"/>
                  </a:cubicBezTo>
                  <a:cubicBezTo>
                    <a:pt x="24" y="305"/>
                    <a:pt x="149" y="232"/>
                    <a:pt x="354" y="158"/>
                  </a:cubicBezTo>
                  <a:cubicBezTo>
                    <a:pt x="536" y="96"/>
                    <a:pt x="726" y="65"/>
                    <a:pt x="915" y="65"/>
                  </a:cubicBezTo>
                  <a:cubicBezTo>
                    <a:pt x="1355" y="65"/>
                    <a:pt x="1788" y="234"/>
                    <a:pt x="2102" y="559"/>
                  </a:cubicBezTo>
                  <a:cubicBezTo>
                    <a:pt x="2263" y="736"/>
                    <a:pt x="2343" y="864"/>
                    <a:pt x="2359" y="864"/>
                  </a:cubicBezTo>
                  <a:cubicBezTo>
                    <a:pt x="2343" y="816"/>
                    <a:pt x="2327" y="784"/>
                    <a:pt x="2311" y="768"/>
                  </a:cubicBezTo>
                  <a:cubicBezTo>
                    <a:pt x="2263" y="672"/>
                    <a:pt x="2199" y="591"/>
                    <a:pt x="2135" y="527"/>
                  </a:cubicBezTo>
                  <a:cubicBezTo>
                    <a:pt x="1823" y="183"/>
                    <a:pt x="1382" y="0"/>
                    <a:pt x="932"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8" name="Google Shape;1508;p8"/>
            <p:cNvSpPr/>
            <p:nvPr/>
          </p:nvSpPr>
          <p:spPr>
            <a:xfrm>
              <a:off x="2745254" y="3496937"/>
              <a:ext cx="30556" cy="66489"/>
            </a:xfrm>
            <a:custGeom>
              <a:avLst/>
              <a:gdLst/>
              <a:ahLst/>
              <a:cxnLst/>
              <a:rect l="l" t="t" r="r" b="b"/>
              <a:pathLst>
                <a:path w="915" h="1991" extrusionOk="0">
                  <a:moveTo>
                    <a:pt x="1" y="1"/>
                  </a:moveTo>
                  <a:lnTo>
                    <a:pt x="1" y="1"/>
                  </a:lnTo>
                  <a:cubicBezTo>
                    <a:pt x="257" y="675"/>
                    <a:pt x="562" y="1348"/>
                    <a:pt x="915" y="1990"/>
                  </a:cubicBezTo>
                  <a:cubicBezTo>
                    <a:pt x="787" y="1637"/>
                    <a:pt x="642" y="1300"/>
                    <a:pt x="482" y="979"/>
                  </a:cubicBezTo>
                  <a:cubicBezTo>
                    <a:pt x="337" y="642"/>
                    <a:pt x="177" y="322"/>
                    <a:pt x="1"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9" name="Google Shape;1509;p8"/>
            <p:cNvSpPr/>
            <p:nvPr/>
          </p:nvSpPr>
          <p:spPr>
            <a:xfrm>
              <a:off x="2851884" y="3543523"/>
              <a:ext cx="47721" cy="22041"/>
            </a:xfrm>
            <a:custGeom>
              <a:avLst/>
              <a:gdLst/>
              <a:ahLst/>
              <a:cxnLst/>
              <a:rect l="l" t="t" r="r" b="b"/>
              <a:pathLst>
                <a:path w="1429" h="660" extrusionOk="0">
                  <a:moveTo>
                    <a:pt x="1424" y="0"/>
                  </a:moveTo>
                  <a:cubicBezTo>
                    <a:pt x="1386" y="0"/>
                    <a:pt x="1091" y="169"/>
                    <a:pt x="722" y="338"/>
                  </a:cubicBezTo>
                  <a:cubicBezTo>
                    <a:pt x="321" y="515"/>
                    <a:pt x="0" y="643"/>
                    <a:pt x="16" y="659"/>
                  </a:cubicBezTo>
                  <a:cubicBezTo>
                    <a:pt x="514" y="531"/>
                    <a:pt x="995" y="306"/>
                    <a:pt x="1428" y="1"/>
                  </a:cubicBezTo>
                  <a:cubicBezTo>
                    <a:pt x="1427" y="1"/>
                    <a:pt x="1426" y="0"/>
                    <a:pt x="1424"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0" name="Google Shape;1510;p8"/>
            <p:cNvSpPr/>
            <p:nvPr/>
          </p:nvSpPr>
          <p:spPr>
            <a:xfrm>
              <a:off x="2820259" y="3580324"/>
              <a:ext cx="9685" cy="7280"/>
            </a:xfrm>
            <a:custGeom>
              <a:avLst/>
              <a:gdLst/>
              <a:ahLst/>
              <a:cxnLst/>
              <a:rect l="l" t="t" r="r" b="b"/>
              <a:pathLst>
                <a:path w="290" h="218" extrusionOk="0">
                  <a:moveTo>
                    <a:pt x="29" y="1"/>
                  </a:moveTo>
                  <a:cubicBezTo>
                    <a:pt x="21" y="1"/>
                    <a:pt x="17" y="3"/>
                    <a:pt x="17" y="6"/>
                  </a:cubicBezTo>
                  <a:cubicBezTo>
                    <a:pt x="1" y="22"/>
                    <a:pt x="65" y="55"/>
                    <a:pt x="145" y="119"/>
                  </a:cubicBezTo>
                  <a:cubicBezTo>
                    <a:pt x="202" y="162"/>
                    <a:pt x="247" y="218"/>
                    <a:pt x="267" y="218"/>
                  </a:cubicBezTo>
                  <a:cubicBezTo>
                    <a:pt x="270" y="218"/>
                    <a:pt x="272" y="217"/>
                    <a:pt x="273" y="215"/>
                  </a:cubicBezTo>
                  <a:cubicBezTo>
                    <a:pt x="289" y="215"/>
                    <a:pt x="257" y="135"/>
                    <a:pt x="177" y="71"/>
                  </a:cubicBezTo>
                  <a:cubicBezTo>
                    <a:pt x="116" y="22"/>
                    <a:pt x="55" y="1"/>
                    <a:pt x="29"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1" name="Google Shape;1511;p8"/>
            <p:cNvSpPr/>
            <p:nvPr/>
          </p:nvSpPr>
          <p:spPr>
            <a:xfrm>
              <a:off x="2801524" y="3571074"/>
              <a:ext cx="9651" cy="3807"/>
            </a:xfrm>
            <a:custGeom>
              <a:avLst/>
              <a:gdLst/>
              <a:ahLst/>
              <a:cxnLst/>
              <a:rect l="l" t="t" r="r" b="b"/>
              <a:pathLst>
                <a:path w="289" h="114" extrusionOk="0">
                  <a:moveTo>
                    <a:pt x="46" y="0"/>
                  </a:moveTo>
                  <a:cubicBezTo>
                    <a:pt x="27" y="0"/>
                    <a:pt x="16" y="4"/>
                    <a:pt x="16" y="11"/>
                  </a:cubicBezTo>
                  <a:cubicBezTo>
                    <a:pt x="0" y="27"/>
                    <a:pt x="64" y="59"/>
                    <a:pt x="128" y="91"/>
                  </a:cubicBezTo>
                  <a:cubicBezTo>
                    <a:pt x="185" y="102"/>
                    <a:pt x="234" y="114"/>
                    <a:pt x="258" y="114"/>
                  </a:cubicBezTo>
                  <a:cubicBezTo>
                    <a:pt x="267" y="114"/>
                    <a:pt x="273" y="112"/>
                    <a:pt x="273" y="107"/>
                  </a:cubicBezTo>
                  <a:cubicBezTo>
                    <a:pt x="289" y="91"/>
                    <a:pt x="225" y="59"/>
                    <a:pt x="161" y="27"/>
                  </a:cubicBezTo>
                  <a:cubicBezTo>
                    <a:pt x="114" y="8"/>
                    <a:pt x="72" y="0"/>
                    <a:pt x="46"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2" name="Google Shape;1512;p8"/>
            <p:cNvSpPr/>
            <p:nvPr/>
          </p:nvSpPr>
          <p:spPr>
            <a:xfrm>
              <a:off x="2781154" y="3569704"/>
              <a:ext cx="11288" cy="2972"/>
            </a:xfrm>
            <a:custGeom>
              <a:avLst/>
              <a:gdLst/>
              <a:ahLst/>
              <a:cxnLst/>
              <a:rect l="l" t="t" r="r" b="b"/>
              <a:pathLst>
                <a:path w="338" h="89" extrusionOk="0">
                  <a:moveTo>
                    <a:pt x="205" y="0"/>
                  </a:moveTo>
                  <a:cubicBezTo>
                    <a:pt x="191" y="0"/>
                    <a:pt x="177" y="1"/>
                    <a:pt x="161" y="4"/>
                  </a:cubicBezTo>
                  <a:cubicBezTo>
                    <a:pt x="65" y="4"/>
                    <a:pt x="0" y="84"/>
                    <a:pt x="16" y="84"/>
                  </a:cubicBezTo>
                  <a:cubicBezTo>
                    <a:pt x="20" y="87"/>
                    <a:pt x="25" y="88"/>
                    <a:pt x="32" y="88"/>
                  </a:cubicBezTo>
                  <a:cubicBezTo>
                    <a:pt x="59" y="88"/>
                    <a:pt x="113" y="68"/>
                    <a:pt x="177" y="68"/>
                  </a:cubicBezTo>
                  <a:cubicBezTo>
                    <a:pt x="217" y="60"/>
                    <a:pt x="253" y="60"/>
                    <a:pt x="281" y="60"/>
                  </a:cubicBezTo>
                  <a:cubicBezTo>
                    <a:pt x="309" y="60"/>
                    <a:pt x="329" y="60"/>
                    <a:pt x="337" y="52"/>
                  </a:cubicBezTo>
                  <a:cubicBezTo>
                    <a:pt x="337" y="38"/>
                    <a:pt x="290" y="0"/>
                    <a:pt x="205"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3" name="Google Shape;1513;p8"/>
            <p:cNvSpPr/>
            <p:nvPr/>
          </p:nvSpPr>
          <p:spPr>
            <a:xfrm>
              <a:off x="2768296" y="3573879"/>
              <a:ext cx="5377" cy="2404"/>
            </a:xfrm>
            <a:custGeom>
              <a:avLst/>
              <a:gdLst/>
              <a:ahLst/>
              <a:cxnLst/>
              <a:rect l="l" t="t" r="r" b="b"/>
              <a:pathLst>
                <a:path w="161" h="72" extrusionOk="0">
                  <a:moveTo>
                    <a:pt x="118" y="0"/>
                  </a:moveTo>
                  <a:cubicBezTo>
                    <a:pt x="107" y="0"/>
                    <a:pt x="95" y="2"/>
                    <a:pt x="81" y="7"/>
                  </a:cubicBezTo>
                  <a:cubicBezTo>
                    <a:pt x="32" y="7"/>
                    <a:pt x="0" y="23"/>
                    <a:pt x="0" y="39"/>
                  </a:cubicBezTo>
                  <a:cubicBezTo>
                    <a:pt x="0" y="55"/>
                    <a:pt x="32" y="71"/>
                    <a:pt x="81" y="71"/>
                  </a:cubicBezTo>
                  <a:cubicBezTo>
                    <a:pt x="129" y="55"/>
                    <a:pt x="161" y="39"/>
                    <a:pt x="161" y="23"/>
                  </a:cubicBezTo>
                  <a:cubicBezTo>
                    <a:pt x="161" y="12"/>
                    <a:pt x="145" y="0"/>
                    <a:pt x="118"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4" name="Google Shape;1514;p8"/>
            <p:cNvSpPr/>
            <p:nvPr/>
          </p:nvSpPr>
          <p:spPr>
            <a:xfrm>
              <a:off x="1611560" y="1851799"/>
              <a:ext cx="843324" cy="909045"/>
            </a:xfrm>
            <a:custGeom>
              <a:avLst/>
              <a:gdLst/>
              <a:ahLst/>
              <a:cxnLst/>
              <a:rect l="l" t="t" r="r" b="b"/>
              <a:pathLst>
                <a:path w="25253" h="27221" extrusionOk="0">
                  <a:moveTo>
                    <a:pt x="15521" y="0"/>
                  </a:moveTo>
                  <a:cubicBezTo>
                    <a:pt x="15012" y="0"/>
                    <a:pt x="14696" y="43"/>
                    <a:pt x="14696" y="43"/>
                  </a:cubicBezTo>
                  <a:lnTo>
                    <a:pt x="9193" y="139"/>
                  </a:lnTo>
                  <a:cubicBezTo>
                    <a:pt x="9193" y="139"/>
                    <a:pt x="1990" y="652"/>
                    <a:pt x="1092" y="5642"/>
                  </a:cubicBezTo>
                  <a:lnTo>
                    <a:pt x="1" y="10952"/>
                  </a:lnTo>
                  <a:lnTo>
                    <a:pt x="5215" y="11883"/>
                  </a:lnTo>
                  <a:lnTo>
                    <a:pt x="3867" y="19952"/>
                  </a:lnTo>
                  <a:cubicBezTo>
                    <a:pt x="2503" y="22118"/>
                    <a:pt x="2728" y="24332"/>
                    <a:pt x="2375" y="27220"/>
                  </a:cubicBezTo>
                  <a:lnTo>
                    <a:pt x="19638" y="23402"/>
                  </a:lnTo>
                  <a:lnTo>
                    <a:pt x="17520" y="19375"/>
                  </a:lnTo>
                  <a:lnTo>
                    <a:pt x="17953" y="15252"/>
                  </a:lnTo>
                  <a:cubicBezTo>
                    <a:pt x="17953" y="15252"/>
                    <a:pt x="19654" y="14498"/>
                    <a:pt x="19638" y="12861"/>
                  </a:cubicBezTo>
                  <a:cubicBezTo>
                    <a:pt x="19622" y="11899"/>
                    <a:pt x="19349" y="10936"/>
                    <a:pt x="18868" y="10102"/>
                  </a:cubicBezTo>
                  <a:lnTo>
                    <a:pt x="18868" y="10102"/>
                  </a:lnTo>
                  <a:lnTo>
                    <a:pt x="21451" y="12765"/>
                  </a:lnTo>
                  <a:lnTo>
                    <a:pt x="25253" y="6717"/>
                  </a:lnTo>
                  <a:cubicBezTo>
                    <a:pt x="25253" y="6717"/>
                    <a:pt x="23889" y="5257"/>
                    <a:pt x="21274" y="2321"/>
                  </a:cubicBezTo>
                  <a:cubicBezTo>
                    <a:pt x="19457" y="284"/>
                    <a:pt x="16839" y="0"/>
                    <a:pt x="15521" y="0"/>
                  </a:cubicBezTo>
                  <a:close/>
                </a:path>
              </a:pathLst>
            </a:custGeom>
            <a:solidFill>
              <a:srgbClr val="19B5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5" name="Google Shape;1515;p8"/>
            <p:cNvSpPr/>
            <p:nvPr/>
          </p:nvSpPr>
          <p:spPr>
            <a:xfrm>
              <a:off x="1658714" y="2554263"/>
              <a:ext cx="1294991" cy="1003787"/>
            </a:xfrm>
            <a:custGeom>
              <a:avLst/>
              <a:gdLst/>
              <a:ahLst/>
              <a:cxnLst/>
              <a:rect l="l" t="t" r="r" b="b"/>
              <a:pathLst>
                <a:path w="38778" h="30058" extrusionOk="0">
                  <a:moveTo>
                    <a:pt x="26704" y="0"/>
                  </a:moveTo>
                  <a:cubicBezTo>
                    <a:pt x="22033" y="0"/>
                    <a:pt x="867" y="6169"/>
                    <a:pt x="867" y="6169"/>
                  </a:cubicBezTo>
                  <a:cubicBezTo>
                    <a:pt x="867" y="6169"/>
                    <a:pt x="0" y="13902"/>
                    <a:pt x="2776" y="14480"/>
                  </a:cubicBezTo>
                  <a:cubicBezTo>
                    <a:pt x="2888" y="14502"/>
                    <a:pt x="3022" y="14513"/>
                    <a:pt x="3179" y="14513"/>
                  </a:cubicBezTo>
                  <a:cubicBezTo>
                    <a:pt x="6925" y="14513"/>
                    <a:pt x="22878" y="8303"/>
                    <a:pt x="22878" y="8303"/>
                  </a:cubicBezTo>
                  <a:lnTo>
                    <a:pt x="31782" y="30058"/>
                  </a:lnTo>
                  <a:lnTo>
                    <a:pt x="38777" y="26656"/>
                  </a:lnTo>
                  <a:cubicBezTo>
                    <a:pt x="38777" y="26656"/>
                    <a:pt x="29665" y="1147"/>
                    <a:pt x="27451" y="105"/>
                  </a:cubicBezTo>
                  <a:cubicBezTo>
                    <a:pt x="27301" y="33"/>
                    <a:pt x="27047" y="0"/>
                    <a:pt x="26704"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6" name="Google Shape;1516;p8"/>
            <p:cNvSpPr/>
            <p:nvPr/>
          </p:nvSpPr>
          <p:spPr>
            <a:xfrm>
              <a:off x="1747111" y="2736700"/>
              <a:ext cx="804218" cy="1325514"/>
            </a:xfrm>
            <a:custGeom>
              <a:avLst/>
              <a:gdLst/>
              <a:ahLst/>
              <a:cxnLst/>
              <a:rect l="l" t="t" r="r" b="b"/>
              <a:pathLst>
                <a:path w="24082" h="39692" extrusionOk="0">
                  <a:moveTo>
                    <a:pt x="8520" y="0"/>
                  </a:moveTo>
                  <a:lnTo>
                    <a:pt x="1" y="9033"/>
                  </a:lnTo>
                  <a:lnTo>
                    <a:pt x="14632" y="9402"/>
                  </a:lnTo>
                  <a:lnTo>
                    <a:pt x="14135" y="39691"/>
                  </a:lnTo>
                  <a:lnTo>
                    <a:pt x="22317" y="38841"/>
                  </a:lnTo>
                  <a:cubicBezTo>
                    <a:pt x="22317" y="38841"/>
                    <a:pt x="24082" y="7942"/>
                    <a:pt x="23151" y="6209"/>
                  </a:cubicBezTo>
                  <a:cubicBezTo>
                    <a:pt x="22237" y="4492"/>
                    <a:pt x="8857" y="112"/>
                    <a:pt x="8520"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7" name="Google Shape;1517;p8"/>
            <p:cNvSpPr/>
            <p:nvPr/>
          </p:nvSpPr>
          <p:spPr>
            <a:xfrm>
              <a:off x="1744439" y="2831508"/>
              <a:ext cx="678319" cy="206849"/>
            </a:xfrm>
            <a:custGeom>
              <a:avLst/>
              <a:gdLst/>
              <a:ahLst/>
              <a:cxnLst/>
              <a:rect l="l" t="t" r="r" b="b"/>
              <a:pathLst>
                <a:path w="20312" h="6194" extrusionOk="0">
                  <a:moveTo>
                    <a:pt x="20311" y="1"/>
                  </a:moveTo>
                  <a:lnTo>
                    <a:pt x="20311" y="1"/>
                  </a:lnTo>
                  <a:cubicBezTo>
                    <a:pt x="20247" y="17"/>
                    <a:pt x="20183" y="49"/>
                    <a:pt x="20119" y="81"/>
                  </a:cubicBezTo>
                  <a:lnTo>
                    <a:pt x="19541" y="322"/>
                  </a:lnTo>
                  <a:cubicBezTo>
                    <a:pt x="19301" y="434"/>
                    <a:pt x="18996" y="562"/>
                    <a:pt x="18643" y="723"/>
                  </a:cubicBezTo>
                  <a:cubicBezTo>
                    <a:pt x="18290" y="867"/>
                    <a:pt x="17889" y="1044"/>
                    <a:pt x="17440" y="1204"/>
                  </a:cubicBezTo>
                  <a:cubicBezTo>
                    <a:pt x="16557" y="1573"/>
                    <a:pt x="15482" y="1958"/>
                    <a:pt x="14279" y="2391"/>
                  </a:cubicBezTo>
                  <a:cubicBezTo>
                    <a:pt x="13076" y="2792"/>
                    <a:pt x="11728" y="3209"/>
                    <a:pt x="10332" y="3627"/>
                  </a:cubicBezTo>
                  <a:cubicBezTo>
                    <a:pt x="7509" y="4445"/>
                    <a:pt x="4910" y="5054"/>
                    <a:pt x="3033" y="5488"/>
                  </a:cubicBezTo>
                  <a:cubicBezTo>
                    <a:pt x="2118" y="5696"/>
                    <a:pt x="1364" y="5873"/>
                    <a:pt x="819" y="6001"/>
                  </a:cubicBezTo>
                  <a:lnTo>
                    <a:pt x="209" y="6129"/>
                  </a:lnTo>
                  <a:cubicBezTo>
                    <a:pt x="129" y="6145"/>
                    <a:pt x="65" y="6161"/>
                    <a:pt x="0" y="6194"/>
                  </a:cubicBezTo>
                  <a:cubicBezTo>
                    <a:pt x="65" y="6194"/>
                    <a:pt x="145" y="6194"/>
                    <a:pt x="209" y="6178"/>
                  </a:cubicBezTo>
                  <a:cubicBezTo>
                    <a:pt x="369" y="6145"/>
                    <a:pt x="578" y="6113"/>
                    <a:pt x="819" y="6065"/>
                  </a:cubicBezTo>
                  <a:cubicBezTo>
                    <a:pt x="1348" y="5969"/>
                    <a:pt x="2118" y="5809"/>
                    <a:pt x="3065" y="5616"/>
                  </a:cubicBezTo>
                  <a:cubicBezTo>
                    <a:pt x="4942" y="5215"/>
                    <a:pt x="7541" y="4605"/>
                    <a:pt x="10380" y="3787"/>
                  </a:cubicBezTo>
                  <a:cubicBezTo>
                    <a:pt x="11792" y="3386"/>
                    <a:pt x="13124" y="2953"/>
                    <a:pt x="14327" y="2536"/>
                  </a:cubicBezTo>
                  <a:cubicBezTo>
                    <a:pt x="15530" y="2102"/>
                    <a:pt x="16605" y="1701"/>
                    <a:pt x="17488" y="1332"/>
                  </a:cubicBezTo>
                  <a:cubicBezTo>
                    <a:pt x="17937" y="1140"/>
                    <a:pt x="18338" y="963"/>
                    <a:pt x="18691" y="803"/>
                  </a:cubicBezTo>
                  <a:cubicBezTo>
                    <a:pt x="19028" y="643"/>
                    <a:pt x="19333" y="514"/>
                    <a:pt x="19573" y="386"/>
                  </a:cubicBezTo>
                  <a:lnTo>
                    <a:pt x="20135" y="113"/>
                  </a:lnTo>
                  <a:cubicBezTo>
                    <a:pt x="20199" y="81"/>
                    <a:pt x="20263" y="33"/>
                    <a:pt x="20311" y="1"/>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8" name="Google Shape;1518;p8"/>
            <p:cNvSpPr/>
            <p:nvPr/>
          </p:nvSpPr>
          <p:spPr>
            <a:xfrm>
              <a:off x="2400751" y="2875456"/>
              <a:ext cx="143098" cy="297917"/>
            </a:xfrm>
            <a:custGeom>
              <a:avLst/>
              <a:gdLst/>
              <a:ahLst/>
              <a:cxnLst/>
              <a:rect l="l" t="t" r="r" b="b"/>
              <a:pathLst>
                <a:path w="4285" h="8921" extrusionOk="0">
                  <a:moveTo>
                    <a:pt x="17" y="0"/>
                  </a:moveTo>
                  <a:lnTo>
                    <a:pt x="17" y="0"/>
                  </a:lnTo>
                  <a:cubicBezTo>
                    <a:pt x="1" y="32"/>
                    <a:pt x="594" y="225"/>
                    <a:pt x="1493" y="658"/>
                  </a:cubicBezTo>
                  <a:cubicBezTo>
                    <a:pt x="2022" y="915"/>
                    <a:pt x="2503" y="1236"/>
                    <a:pt x="2937" y="1621"/>
                  </a:cubicBezTo>
                  <a:cubicBezTo>
                    <a:pt x="3466" y="2102"/>
                    <a:pt x="3835" y="2728"/>
                    <a:pt x="3963" y="3418"/>
                  </a:cubicBezTo>
                  <a:cubicBezTo>
                    <a:pt x="4108" y="4156"/>
                    <a:pt x="4027" y="4878"/>
                    <a:pt x="3979" y="5535"/>
                  </a:cubicBezTo>
                  <a:cubicBezTo>
                    <a:pt x="3931" y="6193"/>
                    <a:pt x="3899" y="6787"/>
                    <a:pt x="3851" y="7300"/>
                  </a:cubicBezTo>
                  <a:cubicBezTo>
                    <a:pt x="3835" y="7765"/>
                    <a:pt x="3803" y="8166"/>
                    <a:pt x="3787" y="8487"/>
                  </a:cubicBezTo>
                  <a:cubicBezTo>
                    <a:pt x="3771" y="8632"/>
                    <a:pt x="3771" y="8776"/>
                    <a:pt x="3787" y="8920"/>
                  </a:cubicBezTo>
                  <a:cubicBezTo>
                    <a:pt x="3819" y="8776"/>
                    <a:pt x="3851" y="8632"/>
                    <a:pt x="3851" y="8487"/>
                  </a:cubicBezTo>
                  <a:cubicBezTo>
                    <a:pt x="3883" y="8182"/>
                    <a:pt x="3931" y="7781"/>
                    <a:pt x="3979" y="7300"/>
                  </a:cubicBezTo>
                  <a:cubicBezTo>
                    <a:pt x="4027" y="6803"/>
                    <a:pt x="4076" y="6209"/>
                    <a:pt x="4140" y="5551"/>
                  </a:cubicBezTo>
                  <a:cubicBezTo>
                    <a:pt x="4188" y="4894"/>
                    <a:pt x="4284" y="4156"/>
                    <a:pt x="4140" y="3386"/>
                  </a:cubicBezTo>
                  <a:cubicBezTo>
                    <a:pt x="3995" y="2664"/>
                    <a:pt x="3610" y="1990"/>
                    <a:pt x="3049" y="1508"/>
                  </a:cubicBezTo>
                  <a:cubicBezTo>
                    <a:pt x="2600" y="1107"/>
                    <a:pt x="2102" y="786"/>
                    <a:pt x="1557" y="546"/>
                  </a:cubicBezTo>
                  <a:cubicBezTo>
                    <a:pt x="1188" y="385"/>
                    <a:pt x="819" y="241"/>
                    <a:pt x="434" y="113"/>
                  </a:cubicBezTo>
                  <a:cubicBezTo>
                    <a:pt x="305" y="65"/>
                    <a:pt x="161" y="16"/>
                    <a:pt x="17" y="0"/>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9" name="Google Shape;1519;p8"/>
            <p:cNvSpPr/>
            <p:nvPr/>
          </p:nvSpPr>
          <p:spPr>
            <a:xfrm>
              <a:off x="2556672" y="1145227"/>
              <a:ext cx="570721" cy="467463"/>
            </a:xfrm>
            <a:custGeom>
              <a:avLst/>
              <a:gdLst/>
              <a:ahLst/>
              <a:cxnLst/>
              <a:rect l="l" t="t" r="r" b="b"/>
              <a:pathLst>
                <a:path w="17090" h="13998" extrusionOk="0">
                  <a:moveTo>
                    <a:pt x="9987" y="0"/>
                  </a:moveTo>
                  <a:cubicBezTo>
                    <a:pt x="9895" y="0"/>
                    <a:pt x="9823" y="9"/>
                    <a:pt x="9769" y="9"/>
                  </a:cubicBezTo>
                  <a:cubicBezTo>
                    <a:pt x="9758" y="9"/>
                    <a:pt x="9748" y="8"/>
                    <a:pt x="9739" y="7"/>
                  </a:cubicBezTo>
                  <a:cubicBezTo>
                    <a:pt x="9738" y="7"/>
                    <a:pt x="9737" y="7"/>
                    <a:pt x="9736" y="7"/>
                  </a:cubicBezTo>
                  <a:cubicBezTo>
                    <a:pt x="9395" y="7"/>
                    <a:pt x="7935" y="3607"/>
                    <a:pt x="5006" y="6280"/>
                  </a:cubicBezTo>
                  <a:cubicBezTo>
                    <a:pt x="2054" y="8960"/>
                    <a:pt x="0" y="9345"/>
                    <a:pt x="0" y="9345"/>
                  </a:cubicBezTo>
                  <a:lnTo>
                    <a:pt x="2728" y="13997"/>
                  </a:lnTo>
                  <a:cubicBezTo>
                    <a:pt x="2728" y="13997"/>
                    <a:pt x="5920" y="12810"/>
                    <a:pt x="8391" y="12601"/>
                  </a:cubicBezTo>
                  <a:cubicBezTo>
                    <a:pt x="8588" y="12585"/>
                    <a:pt x="8794" y="12577"/>
                    <a:pt x="9006" y="12577"/>
                  </a:cubicBezTo>
                  <a:cubicBezTo>
                    <a:pt x="11462" y="12577"/>
                    <a:pt x="14808" y="13599"/>
                    <a:pt x="15354" y="13628"/>
                  </a:cubicBezTo>
                  <a:cubicBezTo>
                    <a:pt x="15360" y="13628"/>
                    <a:pt x="15366" y="13629"/>
                    <a:pt x="15373" y="13629"/>
                  </a:cubicBezTo>
                  <a:cubicBezTo>
                    <a:pt x="15956" y="13629"/>
                    <a:pt x="17089" y="12147"/>
                    <a:pt x="14375" y="5799"/>
                  </a:cubicBezTo>
                  <a:cubicBezTo>
                    <a:pt x="12068" y="357"/>
                    <a:pt x="10599" y="0"/>
                    <a:pt x="9987" y="0"/>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0" name="Google Shape;1520;p8"/>
            <p:cNvSpPr/>
            <p:nvPr/>
          </p:nvSpPr>
          <p:spPr>
            <a:xfrm>
              <a:off x="2394874" y="1418165"/>
              <a:ext cx="267360" cy="247724"/>
            </a:xfrm>
            <a:custGeom>
              <a:avLst/>
              <a:gdLst/>
              <a:ahLst/>
              <a:cxnLst/>
              <a:rect l="l" t="t" r="r" b="b"/>
              <a:pathLst>
                <a:path w="8006" h="7418" extrusionOk="0">
                  <a:moveTo>
                    <a:pt x="5631" y="0"/>
                  </a:moveTo>
                  <a:lnTo>
                    <a:pt x="1203" y="2198"/>
                  </a:lnTo>
                  <a:cubicBezTo>
                    <a:pt x="353" y="2631"/>
                    <a:pt x="0" y="3658"/>
                    <a:pt x="417" y="4509"/>
                  </a:cubicBezTo>
                  <a:lnTo>
                    <a:pt x="433" y="4509"/>
                  </a:lnTo>
                  <a:lnTo>
                    <a:pt x="1091" y="5856"/>
                  </a:lnTo>
                  <a:lnTo>
                    <a:pt x="1380" y="6450"/>
                  </a:lnTo>
                  <a:cubicBezTo>
                    <a:pt x="1678" y="7058"/>
                    <a:pt x="2295" y="7418"/>
                    <a:pt x="2941" y="7418"/>
                  </a:cubicBezTo>
                  <a:cubicBezTo>
                    <a:pt x="3165" y="7418"/>
                    <a:pt x="3391" y="7375"/>
                    <a:pt x="3610" y="7284"/>
                  </a:cubicBezTo>
                  <a:lnTo>
                    <a:pt x="8006" y="5888"/>
                  </a:lnTo>
                  <a:lnTo>
                    <a:pt x="5631" y="0"/>
                  </a:ln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1" name="Google Shape;1521;p8"/>
            <p:cNvSpPr/>
            <p:nvPr/>
          </p:nvSpPr>
          <p:spPr>
            <a:xfrm>
              <a:off x="2491285" y="1612123"/>
              <a:ext cx="260448" cy="243783"/>
            </a:xfrm>
            <a:custGeom>
              <a:avLst/>
              <a:gdLst/>
              <a:ahLst/>
              <a:cxnLst/>
              <a:rect l="l" t="t" r="r" b="b"/>
              <a:pathLst>
                <a:path w="7799" h="7300" extrusionOk="0">
                  <a:moveTo>
                    <a:pt x="3563" y="0"/>
                  </a:moveTo>
                  <a:lnTo>
                    <a:pt x="1" y="882"/>
                  </a:lnTo>
                  <a:lnTo>
                    <a:pt x="1316" y="3658"/>
                  </a:lnTo>
                  <a:lnTo>
                    <a:pt x="2006" y="3481"/>
                  </a:lnTo>
                  <a:lnTo>
                    <a:pt x="6450" y="7300"/>
                  </a:lnTo>
                  <a:lnTo>
                    <a:pt x="7798" y="4861"/>
                  </a:lnTo>
                  <a:cubicBezTo>
                    <a:pt x="7798" y="4861"/>
                    <a:pt x="5135" y="3626"/>
                    <a:pt x="4670" y="2647"/>
                  </a:cubicBezTo>
                  <a:cubicBezTo>
                    <a:pt x="4204" y="1685"/>
                    <a:pt x="4782" y="1476"/>
                    <a:pt x="4782" y="1476"/>
                  </a:cubicBezTo>
                  <a:lnTo>
                    <a:pt x="3563" y="0"/>
                  </a:ln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2" name="Google Shape;1522;p8"/>
            <p:cNvSpPr/>
            <p:nvPr/>
          </p:nvSpPr>
          <p:spPr>
            <a:xfrm>
              <a:off x="2869550" y="1150437"/>
              <a:ext cx="226652" cy="422413"/>
            </a:xfrm>
            <a:custGeom>
              <a:avLst/>
              <a:gdLst/>
              <a:ahLst/>
              <a:cxnLst/>
              <a:rect l="l" t="t" r="r" b="b"/>
              <a:pathLst>
                <a:path w="6787" h="12649" extrusionOk="0">
                  <a:moveTo>
                    <a:pt x="895" y="1"/>
                  </a:moveTo>
                  <a:cubicBezTo>
                    <a:pt x="845" y="1"/>
                    <a:pt x="798" y="10"/>
                    <a:pt x="755" y="28"/>
                  </a:cubicBezTo>
                  <a:cubicBezTo>
                    <a:pt x="1" y="349"/>
                    <a:pt x="546" y="3429"/>
                    <a:pt x="2006" y="6910"/>
                  </a:cubicBezTo>
                  <a:cubicBezTo>
                    <a:pt x="3383" y="10179"/>
                    <a:pt x="5060" y="12649"/>
                    <a:pt x="5879" y="12649"/>
                  </a:cubicBezTo>
                  <a:cubicBezTo>
                    <a:pt x="5928" y="12649"/>
                    <a:pt x="5974" y="12640"/>
                    <a:pt x="6017" y="12622"/>
                  </a:cubicBezTo>
                  <a:cubicBezTo>
                    <a:pt x="6787" y="12301"/>
                    <a:pt x="6225" y="9221"/>
                    <a:pt x="4782" y="5739"/>
                  </a:cubicBezTo>
                  <a:cubicBezTo>
                    <a:pt x="3404" y="2470"/>
                    <a:pt x="1727" y="1"/>
                    <a:pt x="895"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3" name="Google Shape;1523;p8"/>
            <p:cNvSpPr/>
            <p:nvPr/>
          </p:nvSpPr>
          <p:spPr>
            <a:xfrm>
              <a:off x="2381482" y="1573518"/>
              <a:ext cx="53065" cy="58441"/>
            </a:xfrm>
            <a:custGeom>
              <a:avLst/>
              <a:gdLst/>
              <a:ahLst/>
              <a:cxnLst/>
              <a:rect l="l" t="t" r="r" b="b"/>
              <a:pathLst>
                <a:path w="1589" h="1750" extrusionOk="0">
                  <a:moveTo>
                    <a:pt x="898" y="1"/>
                  </a:moveTo>
                  <a:lnTo>
                    <a:pt x="0" y="530"/>
                  </a:lnTo>
                  <a:lnTo>
                    <a:pt x="401" y="1750"/>
                  </a:lnTo>
                  <a:lnTo>
                    <a:pt x="1588" y="1413"/>
                  </a:lnTo>
                  <a:lnTo>
                    <a:pt x="898" y="1"/>
                  </a:ln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4" name="Google Shape;1524;p8"/>
            <p:cNvSpPr/>
            <p:nvPr/>
          </p:nvSpPr>
          <p:spPr>
            <a:xfrm>
              <a:off x="2503608" y="1629255"/>
              <a:ext cx="120589" cy="64853"/>
            </a:xfrm>
            <a:custGeom>
              <a:avLst/>
              <a:gdLst/>
              <a:ahLst/>
              <a:cxnLst/>
              <a:rect l="l" t="t" r="r" b="b"/>
              <a:pathLst>
                <a:path w="3611" h="1942" extrusionOk="0">
                  <a:moveTo>
                    <a:pt x="3611" y="0"/>
                  </a:moveTo>
                  <a:lnTo>
                    <a:pt x="1" y="1156"/>
                  </a:lnTo>
                  <a:lnTo>
                    <a:pt x="370" y="1942"/>
                  </a:lnTo>
                  <a:lnTo>
                    <a:pt x="3611" y="0"/>
                  </a:ln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5" name="Google Shape;1525;p8"/>
            <p:cNvSpPr/>
            <p:nvPr/>
          </p:nvSpPr>
          <p:spPr>
            <a:xfrm>
              <a:off x="2407731" y="1573518"/>
              <a:ext cx="26816" cy="49859"/>
            </a:xfrm>
            <a:custGeom>
              <a:avLst/>
              <a:gdLst/>
              <a:ahLst/>
              <a:cxnLst/>
              <a:rect l="l" t="t" r="r" b="b"/>
              <a:pathLst>
                <a:path w="803" h="1493" extrusionOk="0">
                  <a:moveTo>
                    <a:pt x="112" y="1"/>
                  </a:moveTo>
                  <a:lnTo>
                    <a:pt x="0" y="65"/>
                  </a:lnTo>
                  <a:lnTo>
                    <a:pt x="562" y="1493"/>
                  </a:lnTo>
                  <a:lnTo>
                    <a:pt x="802" y="1413"/>
                  </a:lnTo>
                  <a:lnTo>
                    <a:pt x="112" y="1"/>
                  </a:ln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6" name="Google Shape;1526;p8"/>
            <p:cNvSpPr/>
            <p:nvPr/>
          </p:nvSpPr>
          <p:spPr>
            <a:xfrm>
              <a:off x="2656323" y="1590683"/>
              <a:ext cx="27885" cy="9150"/>
            </a:xfrm>
            <a:custGeom>
              <a:avLst/>
              <a:gdLst/>
              <a:ahLst/>
              <a:cxnLst/>
              <a:rect l="l" t="t" r="r" b="b"/>
              <a:pathLst>
                <a:path w="835" h="274" extrusionOk="0">
                  <a:moveTo>
                    <a:pt x="819" y="0"/>
                  </a:moveTo>
                  <a:lnTo>
                    <a:pt x="0" y="273"/>
                  </a:lnTo>
                  <a:cubicBezTo>
                    <a:pt x="0" y="273"/>
                    <a:pt x="835" y="0"/>
                    <a:pt x="819"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7" name="Google Shape;1527;p8"/>
            <p:cNvSpPr/>
            <p:nvPr/>
          </p:nvSpPr>
          <p:spPr>
            <a:xfrm>
              <a:off x="2437719" y="1548672"/>
              <a:ext cx="88430" cy="36801"/>
            </a:xfrm>
            <a:custGeom>
              <a:avLst/>
              <a:gdLst/>
              <a:ahLst/>
              <a:cxnLst/>
              <a:rect l="l" t="t" r="r" b="b"/>
              <a:pathLst>
                <a:path w="2648" h="1102" extrusionOk="0">
                  <a:moveTo>
                    <a:pt x="2613" y="0"/>
                  </a:moveTo>
                  <a:cubicBezTo>
                    <a:pt x="2506" y="0"/>
                    <a:pt x="1956" y="210"/>
                    <a:pt x="1300" y="472"/>
                  </a:cubicBezTo>
                  <a:cubicBezTo>
                    <a:pt x="578" y="777"/>
                    <a:pt x="1" y="1050"/>
                    <a:pt x="17" y="1098"/>
                  </a:cubicBezTo>
                  <a:cubicBezTo>
                    <a:pt x="18" y="1100"/>
                    <a:pt x="21" y="1101"/>
                    <a:pt x="28" y="1101"/>
                  </a:cubicBezTo>
                  <a:cubicBezTo>
                    <a:pt x="114" y="1101"/>
                    <a:pt x="675" y="901"/>
                    <a:pt x="1348" y="617"/>
                  </a:cubicBezTo>
                  <a:cubicBezTo>
                    <a:pt x="2070" y="312"/>
                    <a:pt x="2648" y="39"/>
                    <a:pt x="2632" y="7"/>
                  </a:cubicBezTo>
                  <a:cubicBezTo>
                    <a:pt x="2630" y="3"/>
                    <a:pt x="2624" y="0"/>
                    <a:pt x="2613" y="0"/>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8" name="Google Shape;1528;p8"/>
            <p:cNvSpPr/>
            <p:nvPr/>
          </p:nvSpPr>
          <p:spPr>
            <a:xfrm>
              <a:off x="2426465" y="1520921"/>
              <a:ext cx="79881" cy="36267"/>
            </a:xfrm>
            <a:custGeom>
              <a:avLst/>
              <a:gdLst/>
              <a:ahLst/>
              <a:cxnLst/>
              <a:rect l="l" t="t" r="r" b="b"/>
              <a:pathLst>
                <a:path w="2392" h="1086" extrusionOk="0">
                  <a:moveTo>
                    <a:pt x="2365" y="0"/>
                  </a:moveTo>
                  <a:cubicBezTo>
                    <a:pt x="2284" y="0"/>
                    <a:pt x="1769" y="201"/>
                    <a:pt x="1156" y="485"/>
                  </a:cubicBezTo>
                  <a:cubicBezTo>
                    <a:pt x="514" y="774"/>
                    <a:pt x="1" y="1047"/>
                    <a:pt x="17" y="1079"/>
                  </a:cubicBezTo>
                  <a:cubicBezTo>
                    <a:pt x="18" y="1083"/>
                    <a:pt x="25" y="1086"/>
                    <a:pt x="36" y="1086"/>
                  </a:cubicBezTo>
                  <a:cubicBezTo>
                    <a:pt x="139" y="1086"/>
                    <a:pt x="640" y="889"/>
                    <a:pt x="1220" y="613"/>
                  </a:cubicBezTo>
                  <a:cubicBezTo>
                    <a:pt x="1878" y="325"/>
                    <a:pt x="2391" y="52"/>
                    <a:pt x="2375" y="4"/>
                  </a:cubicBezTo>
                  <a:cubicBezTo>
                    <a:pt x="2374" y="2"/>
                    <a:pt x="2370" y="0"/>
                    <a:pt x="2365" y="0"/>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9" name="Google Shape;1529;p8"/>
            <p:cNvSpPr/>
            <p:nvPr/>
          </p:nvSpPr>
          <p:spPr>
            <a:xfrm>
              <a:off x="2452714" y="1581900"/>
              <a:ext cx="79881" cy="33061"/>
            </a:xfrm>
            <a:custGeom>
              <a:avLst/>
              <a:gdLst/>
              <a:ahLst/>
              <a:cxnLst/>
              <a:rect l="l" t="t" r="r" b="b"/>
              <a:pathLst>
                <a:path w="2392" h="990" extrusionOk="0">
                  <a:moveTo>
                    <a:pt x="2370" y="0"/>
                  </a:moveTo>
                  <a:cubicBezTo>
                    <a:pt x="2261" y="0"/>
                    <a:pt x="1771" y="208"/>
                    <a:pt x="1188" y="456"/>
                  </a:cubicBezTo>
                  <a:cubicBezTo>
                    <a:pt x="1012" y="536"/>
                    <a:pt x="867" y="600"/>
                    <a:pt x="723" y="664"/>
                  </a:cubicBezTo>
                  <a:cubicBezTo>
                    <a:pt x="578" y="713"/>
                    <a:pt x="450" y="761"/>
                    <a:pt x="338" y="809"/>
                  </a:cubicBezTo>
                  <a:cubicBezTo>
                    <a:pt x="129" y="889"/>
                    <a:pt x="1" y="953"/>
                    <a:pt x="1" y="985"/>
                  </a:cubicBezTo>
                  <a:cubicBezTo>
                    <a:pt x="4" y="988"/>
                    <a:pt x="10" y="989"/>
                    <a:pt x="20" y="989"/>
                  </a:cubicBezTo>
                  <a:cubicBezTo>
                    <a:pt x="69" y="989"/>
                    <a:pt x="200" y="958"/>
                    <a:pt x="386" y="905"/>
                  </a:cubicBezTo>
                  <a:cubicBezTo>
                    <a:pt x="498" y="873"/>
                    <a:pt x="626" y="841"/>
                    <a:pt x="771" y="793"/>
                  </a:cubicBezTo>
                  <a:cubicBezTo>
                    <a:pt x="931" y="745"/>
                    <a:pt x="1076" y="664"/>
                    <a:pt x="1236" y="600"/>
                  </a:cubicBezTo>
                  <a:cubicBezTo>
                    <a:pt x="1894" y="328"/>
                    <a:pt x="2391" y="39"/>
                    <a:pt x="2391" y="7"/>
                  </a:cubicBezTo>
                  <a:cubicBezTo>
                    <a:pt x="2388" y="2"/>
                    <a:pt x="2381" y="0"/>
                    <a:pt x="2370" y="0"/>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0" name="Google Shape;1530;p8"/>
            <p:cNvSpPr/>
            <p:nvPr/>
          </p:nvSpPr>
          <p:spPr>
            <a:xfrm>
              <a:off x="2924218" y="1306225"/>
              <a:ext cx="120022" cy="145736"/>
            </a:xfrm>
            <a:custGeom>
              <a:avLst/>
              <a:gdLst/>
              <a:ahLst/>
              <a:cxnLst/>
              <a:rect l="l" t="t" r="r" b="b"/>
              <a:pathLst>
                <a:path w="3594" h="4364" extrusionOk="0">
                  <a:moveTo>
                    <a:pt x="887" y="1"/>
                  </a:moveTo>
                  <a:cubicBezTo>
                    <a:pt x="385" y="1"/>
                    <a:pt x="0" y="224"/>
                    <a:pt x="0" y="224"/>
                  </a:cubicBezTo>
                  <a:cubicBezTo>
                    <a:pt x="369" y="1684"/>
                    <a:pt x="963" y="3064"/>
                    <a:pt x="1733" y="4363"/>
                  </a:cubicBezTo>
                  <a:cubicBezTo>
                    <a:pt x="1733" y="4363"/>
                    <a:pt x="3594" y="4026"/>
                    <a:pt x="2695" y="1604"/>
                  </a:cubicBezTo>
                  <a:cubicBezTo>
                    <a:pt x="2213" y="302"/>
                    <a:pt x="1470" y="1"/>
                    <a:pt x="887" y="1"/>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1" name="Google Shape;1531;p8"/>
            <p:cNvSpPr/>
            <p:nvPr/>
          </p:nvSpPr>
          <p:spPr>
            <a:xfrm>
              <a:off x="2863673" y="1216726"/>
              <a:ext cx="159695" cy="353620"/>
            </a:xfrm>
            <a:custGeom>
              <a:avLst/>
              <a:gdLst/>
              <a:ahLst/>
              <a:cxnLst/>
              <a:rect l="l" t="t" r="r" b="b"/>
              <a:pathLst>
                <a:path w="4782" h="10589" extrusionOk="0">
                  <a:moveTo>
                    <a:pt x="0" y="0"/>
                  </a:moveTo>
                  <a:cubicBezTo>
                    <a:pt x="6" y="13"/>
                    <a:pt x="11" y="26"/>
                    <a:pt x="16" y="39"/>
                  </a:cubicBezTo>
                  <a:lnTo>
                    <a:pt x="16" y="39"/>
                  </a:lnTo>
                  <a:cubicBezTo>
                    <a:pt x="16" y="26"/>
                    <a:pt x="16" y="13"/>
                    <a:pt x="16" y="0"/>
                  </a:cubicBezTo>
                  <a:close/>
                  <a:moveTo>
                    <a:pt x="16" y="39"/>
                  </a:moveTo>
                  <a:cubicBezTo>
                    <a:pt x="19" y="184"/>
                    <a:pt x="35" y="318"/>
                    <a:pt x="64" y="465"/>
                  </a:cubicBezTo>
                  <a:cubicBezTo>
                    <a:pt x="112" y="754"/>
                    <a:pt x="177" y="1187"/>
                    <a:pt x="273" y="1701"/>
                  </a:cubicBezTo>
                  <a:cubicBezTo>
                    <a:pt x="353" y="1973"/>
                    <a:pt x="417" y="2246"/>
                    <a:pt x="497" y="2551"/>
                  </a:cubicBezTo>
                  <a:cubicBezTo>
                    <a:pt x="546" y="2711"/>
                    <a:pt x="578" y="2856"/>
                    <a:pt x="626" y="3016"/>
                  </a:cubicBezTo>
                  <a:cubicBezTo>
                    <a:pt x="642" y="3096"/>
                    <a:pt x="674" y="3177"/>
                    <a:pt x="690" y="3273"/>
                  </a:cubicBezTo>
                  <a:cubicBezTo>
                    <a:pt x="706" y="3353"/>
                    <a:pt x="738" y="3433"/>
                    <a:pt x="770" y="3514"/>
                  </a:cubicBezTo>
                  <a:lnTo>
                    <a:pt x="1139" y="4556"/>
                  </a:lnTo>
                  <a:cubicBezTo>
                    <a:pt x="1171" y="4653"/>
                    <a:pt x="1203" y="4733"/>
                    <a:pt x="1235" y="4829"/>
                  </a:cubicBezTo>
                  <a:cubicBezTo>
                    <a:pt x="1268" y="4925"/>
                    <a:pt x="1316" y="5006"/>
                    <a:pt x="1364" y="5102"/>
                  </a:cubicBezTo>
                  <a:cubicBezTo>
                    <a:pt x="1444" y="5278"/>
                    <a:pt x="1524" y="5471"/>
                    <a:pt x="1604" y="5647"/>
                  </a:cubicBezTo>
                  <a:cubicBezTo>
                    <a:pt x="1685" y="5840"/>
                    <a:pt x="1765" y="6016"/>
                    <a:pt x="1861" y="6209"/>
                  </a:cubicBezTo>
                  <a:cubicBezTo>
                    <a:pt x="1893" y="6289"/>
                    <a:pt x="1925" y="6385"/>
                    <a:pt x="1973" y="6466"/>
                  </a:cubicBezTo>
                  <a:cubicBezTo>
                    <a:pt x="2022" y="6546"/>
                    <a:pt x="2070" y="6642"/>
                    <a:pt x="2118" y="6722"/>
                  </a:cubicBezTo>
                  <a:lnTo>
                    <a:pt x="2663" y="7685"/>
                  </a:lnTo>
                  <a:cubicBezTo>
                    <a:pt x="2695" y="7765"/>
                    <a:pt x="2744" y="7845"/>
                    <a:pt x="2792" y="7926"/>
                  </a:cubicBezTo>
                  <a:cubicBezTo>
                    <a:pt x="2840" y="7990"/>
                    <a:pt x="2888" y="8054"/>
                    <a:pt x="2920" y="8134"/>
                  </a:cubicBezTo>
                  <a:lnTo>
                    <a:pt x="3193" y="8535"/>
                  </a:lnTo>
                  <a:cubicBezTo>
                    <a:pt x="3369" y="8792"/>
                    <a:pt x="3530" y="9032"/>
                    <a:pt x="3690" y="9257"/>
                  </a:cubicBezTo>
                  <a:cubicBezTo>
                    <a:pt x="4011" y="9674"/>
                    <a:pt x="4284" y="10011"/>
                    <a:pt x="4476" y="10236"/>
                  </a:cubicBezTo>
                  <a:cubicBezTo>
                    <a:pt x="4573" y="10364"/>
                    <a:pt x="4669" y="10476"/>
                    <a:pt x="4781" y="10589"/>
                  </a:cubicBezTo>
                  <a:cubicBezTo>
                    <a:pt x="4701" y="10460"/>
                    <a:pt x="4621" y="10332"/>
                    <a:pt x="4524" y="10204"/>
                  </a:cubicBezTo>
                  <a:cubicBezTo>
                    <a:pt x="4332" y="9963"/>
                    <a:pt x="4091" y="9610"/>
                    <a:pt x="3770" y="9193"/>
                  </a:cubicBezTo>
                  <a:lnTo>
                    <a:pt x="3305" y="8471"/>
                  </a:lnTo>
                  <a:cubicBezTo>
                    <a:pt x="3225" y="8343"/>
                    <a:pt x="3129" y="8198"/>
                    <a:pt x="3032" y="8054"/>
                  </a:cubicBezTo>
                  <a:cubicBezTo>
                    <a:pt x="3000" y="7990"/>
                    <a:pt x="2952" y="7926"/>
                    <a:pt x="2904" y="7845"/>
                  </a:cubicBezTo>
                  <a:cubicBezTo>
                    <a:pt x="2856" y="7781"/>
                    <a:pt x="2824" y="7701"/>
                    <a:pt x="2776" y="7621"/>
                  </a:cubicBezTo>
                  <a:cubicBezTo>
                    <a:pt x="2615" y="7316"/>
                    <a:pt x="2439" y="6995"/>
                    <a:pt x="2246" y="6658"/>
                  </a:cubicBezTo>
                  <a:cubicBezTo>
                    <a:pt x="2198" y="6578"/>
                    <a:pt x="2166" y="6482"/>
                    <a:pt x="2118" y="6401"/>
                  </a:cubicBezTo>
                  <a:cubicBezTo>
                    <a:pt x="2070" y="6321"/>
                    <a:pt x="2038" y="6225"/>
                    <a:pt x="1990" y="6145"/>
                  </a:cubicBezTo>
                  <a:cubicBezTo>
                    <a:pt x="1909" y="5952"/>
                    <a:pt x="1829" y="5776"/>
                    <a:pt x="1749" y="5583"/>
                  </a:cubicBezTo>
                  <a:cubicBezTo>
                    <a:pt x="1653" y="5407"/>
                    <a:pt x="1572" y="5230"/>
                    <a:pt x="1492" y="5038"/>
                  </a:cubicBezTo>
                  <a:cubicBezTo>
                    <a:pt x="1460" y="4957"/>
                    <a:pt x="1412" y="4861"/>
                    <a:pt x="1380" y="4781"/>
                  </a:cubicBezTo>
                  <a:cubicBezTo>
                    <a:pt x="1348" y="4685"/>
                    <a:pt x="1316" y="4588"/>
                    <a:pt x="1284" y="4508"/>
                  </a:cubicBezTo>
                  <a:cubicBezTo>
                    <a:pt x="1155" y="4139"/>
                    <a:pt x="1027" y="3802"/>
                    <a:pt x="899" y="3465"/>
                  </a:cubicBezTo>
                  <a:cubicBezTo>
                    <a:pt x="883" y="3385"/>
                    <a:pt x="834" y="3305"/>
                    <a:pt x="818" y="3225"/>
                  </a:cubicBezTo>
                  <a:cubicBezTo>
                    <a:pt x="786" y="3145"/>
                    <a:pt x="770" y="3064"/>
                    <a:pt x="754" y="2984"/>
                  </a:cubicBezTo>
                  <a:lnTo>
                    <a:pt x="626" y="2519"/>
                  </a:lnTo>
                  <a:cubicBezTo>
                    <a:pt x="530" y="2214"/>
                    <a:pt x="449" y="1941"/>
                    <a:pt x="385" y="1685"/>
                  </a:cubicBezTo>
                  <a:cubicBezTo>
                    <a:pt x="273" y="1171"/>
                    <a:pt x="177" y="754"/>
                    <a:pt x="112" y="449"/>
                  </a:cubicBezTo>
                  <a:cubicBezTo>
                    <a:pt x="98" y="318"/>
                    <a:pt x="70" y="173"/>
                    <a:pt x="16" y="39"/>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2" name="Google Shape;1532;p8"/>
            <p:cNvSpPr/>
            <p:nvPr/>
          </p:nvSpPr>
          <p:spPr>
            <a:xfrm>
              <a:off x="2655254" y="1716048"/>
              <a:ext cx="79313" cy="92170"/>
            </a:xfrm>
            <a:custGeom>
              <a:avLst/>
              <a:gdLst/>
              <a:ahLst/>
              <a:cxnLst/>
              <a:rect l="l" t="t" r="r" b="b"/>
              <a:pathLst>
                <a:path w="2375" h="2760" extrusionOk="0">
                  <a:moveTo>
                    <a:pt x="64" y="0"/>
                  </a:moveTo>
                  <a:lnTo>
                    <a:pt x="64" y="0"/>
                  </a:lnTo>
                  <a:cubicBezTo>
                    <a:pt x="0" y="402"/>
                    <a:pt x="16" y="819"/>
                    <a:pt x="113" y="1220"/>
                  </a:cubicBezTo>
                  <a:cubicBezTo>
                    <a:pt x="143" y="1357"/>
                    <a:pt x="232" y="1510"/>
                    <a:pt x="365" y="1510"/>
                  </a:cubicBezTo>
                  <a:cubicBezTo>
                    <a:pt x="372" y="1510"/>
                    <a:pt x="379" y="1509"/>
                    <a:pt x="385" y="1509"/>
                  </a:cubicBezTo>
                  <a:cubicBezTo>
                    <a:pt x="449" y="1476"/>
                    <a:pt x="514" y="1428"/>
                    <a:pt x="546" y="1364"/>
                  </a:cubicBezTo>
                  <a:cubicBezTo>
                    <a:pt x="653" y="1209"/>
                    <a:pt x="725" y="1027"/>
                    <a:pt x="761" y="845"/>
                  </a:cubicBezTo>
                  <a:lnTo>
                    <a:pt x="761" y="845"/>
                  </a:lnTo>
                  <a:cubicBezTo>
                    <a:pt x="735" y="1144"/>
                    <a:pt x="771" y="1458"/>
                    <a:pt x="851" y="1749"/>
                  </a:cubicBezTo>
                  <a:cubicBezTo>
                    <a:pt x="899" y="1910"/>
                    <a:pt x="1011" y="2086"/>
                    <a:pt x="1171" y="2102"/>
                  </a:cubicBezTo>
                  <a:cubicBezTo>
                    <a:pt x="1178" y="2103"/>
                    <a:pt x="1185" y="2103"/>
                    <a:pt x="1192" y="2103"/>
                  </a:cubicBezTo>
                  <a:cubicBezTo>
                    <a:pt x="1373" y="2103"/>
                    <a:pt x="1493" y="1903"/>
                    <a:pt x="1524" y="1717"/>
                  </a:cubicBezTo>
                  <a:cubicBezTo>
                    <a:pt x="1508" y="1525"/>
                    <a:pt x="1540" y="1348"/>
                    <a:pt x="1572" y="1156"/>
                  </a:cubicBezTo>
                  <a:lnTo>
                    <a:pt x="1572" y="1156"/>
                  </a:lnTo>
                  <a:cubicBezTo>
                    <a:pt x="1540" y="1525"/>
                    <a:pt x="1524" y="1894"/>
                    <a:pt x="1556" y="2247"/>
                  </a:cubicBezTo>
                  <a:cubicBezTo>
                    <a:pt x="1572" y="2359"/>
                    <a:pt x="1589" y="2471"/>
                    <a:pt x="1637" y="2583"/>
                  </a:cubicBezTo>
                  <a:cubicBezTo>
                    <a:pt x="1685" y="2680"/>
                    <a:pt x="1781" y="2744"/>
                    <a:pt x="1893" y="2760"/>
                  </a:cubicBezTo>
                  <a:cubicBezTo>
                    <a:pt x="2022" y="2760"/>
                    <a:pt x="2134" y="2696"/>
                    <a:pt x="2182" y="2583"/>
                  </a:cubicBezTo>
                  <a:cubicBezTo>
                    <a:pt x="2246" y="2471"/>
                    <a:pt x="2278" y="2359"/>
                    <a:pt x="2278" y="2231"/>
                  </a:cubicBezTo>
                  <a:cubicBezTo>
                    <a:pt x="2327" y="1829"/>
                    <a:pt x="2359" y="1428"/>
                    <a:pt x="2375" y="1027"/>
                  </a:cubicBezTo>
                  <a:lnTo>
                    <a:pt x="64" y="0"/>
                  </a:lnTo>
                  <a:close/>
                </a:path>
              </a:pathLst>
            </a:custGeom>
            <a:solidFill>
              <a:srgbClr val="FFBE9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3" name="Google Shape;1533;p8"/>
            <p:cNvSpPr/>
            <p:nvPr/>
          </p:nvSpPr>
          <p:spPr>
            <a:xfrm>
              <a:off x="2168222" y="1442777"/>
              <a:ext cx="140960" cy="426721"/>
            </a:xfrm>
            <a:custGeom>
              <a:avLst/>
              <a:gdLst/>
              <a:ahLst/>
              <a:cxnLst/>
              <a:rect l="l" t="t" r="r" b="b"/>
              <a:pathLst>
                <a:path w="4221" h="12778" extrusionOk="0">
                  <a:moveTo>
                    <a:pt x="508" y="0"/>
                  </a:moveTo>
                  <a:cubicBezTo>
                    <a:pt x="457" y="0"/>
                    <a:pt x="349" y="192"/>
                    <a:pt x="241" y="547"/>
                  </a:cubicBezTo>
                  <a:cubicBezTo>
                    <a:pt x="81" y="1076"/>
                    <a:pt x="1" y="1622"/>
                    <a:pt x="33" y="2167"/>
                  </a:cubicBezTo>
                  <a:cubicBezTo>
                    <a:pt x="65" y="3001"/>
                    <a:pt x="273" y="3804"/>
                    <a:pt x="642" y="4542"/>
                  </a:cubicBezTo>
                  <a:cubicBezTo>
                    <a:pt x="1044" y="5392"/>
                    <a:pt x="1653" y="6178"/>
                    <a:pt x="2215" y="6996"/>
                  </a:cubicBezTo>
                  <a:cubicBezTo>
                    <a:pt x="2776" y="7798"/>
                    <a:pt x="3225" y="8617"/>
                    <a:pt x="3402" y="9403"/>
                  </a:cubicBezTo>
                  <a:cubicBezTo>
                    <a:pt x="3498" y="9772"/>
                    <a:pt x="3514" y="10157"/>
                    <a:pt x="3482" y="10526"/>
                  </a:cubicBezTo>
                  <a:cubicBezTo>
                    <a:pt x="3434" y="10847"/>
                    <a:pt x="3338" y="11152"/>
                    <a:pt x="3177" y="11440"/>
                  </a:cubicBezTo>
                  <a:cubicBezTo>
                    <a:pt x="2953" y="11873"/>
                    <a:pt x="2616" y="12226"/>
                    <a:pt x="2183" y="12451"/>
                  </a:cubicBezTo>
                  <a:cubicBezTo>
                    <a:pt x="1878" y="12611"/>
                    <a:pt x="1669" y="12644"/>
                    <a:pt x="1669" y="12708"/>
                  </a:cubicBezTo>
                  <a:cubicBezTo>
                    <a:pt x="1669" y="12739"/>
                    <a:pt x="1766" y="12778"/>
                    <a:pt x="1946" y="12778"/>
                  </a:cubicBezTo>
                  <a:cubicBezTo>
                    <a:pt x="2040" y="12778"/>
                    <a:pt x="2157" y="12767"/>
                    <a:pt x="2295" y="12740"/>
                  </a:cubicBezTo>
                  <a:cubicBezTo>
                    <a:pt x="2856" y="12595"/>
                    <a:pt x="3354" y="12226"/>
                    <a:pt x="3659" y="11745"/>
                  </a:cubicBezTo>
                  <a:cubicBezTo>
                    <a:pt x="3899" y="11408"/>
                    <a:pt x="4060" y="11039"/>
                    <a:pt x="4140" y="10638"/>
                  </a:cubicBezTo>
                  <a:cubicBezTo>
                    <a:pt x="4220" y="10189"/>
                    <a:pt x="4220" y="9724"/>
                    <a:pt x="4140" y="9258"/>
                  </a:cubicBezTo>
                  <a:cubicBezTo>
                    <a:pt x="3963" y="8312"/>
                    <a:pt x="3466" y="7381"/>
                    <a:pt x="2873" y="6531"/>
                  </a:cubicBezTo>
                  <a:cubicBezTo>
                    <a:pt x="2279" y="5681"/>
                    <a:pt x="1685" y="4943"/>
                    <a:pt x="1300" y="4205"/>
                  </a:cubicBezTo>
                  <a:cubicBezTo>
                    <a:pt x="947" y="3563"/>
                    <a:pt x="707" y="2857"/>
                    <a:pt x="594" y="2119"/>
                  </a:cubicBezTo>
                  <a:cubicBezTo>
                    <a:pt x="530" y="1622"/>
                    <a:pt x="514" y="1108"/>
                    <a:pt x="546" y="595"/>
                  </a:cubicBezTo>
                  <a:cubicBezTo>
                    <a:pt x="562" y="226"/>
                    <a:pt x="578" y="17"/>
                    <a:pt x="514" y="1"/>
                  </a:cubicBezTo>
                  <a:cubicBezTo>
                    <a:pt x="512" y="1"/>
                    <a:pt x="510" y="0"/>
                    <a:pt x="508"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4" name="Google Shape;1534;p8"/>
            <p:cNvSpPr/>
            <p:nvPr/>
          </p:nvSpPr>
          <p:spPr>
            <a:xfrm>
              <a:off x="1904101" y="1359757"/>
              <a:ext cx="276477" cy="584045"/>
            </a:xfrm>
            <a:custGeom>
              <a:avLst/>
              <a:gdLst/>
              <a:ahLst/>
              <a:cxnLst/>
              <a:rect l="l" t="t" r="r" b="b"/>
              <a:pathLst>
                <a:path w="8279" h="17489" extrusionOk="0">
                  <a:moveTo>
                    <a:pt x="3771" y="1"/>
                  </a:moveTo>
                  <a:lnTo>
                    <a:pt x="48" y="4252"/>
                  </a:lnTo>
                  <a:lnTo>
                    <a:pt x="0" y="14632"/>
                  </a:lnTo>
                  <a:cubicBezTo>
                    <a:pt x="0" y="16188"/>
                    <a:pt x="1236" y="17456"/>
                    <a:pt x="2792" y="17488"/>
                  </a:cubicBezTo>
                  <a:cubicBezTo>
                    <a:pt x="2812" y="17488"/>
                    <a:pt x="2831" y="17489"/>
                    <a:pt x="2851" y="17489"/>
                  </a:cubicBezTo>
                  <a:cubicBezTo>
                    <a:pt x="4381" y="17489"/>
                    <a:pt x="5632" y="16265"/>
                    <a:pt x="5680" y="14745"/>
                  </a:cubicBezTo>
                  <a:cubicBezTo>
                    <a:pt x="5728" y="13589"/>
                    <a:pt x="5776" y="12531"/>
                    <a:pt x="5776" y="12531"/>
                  </a:cubicBezTo>
                  <a:cubicBezTo>
                    <a:pt x="5776" y="12531"/>
                    <a:pt x="8086" y="12226"/>
                    <a:pt x="8182" y="9867"/>
                  </a:cubicBezTo>
                  <a:cubicBezTo>
                    <a:pt x="8279" y="7493"/>
                    <a:pt x="8038" y="2054"/>
                    <a:pt x="8038" y="2054"/>
                  </a:cubicBezTo>
                  <a:lnTo>
                    <a:pt x="3771" y="1"/>
                  </a:lnTo>
                  <a:close/>
                </a:path>
              </a:pathLst>
            </a:custGeom>
            <a:solidFill>
              <a:srgbClr val="FFBE9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5" name="Google Shape;1535;p8"/>
            <p:cNvSpPr/>
            <p:nvPr/>
          </p:nvSpPr>
          <p:spPr>
            <a:xfrm>
              <a:off x="2132322" y="1552112"/>
              <a:ext cx="23076" cy="19903"/>
            </a:xfrm>
            <a:custGeom>
              <a:avLst/>
              <a:gdLst/>
              <a:ahLst/>
              <a:cxnLst/>
              <a:rect l="l" t="t" r="r" b="b"/>
              <a:pathLst>
                <a:path w="691" h="596" extrusionOk="0">
                  <a:moveTo>
                    <a:pt x="386" y="0"/>
                  </a:moveTo>
                  <a:cubicBezTo>
                    <a:pt x="129" y="16"/>
                    <a:pt x="1" y="321"/>
                    <a:pt x="193" y="514"/>
                  </a:cubicBezTo>
                  <a:cubicBezTo>
                    <a:pt x="250" y="570"/>
                    <a:pt x="321" y="595"/>
                    <a:pt x="391" y="595"/>
                  </a:cubicBezTo>
                  <a:cubicBezTo>
                    <a:pt x="542" y="595"/>
                    <a:pt x="691" y="480"/>
                    <a:pt x="691" y="305"/>
                  </a:cubicBezTo>
                  <a:cubicBezTo>
                    <a:pt x="691" y="145"/>
                    <a:pt x="562" y="0"/>
                    <a:pt x="386"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6" name="Google Shape;1536;p8"/>
            <p:cNvSpPr/>
            <p:nvPr/>
          </p:nvSpPr>
          <p:spPr>
            <a:xfrm>
              <a:off x="2129650" y="1538019"/>
              <a:ext cx="39673" cy="12089"/>
            </a:xfrm>
            <a:custGeom>
              <a:avLst/>
              <a:gdLst/>
              <a:ahLst/>
              <a:cxnLst/>
              <a:rect l="l" t="t" r="r" b="b"/>
              <a:pathLst>
                <a:path w="1188" h="362" extrusionOk="0">
                  <a:moveTo>
                    <a:pt x="568" y="0"/>
                  </a:moveTo>
                  <a:cubicBezTo>
                    <a:pt x="416" y="0"/>
                    <a:pt x="262" y="45"/>
                    <a:pt x="129" y="133"/>
                  </a:cubicBezTo>
                  <a:cubicBezTo>
                    <a:pt x="33" y="214"/>
                    <a:pt x="1" y="294"/>
                    <a:pt x="17" y="310"/>
                  </a:cubicBezTo>
                  <a:cubicBezTo>
                    <a:pt x="20" y="313"/>
                    <a:pt x="24" y="314"/>
                    <a:pt x="30" y="314"/>
                  </a:cubicBezTo>
                  <a:cubicBezTo>
                    <a:pt x="87" y="314"/>
                    <a:pt x="281" y="196"/>
                    <a:pt x="549" y="196"/>
                  </a:cubicBezTo>
                  <a:cubicBezTo>
                    <a:pt x="564" y="196"/>
                    <a:pt x="579" y="197"/>
                    <a:pt x="594" y="198"/>
                  </a:cubicBezTo>
                  <a:cubicBezTo>
                    <a:pt x="888" y="212"/>
                    <a:pt x="1102" y="362"/>
                    <a:pt x="1160" y="362"/>
                  </a:cubicBezTo>
                  <a:cubicBezTo>
                    <a:pt x="1165" y="362"/>
                    <a:pt x="1169" y="361"/>
                    <a:pt x="1172" y="358"/>
                  </a:cubicBezTo>
                  <a:cubicBezTo>
                    <a:pt x="1188" y="342"/>
                    <a:pt x="1156" y="262"/>
                    <a:pt x="1059" y="182"/>
                  </a:cubicBezTo>
                  <a:cubicBezTo>
                    <a:pt x="921" y="61"/>
                    <a:pt x="746" y="0"/>
                    <a:pt x="568"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7" name="Google Shape;1537;p8"/>
            <p:cNvSpPr/>
            <p:nvPr/>
          </p:nvSpPr>
          <p:spPr>
            <a:xfrm>
              <a:off x="2018746" y="1552112"/>
              <a:ext cx="23076" cy="19903"/>
            </a:xfrm>
            <a:custGeom>
              <a:avLst/>
              <a:gdLst/>
              <a:ahLst/>
              <a:cxnLst/>
              <a:rect l="l" t="t" r="r" b="b"/>
              <a:pathLst>
                <a:path w="691" h="596" extrusionOk="0">
                  <a:moveTo>
                    <a:pt x="386" y="0"/>
                  </a:moveTo>
                  <a:cubicBezTo>
                    <a:pt x="129" y="16"/>
                    <a:pt x="1" y="321"/>
                    <a:pt x="193" y="514"/>
                  </a:cubicBezTo>
                  <a:cubicBezTo>
                    <a:pt x="249" y="570"/>
                    <a:pt x="320" y="595"/>
                    <a:pt x="391" y="595"/>
                  </a:cubicBezTo>
                  <a:cubicBezTo>
                    <a:pt x="542" y="595"/>
                    <a:pt x="690" y="480"/>
                    <a:pt x="690" y="305"/>
                  </a:cubicBezTo>
                  <a:cubicBezTo>
                    <a:pt x="690" y="145"/>
                    <a:pt x="546" y="0"/>
                    <a:pt x="386"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8" name="Google Shape;1538;p8"/>
            <p:cNvSpPr/>
            <p:nvPr/>
          </p:nvSpPr>
          <p:spPr>
            <a:xfrm>
              <a:off x="2011800" y="1540157"/>
              <a:ext cx="40208" cy="12223"/>
            </a:xfrm>
            <a:custGeom>
              <a:avLst/>
              <a:gdLst/>
              <a:ahLst/>
              <a:cxnLst/>
              <a:rect l="l" t="t" r="r" b="b"/>
              <a:pathLst>
                <a:path w="1204" h="366" extrusionOk="0">
                  <a:moveTo>
                    <a:pt x="578" y="0"/>
                  </a:moveTo>
                  <a:cubicBezTo>
                    <a:pt x="428" y="0"/>
                    <a:pt x="278" y="45"/>
                    <a:pt x="144" y="134"/>
                  </a:cubicBezTo>
                  <a:cubicBezTo>
                    <a:pt x="48" y="214"/>
                    <a:pt x="0" y="294"/>
                    <a:pt x="16" y="310"/>
                  </a:cubicBezTo>
                  <a:cubicBezTo>
                    <a:pt x="20" y="316"/>
                    <a:pt x="27" y="318"/>
                    <a:pt x="37" y="318"/>
                  </a:cubicBezTo>
                  <a:cubicBezTo>
                    <a:pt x="104" y="318"/>
                    <a:pt x="306" y="197"/>
                    <a:pt x="568" y="197"/>
                  </a:cubicBezTo>
                  <a:cubicBezTo>
                    <a:pt x="582" y="197"/>
                    <a:pt x="596" y="197"/>
                    <a:pt x="610" y="198"/>
                  </a:cubicBezTo>
                  <a:cubicBezTo>
                    <a:pt x="895" y="212"/>
                    <a:pt x="1092" y="366"/>
                    <a:pt x="1165" y="366"/>
                  </a:cubicBezTo>
                  <a:cubicBezTo>
                    <a:pt x="1175" y="366"/>
                    <a:pt x="1182" y="364"/>
                    <a:pt x="1187" y="358"/>
                  </a:cubicBezTo>
                  <a:cubicBezTo>
                    <a:pt x="1203" y="342"/>
                    <a:pt x="1171" y="262"/>
                    <a:pt x="1075" y="182"/>
                  </a:cubicBezTo>
                  <a:cubicBezTo>
                    <a:pt x="928" y="61"/>
                    <a:pt x="753" y="0"/>
                    <a:pt x="578"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9" name="Google Shape;1539;p8"/>
            <p:cNvSpPr/>
            <p:nvPr/>
          </p:nvSpPr>
          <p:spPr>
            <a:xfrm>
              <a:off x="2086805" y="1548339"/>
              <a:ext cx="32159" cy="95777"/>
            </a:xfrm>
            <a:custGeom>
              <a:avLst/>
              <a:gdLst/>
              <a:ahLst/>
              <a:cxnLst/>
              <a:rect l="l" t="t" r="r" b="b"/>
              <a:pathLst>
                <a:path w="963" h="2868" extrusionOk="0">
                  <a:moveTo>
                    <a:pt x="33" y="1"/>
                  </a:moveTo>
                  <a:cubicBezTo>
                    <a:pt x="33" y="1"/>
                    <a:pt x="33" y="1"/>
                    <a:pt x="32" y="1"/>
                  </a:cubicBezTo>
                  <a:cubicBezTo>
                    <a:pt x="0" y="17"/>
                    <a:pt x="225" y="803"/>
                    <a:pt x="546" y="1750"/>
                  </a:cubicBezTo>
                  <a:cubicBezTo>
                    <a:pt x="626" y="1990"/>
                    <a:pt x="706" y="2215"/>
                    <a:pt x="770" y="2423"/>
                  </a:cubicBezTo>
                  <a:cubicBezTo>
                    <a:pt x="818" y="2504"/>
                    <a:pt x="834" y="2600"/>
                    <a:pt x="818" y="2680"/>
                  </a:cubicBezTo>
                  <a:cubicBezTo>
                    <a:pt x="818" y="2744"/>
                    <a:pt x="738" y="2760"/>
                    <a:pt x="658" y="2760"/>
                  </a:cubicBezTo>
                  <a:cubicBezTo>
                    <a:pt x="481" y="2760"/>
                    <a:pt x="305" y="2792"/>
                    <a:pt x="128" y="2841"/>
                  </a:cubicBezTo>
                  <a:cubicBezTo>
                    <a:pt x="232" y="2859"/>
                    <a:pt x="335" y="2867"/>
                    <a:pt x="439" y="2867"/>
                  </a:cubicBezTo>
                  <a:cubicBezTo>
                    <a:pt x="512" y="2867"/>
                    <a:pt x="585" y="2863"/>
                    <a:pt x="658" y="2857"/>
                  </a:cubicBezTo>
                  <a:cubicBezTo>
                    <a:pt x="706" y="2857"/>
                    <a:pt x="754" y="2857"/>
                    <a:pt x="802" y="2841"/>
                  </a:cubicBezTo>
                  <a:cubicBezTo>
                    <a:pt x="850" y="2825"/>
                    <a:pt x="915" y="2792"/>
                    <a:pt x="931" y="2728"/>
                  </a:cubicBezTo>
                  <a:cubicBezTo>
                    <a:pt x="963" y="2616"/>
                    <a:pt x="947" y="2488"/>
                    <a:pt x="899" y="2391"/>
                  </a:cubicBezTo>
                  <a:cubicBezTo>
                    <a:pt x="818" y="2167"/>
                    <a:pt x="754" y="1942"/>
                    <a:pt x="674" y="1702"/>
                  </a:cubicBezTo>
                  <a:cubicBezTo>
                    <a:pt x="356" y="765"/>
                    <a:pt x="70" y="1"/>
                    <a:pt x="33"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0" name="Google Shape;1540;p8"/>
            <p:cNvSpPr/>
            <p:nvPr/>
          </p:nvSpPr>
          <p:spPr>
            <a:xfrm>
              <a:off x="1994100" y="1744434"/>
              <a:ext cx="102890" cy="53365"/>
            </a:xfrm>
            <a:custGeom>
              <a:avLst/>
              <a:gdLst/>
              <a:ahLst/>
              <a:cxnLst/>
              <a:rect l="l" t="t" r="r" b="b"/>
              <a:pathLst>
                <a:path w="3081" h="1598" extrusionOk="0">
                  <a:moveTo>
                    <a:pt x="1" y="1"/>
                  </a:moveTo>
                  <a:cubicBezTo>
                    <a:pt x="1" y="1"/>
                    <a:pt x="666" y="1598"/>
                    <a:pt x="2763" y="1598"/>
                  </a:cubicBezTo>
                  <a:cubicBezTo>
                    <a:pt x="2851" y="1598"/>
                    <a:pt x="2940" y="1595"/>
                    <a:pt x="3033" y="1589"/>
                  </a:cubicBezTo>
                  <a:lnTo>
                    <a:pt x="3081" y="1012"/>
                  </a:lnTo>
                  <a:cubicBezTo>
                    <a:pt x="1974" y="979"/>
                    <a:pt x="899" y="626"/>
                    <a:pt x="1" y="1"/>
                  </a:cubicBezTo>
                  <a:close/>
                </a:path>
              </a:pathLst>
            </a:custGeom>
            <a:solidFill>
              <a:srgbClr val="EB996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1" name="Google Shape;1541;p8"/>
            <p:cNvSpPr/>
            <p:nvPr/>
          </p:nvSpPr>
          <p:spPr>
            <a:xfrm>
              <a:off x="2054645" y="1654635"/>
              <a:ext cx="33261" cy="23978"/>
            </a:xfrm>
            <a:custGeom>
              <a:avLst/>
              <a:gdLst/>
              <a:ahLst/>
              <a:cxnLst/>
              <a:rect l="l" t="t" r="r" b="b"/>
              <a:pathLst>
                <a:path w="996" h="718" extrusionOk="0">
                  <a:moveTo>
                    <a:pt x="424" y="0"/>
                  </a:moveTo>
                  <a:cubicBezTo>
                    <a:pt x="351" y="0"/>
                    <a:pt x="278" y="17"/>
                    <a:pt x="209" y="43"/>
                  </a:cubicBezTo>
                  <a:cubicBezTo>
                    <a:pt x="81" y="123"/>
                    <a:pt x="1" y="251"/>
                    <a:pt x="17" y="396"/>
                  </a:cubicBezTo>
                  <a:cubicBezTo>
                    <a:pt x="65" y="556"/>
                    <a:pt x="193" y="684"/>
                    <a:pt x="353" y="700"/>
                  </a:cubicBezTo>
                  <a:cubicBezTo>
                    <a:pt x="405" y="712"/>
                    <a:pt x="458" y="717"/>
                    <a:pt x="512" y="717"/>
                  </a:cubicBezTo>
                  <a:cubicBezTo>
                    <a:pt x="612" y="717"/>
                    <a:pt x="715" y="699"/>
                    <a:pt x="819" y="668"/>
                  </a:cubicBezTo>
                  <a:cubicBezTo>
                    <a:pt x="867" y="668"/>
                    <a:pt x="899" y="652"/>
                    <a:pt x="947" y="620"/>
                  </a:cubicBezTo>
                  <a:cubicBezTo>
                    <a:pt x="979" y="604"/>
                    <a:pt x="995" y="556"/>
                    <a:pt x="995" y="508"/>
                  </a:cubicBezTo>
                  <a:lnTo>
                    <a:pt x="979" y="492"/>
                  </a:lnTo>
                  <a:cubicBezTo>
                    <a:pt x="947" y="299"/>
                    <a:pt x="803" y="123"/>
                    <a:pt x="610" y="43"/>
                  </a:cubicBezTo>
                  <a:cubicBezTo>
                    <a:pt x="551" y="13"/>
                    <a:pt x="487" y="0"/>
                    <a:pt x="424" y="0"/>
                  </a:cubicBezTo>
                  <a:close/>
                </a:path>
              </a:pathLst>
            </a:custGeom>
            <a:solidFill>
              <a:srgbClr val="EB996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2" name="Google Shape;1542;p8"/>
            <p:cNvSpPr/>
            <p:nvPr/>
          </p:nvSpPr>
          <p:spPr>
            <a:xfrm>
              <a:off x="2058987" y="1642646"/>
              <a:ext cx="35866" cy="33796"/>
            </a:xfrm>
            <a:custGeom>
              <a:avLst/>
              <a:gdLst/>
              <a:ahLst/>
              <a:cxnLst/>
              <a:rect l="l" t="t" r="r" b="b"/>
              <a:pathLst>
                <a:path w="1074" h="1012" extrusionOk="0">
                  <a:moveTo>
                    <a:pt x="63" y="1"/>
                  </a:moveTo>
                  <a:lnTo>
                    <a:pt x="63" y="17"/>
                  </a:lnTo>
                  <a:cubicBezTo>
                    <a:pt x="62" y="15"/>
                    <a:pt x="61" y="15"/>
                    <a:pt x="59" y="15"/>
                  </a:cubicBezTo>
                  <a:cubicBezTo>
                    <a:pt x="40" y="15"/>
                    <a:pt x="0" y="108"/>
                    <a:pt x="15" y="257"/>
                  </a:cubicBezTo>
                  <a:cubicBezTo>
                    <a:pt x="63" y="674"/>
                    <a:pt x="400" y="995"/>
                    <a:pt x="833" y="1011"/>
                  </a:cubicBezTo>
                  <a:cubicBezTo>
                    <a:pt x="978" y="1011"/>
                    <a:pt x="1074" y="963"/>
                    <a:pt x="1074" y="947"/>
                  </a:cubicBezTo>
                  <a:cubicBezTo>
                    <a:pt x="1074" y="899"/>
                    <a:pt x="689" y="931"/>
                    <a:pt x="400" y="658"/>
                  </a:cubicBezTo>
                  <a:cubicBezTo>
                    <a:pt x="111" y="370"/>
                    <a:pt x="111" y="1"/>
                    <a:pt x="63"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3" name="Google Shape;1543;p8"/>
            <p:cNvSpPr/>
            <p:nvPr/>
          </p:nvSpPr>
          <p:spPr>
            <a:xfrm>
              <a:off x="1852672" y="1347534"/>
              <a:ext cx="330043" cy="319356"/>
            </a:xfrm>
            <a:custGeom>
              <a:avLst/>
              <a:gdLst/>
              <a:ahLst/>
              <a:cxnLst/>
              <a:rect l="l" t="t" r="r" b="b"/>
              <a:pathLst>
                <a:path w="9883" h="9563" extrusionOk="0">
                  <a:moveTo>
                    <a:pt x="9862" y="2525"/>
                  </a:moveTo>
                  <a:lnTo>
                    <a:pt x="9883" y="2613"/>
                  </a:lnTo>
                  <a:cubicBezTo>
                    <a:pt x="9876" y="2583"/>
                    <a:pt x="9869" y="2554"/>
                    <a:pt x="9862" y="2525"/>
                  </a:cubicBezTo>
                  <a:close/>
                  <a:moveTo>
                    <a:pt x="6048" y="0"/>
                  </a:moveTo>
                  <a:cubicBezTo>
                    <a:pt x="4300" y="0"/>
                    <a:pt x="2640" y="773"/>
                    <a:pt x="1492" y="2099"/>
                  </a:cubicBezTo>
                  <a:cubicBezTo>
                    <a:pt x="497" y="3303"/>
                    <a:pt x="0" y="4971"/>
                    <a:pt x="401" y="6495"/>
                  </a:cubicBezTo>
                  <a:cubicBezTo>
                    <a:pt x="546" y="7041"/>
                    <a:pt x="947" y="9479"/>
                    <a:pt x="1508" y="9560"/>
                  </a:cubicBezTo>
                  <a:cubicBezTo>
                    <a:pt x="1520" y="9561"/>
                    <a:pt x="1532" y="9562"/>
                    <a:pt x="1544" y="9562"/>
                  </a:cubicBezTo>
                  <a:cubicBezTo>
                    <a:pt x="2136" y="9562"/>
                    <a:pt x="2587" y="7222"/>
                    <a:pt x="2776" y="6656"/>
                  </a:cubicBezTo>
                  <a:cubicBezTo>
                    <a:pt x="2968" y="6062"/>
                    <a:pt x="2968" y="5420"/>
                    <a:pt x="3193" y="4843"/>
                  </a:cubicBezTo>
                  <a:cubicBezTo>
                    <a:pt x="3535" y="5143"/>
                    <a:pt x="3978" y="5275"/>
                    <a:pt x="4434" y="5275"/>
                  </a:cubicBezTo>
                  <a:cubicBezTo>
                    <a:pt x="4854" y="5275"/>
                    <a:pt x="5287" y="5163"/>
                    <a:pt x="5663" y="4971"/>
                  </a:cubicBezTo>
                  <a:cubicBezTo>
                    <a:pt x="6450" y="4570"/>
                    <a:pt x="7027" y="3896"/>
                    <a:pt x="7605" y="3222"/>
                  </a:cubicBezTo>
                  <a:lnTo>
                    <a:pt x="7605" y="3222"/>
                  </a:lnTo>
                  <a:lnTo>
                    <a:pt x="6963" y="4634"/>
                  </a:lnTo>
                  <a:cubicBezTo>
                    <a:pt x="8371" y="4634"/>
                    <a:pt x="9561" y="3604"/>
                    <a:pt x="9763" y="2206"/>
                  </a:cubicBezTo>
                  <a:lnTo>
                    <a:pt x="9763" y="2206"/>
                  </a:lnTo>
                  <a:cubicBezTo>
                    <a:pt x="9801" y="2310"/>
                    <a:pt x="9834" y="2417"/>
                    <a:pt x="9862" y="2525"/>
                  </a:cubicBezTo>
                  <a:lnTo>
                    <a:pt x="9862" y="2525"/>
                  </a:lnTo>
                  <a:lnTo>
                    <a:pt x="9771" y="2147"/>
                  </a:lnTo>
                  <a:cubicBezTo>
                    <a:pt x="9768" y="2167"/>
                    <a:pt x="9766" y="2186"/>
                    <a:pt x="9763" y="2206"/>
                  </a:cubicBezTo>
                  <a:lnTo>
                    <a:pt x="9763" y="2206"/>
                  </a:lnTo>
                  <a:cubicBezTo>
                    <a:pt x="9564" y="1662"/>
                    <a:pt x="9224" y="1177"/>
                    <a:pt x="8760" y="816"/>
                  </a:cubicBezTo>
                  <a:cubicBezTo>
                    <a:pt x="8086" y="319"/>
                    <a:pt x="7284" y="46"/>
                    <a:pt x="6450" y="14"/>
                  </a:cubicBezTo>
                  <a:cubicBezTo>
                    <a:pt x="6315" y="5"/>
                    <a:pt x="6181" y="0"/>
                    <a:pt x="6048"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4" name="Google Shape;1544;p8"/>
            <p:cNvSpPr/>
            <p:nvPr/>
          </p:nvSpPr>
          <p:spPr>
            <a:xfrm>
              <a:off x="2154296" y="1426013"/>
              <a:ext cx="32193" cy="91836"/>
            </a:xfrm>
            <a:custGeom>
              <a:avLst/>
              <a:gdLst/>
              <a:ahLst/>
              <a:cxnLst/>
              <a:rect l="l" t="t" r="r" b="b"/>
              <a:pathLst>
                <a:path w="964" h="2750" extrusionOk="0">
                  <a:moveTo>
                    <a:pt x="168" y="0"/>
                  </a:moveTo>
                  <a:cubicBezTo>
                    <a:pt x="155" y="0"/>
                    <a:pt x="142" y="2"/>
                    <a:pt x="129" y="6"/>
                  </a:cubicBezTo>
                  <a:cubicBezTo>
                    <a:pt x="17" y="38"/>
                    <a:pt x="1" y="183"/>
                    <a:pt x="1" y="311"/>
                  </a:cubicBezTo>
                  <a:cubicBezTo>
                    <a:pt x="1" y="744"/>
                    <a:pt x="65" y="1161"/>
                    <a:pt x="161" y="1578"/>
                  </a:cubicBezTo>
                  <a:cubicBezTo>
                    <a:pt x="257" y="1979"/>
                    <a:pt x="482" y="2364"/>
                    <a:pt x="819" y="2637"/>
                  </a:cubicBezTo>
                  <a:lnTo>
                    <a:pt x="739" y="2685"/>
                  </a:lnTo>
                  <a:lnTo>
                    <a:pt x="819" y="2749"/>
                  </a:lnTo>
                  <a:cubicBezTo>
                    <a:pt x="963" y="1883"/>
                    <a:pt x="819" y="969"/>
                    <a:pt x="402" y="183"/>
                  </a:cubicBezTo>
                  <a:cubicBezTo>
                    <a:pt x="345" y="98"/>
                    <a:pt x="264" y="0"/>
                    <a:pt x="168"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5" name="Google Shape;1545;p8"/>
            <p:cNvSpPr/>
            <p:nvPr/>
          </p:nvSpPr>
          <p:spPr>
            <a:xfrm>
              <a:off x="1811930" y="1437434"/>
              <a:ext cx="220240" cy="649533"/>
            </a:xfrm>
            <a:custGeom>
              <a:avLst/>
              <a:gdLst/>
              <a:ahLst/>
              <a:cxnLst/>
              <a:rect l="l" t="t" r="r" b="b"/>
              <a:pathLst>
                <a:path w="6595" h="19450" extrusionOk="0">
                  <a:moveTo>
                    <a:pt x="4493" y="1"/>
                  </a:moveTo>
                  <a:lnTo>
                    <a:pt x="1782" y="1028"/>
                  </a:lnTo>
                  <a:cubicBezTo>
                    <a:pt x="434" y="6130"/>
                    <a:pt x="1" y="11488"/>
                    <a:pt x="691" y="15996"/>
                  </a:cubicBezTo>
                  <a:cubicBezTo>
                    <a:pt x="755" y="16461"/>
                    <a:pt x="627" y="16943"/>
                    <a:pt x="771" y="17392"/>
                  </a:cubicBezTo>
                  <a:cubicBezTo>
                    <a:pt x="915" y="17841"/>
                    <a:pt x="1300" y="18258"/>
                    <a:pt x="1766" y="18290"/>
                  </a:cubicBezTo>
                  <a:cubicBezTo>
                    <a:pt x="1802" y="18294"/>
                    <a:pt x="1839" y="18296"/>
                    <a:pt x="1876" y="18296"/>
                  </a:cubicBezTo>
                  <a:cubicBezTo>
                    <a:pt x="2149" y="18296"/>
                    <a:pt x="2440" y="18200"/>
                    <a:pt x="2704" y="18200"/>
                  </a:cubicBezTo>
                  <a:cubicBezTo>
                    <a:pt x="2832" y="18200"/>
                    <a:pt x="2955" y="18223"/>
                    <a:pt x="3065" y="18290"/>
                  </a:cubicBezTo>
                  <a:cubicBezTo>
                    <a:pt x="3354" y="18467"/>
                    <a:pt x="3434" y="18852"/>
                    <a:pt x="3643" y="19109"/>
                  </a:cubicBezTo>
                  <a:cubicBezTo>
                    <a:pt x="3864" y="19330"/>
                    <a:pt x="4153" y="19450"/>
                    <a:pt x="4448" y="19450"/>
                  </a:cubicBezTo>
                  <a:cubicBezTo>
                    <a:pt x="4559" y="19450"/>
                    <a:pt x="4672" y="19433"/>
                    <a:pt x="4782" y="19397"/>
                  </a:cubicBezTo>
                  <a:cubicBezTo>
                    <a:pt x="5183" y="19253"/>
                    <a:pt x="5520" y="18980"/>
                    <a:pt x="5744" y="18627"/>
                  </a:cubicBezTo>
                  <a:cubicBezTo>
                    <a:pt x="6595" y="17456"/>
                    <a:pt x="6547" y="15852"/>
                    <a:pt x="6145" y="14456"/>
                  </a:cubicBezTo>
                  <a:cubicBezTo>
                    <a:pt x="5744" y="13060"/>
                    <a:pt x="5038" y="11777"/>
                    <a:pt x="4605" y="10397"/>
                  </a:cubicBezTo>
                  <a:cubicBezTo>
                    <a:pt x="3803" y="7814"/>
                    <a:pt x="4028" y="5039"/>
                    <a:pt x="4268" y="2359"/>
                  </a:cubicBezTo>
                  <a:lnTo>
                    <a:pt x="4493" y="1"/>
                  </a:ln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6" name="Google Shape;1546;p8"/>
            <p:cNvSpPr/>
            <p:nvPr/>
          </p:nvSpPr>
          <p:spPr>
            <a:xfrm>
              <a:off x="1604047" y="2047160"/>
              <a:ext cx="744775" cy="544873"/>
            </a:xfrm>
            <a:custGeom>
              <a:avLst/>
              <a:gdLst/>
              <a:ahLst/>
              <a:cxnLst/>
              <a:rect l="l" t="t" r="r" b="b"/>
              <a:pathLst>
                <a:path w="22302" h="16316" extrusionOk="0">
                  <a:moveTo>
                    <a:pt x="19446" y="0"/>
                  </a:moveTo>
                  <a:cubicBezTo>
                    <a:pt x="19221" y="0"/>
                    <a:pt x="18002" y="1428"/>
                    <a:pt x="17617" y="1926"/>
                  </a:cubicBezTo>
                  <a:cubicBezTo>
                    <a:pt x="17348" y="2276"/>
                    <a:pt x="16748" y="3085"/>
                    <a:pt x="16429" y="3085"/>
                  </a:cubicBezTo>
                  <a:cubicBezTo>
                    <a:pt x="16310" y="3085"/>
                    <a:pt x="16230" y="2972"/>
                    <a:pt x="16221" y="2680"/>
                  </a:cubicBezTo>
                  <a:cubicBezTo>
                    <a:pt x="16221" y="2647"/>
                    <a:pt x="16221" y="2631"/>
                    <a:pt x="16205" y="2615"/>
                  </a:cubicBezTo>
                  <a:cubicBezTo>
                    <a:pt x="16205" y="1557"/>
                    <a:pt x="15852" y="754"/>
                    <a:pt x="15579" y="578"/>
                  </a:cubicBezTo>
                  <a:cubicBezTo>
                    <a:pt x="15523" y="548"/>
                    <a:pt x="15466" y="535"/>
                    <a:pt x="15411" y="535"/>
                  </a:cubicBezTo>
                  <a:cubicBezTo>
                    <a:pt x="15196" y="535"/>
                    <a:pt x="15011" y="737"/>
                    <a:pt x="15050" y="979"/>
                  </a:cubicBezTo>
                  <a:cubicBezTo>
                    <a:pt x="15066" y="1027"/>
                    <a:pt x="15066" y="1075"/>
                    <a:pt x="15098" y="1123"/>
                  </a:cubicBezTo>
                  <a:cubicBezTo>
                    <a:pt x="15098" y="1139"/>
                    <a:pt x="15114" y="1171"/>
                    <a:pt x="15114" y="1204"/>
                  </a:cubicBezTo>
                  <a:cubicBezTo>
                    <a:pt x="15194" y="1557"/>
                    <a:pt x="15242" y="1926"/>
                    <a:pt x="15242" y="2295"/>
                  </a:cubicBezTo>
                  <a:cubicBezTo>
                    <a:pt x="15258" y="2615"/>
                    <a:pt x="15210" y="2936"/>
                    <a:pt x="15114" y="3257"/>
                  </a:cubicBezTo>
                  <a:cubicBezTo>
                    <a:pt x="15002" y="3610"/>
                    <a:pt x="14889" y="3915"/>
                    <a:pt x="14793" y="4156"/>
                  </a:cubicBezTo>
                  <a:lnTo>
                    <a:pt x="14633" y="4348"/>
                  </a:lnTo>
                  <a:lnTo>
                    <a:pt x="5616" y="9450"/>
                  </a:lnTo>
                  <a:lnTo>
                    <a:pt x="5616" y="5166"/>
                  </a:lnTo>
                  <a:cubicBezTo>
                    <a:pt x="5616" y="5166"/>
                    <a:pt x="2872" y="5051"/>
                    <a:pt x="1388" y="5051"/>
                  </a:cubicBezTo>
                  <a:cubicBezTo>
                    <a:pt x="874" y="5051"/>
                    <a:pt x="512" y="5065"/>
                    <a:pt x="466" y="5102"/>
                  </a:cubicBezTo>
                  <a:cubicBezTo>
                    <a:pt x="338" y="5198"/>
                    <a:pt x="1" y="9273"/>
                    <a:pt x="450" y="11921"/>
                  </a:cubicBezTo>
                  <a:cubicBezTo>
                    <a:pt x="918" y="14643"/>
                    <a:pt x="3262" y="16315"/>
                    <a:pt x="5686" y="16315"/>
                  </a:cubicBezTo>
                  <a:cubicBezTo>
                    <a:pt x="6918" y="16315"/>
                    <a:pt x="8172" y="15883"/>
                    <a:pt x="9210" y="14937"/>
                  </a:cubicBezTo>
                  <a:lnTo>
                    <a:pt x="16702" y="8134"/>
                  </a:lnTo>
                  <a:lnTo>
                    <a:pt x="16734" y="8166"/>
                  </a:lnTo>
                  <a:lnTo>
                    <a:pt x="17793" y="7284"/>
                  </a:lnTo>
                  <a:lnTo>
                    <a:pt x="18002" y="6947"/>
                  </a:lnTo>
                  <a:lnTo>
                    <a:pt x="18258" y="6722"/>
                  </a:lnTo>
                  <a:cubicBezTo>
                    <a:pt x="19301" y="5920"/>
                    <a:pt x="20521" y="4942"/>
                    <a:pt x="21098" y="4348"/>
                  </a:cubicBezTo>
                  <a:cubicBezTo>
                    <a:pt x="22205" y="3225"/>
                    <a:pt x="22109" y="3129"/>
                    <a:pt x="21948" y="3016"/>
                  </a:cubicBezTo>
                  <a:cubicBezTo>
                    <a:pt x="21922" y="2997"/>
                    <a:pt x="21891" y="2987"/>
                    <a:pt x="21856" y="2987"/>
                  </a:cubicBezTo>
                  <a:cubicBezTo>
                    <a:pt x="21420" y="2987"/>
                    <a:pt x="20336" y="4370"/>
                    <a:pt x="20077" y="4370"/>
                  </a:cubicBezTo>
                  <a:cubicBezTo>
                    <a:pt x="20033" y="4370"/>
                    <a:pt x="20012" y="4330"/>
                    <a:pt x="20023" y="4236"/>
                  </a:cubicBezTo>
                  <a:cubicBezTo>
                    <a:pt x="20087" y="3562"/>
                    <a:pt x="22301" y="1781"/>
                    <a:pt x="21868" y="1492"/>
                  </a:cubicBezTo>
                  <a:cubicBezTo>
                    <a:pt x="21824" y="1463"/>
                    <a:pt x="21775" y="1450"/>
                    <a:pt x="21720" y="1450"/>
                  </a:cubicBezTo>
                  <a:cubicBezTo>
                    <a:pt x="21051" y="1450"/>
                    <a:pt x="19642" y="3463"/>
                    <a:pt x="19494" y="3626"/>
                  </a:cubicBezTo>
                  <a:cubicBezTo>
                    <a:pt x="19454" y="3679"/>
                    <a:pt x="19405" y="3700"/>
                    <a:pt x="19357" y="3700"/>
                  </a:cubicBezTo>
                  <a:cubicBezTo>
                    <a:pt x="19231" y="3700"/>
                    <a:pt x="19116" y="3550"/>
                    <a:pt x="19221" y="3434"/>
                  </a:cubicBezTo>
                  <a:cubicBezTo>
                    <a:pt x="19430" y="3209"/>
                    <a:pt x="21595" y="706"/>
                    <a:pt x="21050" y="337"/>
                  </a:cubicBezTo>
                  <a:cubicBezTo>
                    <a:pt x="21004" y="306"/>
                    <a:pt x="20959" y="293"/>
                    <a:pt x="20913" y="293"/>
                  </a:cubicBezTo>
                  <a:cubicBezTo>
                    <a:pt x="20656" y="293"/>
                    <a:pt x="20424" y="722"/>
                    <a:pt x="20424" y="722"/>
                  </a:cubicBezTo>
                  <a:cubicBezTo>
                    <a:pt x="20424" y="722"/>
                    <a:pt x="18699" y="3027"/>
                    <a:pt x="18342" y="3027"/>
                  </a:cubicBezTo>
                  <a:cubicBezTo>
                    <a:pt x="18328" y="3027"/>
                    <a:pt x="18316" y="3024"/>
                    <a:pt x="18307" y="3016"/>
                  </a:cubicBezTo>
                  <a:cubicBezTo>
                    <a:pt x="18050" y="2824"/>
                    <a:pt x="19093" y="1332"/>
                    <a:pt x="19478" y="851"/>
                  </a:cubicBezTo>
                  <a:cubicBezTo>
                    <a:pt x="19863" y="369"/>
                    <a:pt x="19799" y="0"/>
                    <a:pt x="19446" y="0"/>
                  </a:cubicBezTo>
                  <a:close/>
                </a:path>
              </a:pathLst>
            </a:custGeom>
            <a:solidFill>
              <a:srgbClr val="FFBE9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7" name="Google Shape;1547;p8"/>
            <p:cNvSpPr/>
            <p:nvPr/>
          </p:nvSpPr>
          <p:spPr>
            <a:xfrm>
              <a:off x="1272434" y="1389245"/>
              <a:ext cx="195561" cy="204678"/>
            </a:xfrm>
            <a:custGeom>
              <a:avLst/>
              <a:gdLst/>
              <a:ahLst/>
              <a:cxnLst/>
              <a:rect l="l" t="t" r="r" b="b"/>
              <a:pathLst>
                <a:path w="5856" h="6129" extrusionOk="0">
                  <a:moveTo>
                    <a:pt x="2952" y="0"/>
                  </a:moveTo>
                  <a:cubicBezTo>
                    <a:pt x="2054" y="0"/>
                    <a:pt x="1348" y="738"/>
                    <a:pt x="1396" y="1636"/>
                  </a:cubicBezTo>
                  <a:cubicBezTo>
                    <a:pt x="1380" y="2294"/>
                    <a:pt x="1781" y="2904"/>
                    <a:pt x="2374" y="3177"/>
                  </a:cubicBezTo>
                  <a:cubicBezTo>
                    <a:pt x="0" y="3530"/>
                    <a:pt x="112" y="6113"/>
                    <a:pt x="112" y="6113"/>
                  </a:cubicBezTo>
                  <a:lnTo>
                    <a:pt x="5728" y="6129"/>
                  </a:lnTo>
                  <a:cubicBezTo>
                    <a:pt x="5728" y="6129"/>
                    <a:pt x="5856" y="3530"/>
                    <a:pt x="3498" y="3177"/>
                  </a:cubicBezTo>
                  <a:lnTo>
                    <a:pt x="3514" y="3177"/>
                  </a:lnTo>
                  <a:cubicBezTo>
                    <a:pt x="4107" y="2904"/>
                    <a:pt x="4492" y="2310"/>
                    <a:pt x="4492" y="1653"/>
                  </a:cubicBezTo>
                  <a:cubicBezTo>
                    <a:pt x="4540" y="754"/>
                    <a:pt x="3834" y="0"/>
                    <a:pt x="2952" y="0"/>
                  </a:cubicBezTo>
                  <a:close/>
                </a:path>
              </a:pathLst>
            </a:custGeom>
            <a:solidFill>
              <a:srgbClr val="19B5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8" name="Google Shape;1548;p8"/>
            <p:cNvSpPr/>
            <p:nvPr/>
          </p:nvSpPr>
          <p:spPr>
            <a:xfrm>
              <a:off x="1243748" y="1375419"/>
              <a:ext cx="117651" cy="98716"/>
            </a:xfrm>
            <a:custGeom>
              <a:avLst/>
              <a:gdLst/>
              <a:ahLst/>
              <a:cxnLst/>
              <a:rect l="l" t="t" r="r" b="b"/>
              <a:pathLst>
                <a:path w="3523" h="2956" extrusionOk="0">
                  <a:moveTo>
                    <a:pt x="1760" y="1"/>
                  </a:moveTo>
                  <a:cubicBezTo>
                    <a:pt x="1183" y="1"/>
                    <a:pt x="606" y="322"/>
                    <a:pt x="362" y="976"/>
                  </a:cubicBezTo>
                  <a:cubicBezTo>
                    <a:pt x="169" y="1441"/>
                    <a:pt x="249" y="1986"/>
                    <a:pt x="554" y="2387"/>
                  </a:cubicBezTo>
                  <a:cubicBezTo>
                    <a:pt x="763" y="2660"/>
                    <a:pt x="1052" y="2853"/>
                    <a:pt x="1372" y="2917"/>
                  </a:cubicBezTo>
                  <a:cubicBezTo>
                    <a:pt x="1453" y="2949"/>
                    <a:pt x="1549" y="2949"/>
                    <a:pt x="1645" y="2949"/>
                  </a:cubicBezTo>
                  <a:lnTo>
                    <a:pt x="1725" y="2949"/>
                  </a:lnTo>
                  <a:cubicBezTo>
                    <a:pt x="1725" y="2933"/>
                    <a:pt x="1597" y="2933"/>
                    <a:pt x="1388" y="2869"/>
                  </a:cubicBezTo>
                  <a:cubicBezTo>
                    <a:pt x="1084" y="2772"/>
                    <a:pt x="827" y="2580"/>
                    <a:pt x="650" y="2323"/>
                  </a:cubicBezTo>
                  <a:cubicBezTo>
                    <a:pt x="1" y="1420"/>
                    <a:pt x="650" y="173"/>
                    <a:pt x="1748" y="173"/>
                  </a:cubicBezTo>
                  <a:cubicBezTo>
                    <a:pt x="1762" y="173"/>
                    <a:pt x="1776" y="173"/>
                    <a:pt x="1790" y="173"/>
                  </a:cubicBezTo>
                  <a:cubicBezTo>
                    <a:pt x="2897" y="189"/>
                    <a:pt x="3522" y="1473"/>
                    <a:pt x="2832" y="2371"/>
                  </a:cubicBezTo>
                  <a:cubicBezTo>
                    <a:pt x="2640" y="2612"/>
                    <a:pt x="2383" y="2788"/>
                    <a:pt x="2078" y="2869"/>
                  </a:cubicBezTo>
                  <a:cubicBezTo>
                    <a:pt x="1854" y="2933"/>
                    <a:pt x="1725" y="2933"/>
                    <a:pt x="1725" y="2949"/>
                  </a:cubicBezTo>
                  <a:lnTo>
                    <a:pt x="1822" y="2949"/>
                  </a:lnTo>
                  <a:cubicBezTo>
                    <a:pt x="1850" y="2954"/>
                    <a:pt x="1877" y="2956"/>
                    <a:pt x="1903" y="2956"/>
                  </a:cubicBezTo>
                  <a:cubicBezTo>
                    <a:pt x="1966" y="2956"/>
                    <a:pt x="2026" y="2944"/>
                    <a:pt x="2094" y="2933"/>
                  </a:cubicBezTo>
                  <a:cubicBezTo>
                    <a:pt x="2415" y="2869"/>
                    <a:pt x="2704" y="2692"/>
                    <a:pt x="2929" y="2436"/>
                  </a:cubicBezTo>
                  <a:cubicBezTo>
                    <a:pt x="3250" y="2034"/>
                    <a:pt x="3346" y="1505"/>
                    <a:pt x="3185" y="1024"/>
                  </a:cubicBezTo>
                  <a:cubicBezTo>
                    <a:pt x="2957" y="346"/>
                    <a:pt x="2358" y="1"/>
                    <a:pt x="1760" y="1"/>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9" name="Google Shape;1549;p8"/>
            <p:cNvSpPr/>
            <p:nvPr/>
          </p:nvSpPr>
          <p:spPr>
            <a:xfrm>
              <a:off x="1232761" y="1463615"/>
              <a:ext cx="41844" cy="53232"/>
            </a:xfrm>
            <a:custGeom>
              <a:avLst/>
              <a:gdLst/>
              <a:ahLst/>
              <a:cxnLst/>
              <a:rect l="l" t="t" r="r" b="b"/>
              <a:pathLst>
                <a:path w="1253" h="1594" extrusionOk="0">
                  <a:moveTo>
                    <a:pt x="1212" y="1"/>
                  </a:moveTo>
                  <a:cubicBezTo>
                    <a:pt x="1146" y="1"/>
                    <a:pt x="869" y="327"/>
                    <a:pt x="562" y="741"/>
                  </a:cubicBezTo>
                  <a:cubicBezTo>
                    <a:pt x="225" y="1190"/>
                    <a:pt x="1" y="1559"/>
                    <a:pt x="33" y="1591"/>
                  </a:cubicBezTo>
                  <a:cubicBezTo>
                    <a:pt x="34" y="1593"/>
                    <a:pt x="36" y="1593"/>
                    <a:pt x="39" y="1593"/>
                  </a:cubicBezTo>
                  <a:cubicBezTo>
                    <a:pt x="91" y="1593"/>
                    <a:pt x="369" y="1267"/>
                    <a:pt x="691" y="853"/>
                  </a:cubicBezTo>
                  <a:cubicBezTo>
                    <a:pt x="1012" y="404"/>
                    <a:pt x="1252" y="35"/>
                    <a:pt x="1220" y="3"/>
                  </a:cubicBezTo>
                  <a:cubicBezTo>
                    <a:pt x="1218" y="2"/>
                    <a:pt x="1215" y="1"/>
                    <a:pt x="1212" y="1"/>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0" name="Google Shape;1550;p8"/>
            <p:cNvSpPr/>
            <p:nvPr/>
          </p:nvSpPr>
          <p:spPr>
            <a:xfrm>
              <a:off x="1036131" y="1230084"/>
              <a:ext cx="588320" cy="515919"/>
            </a:xfrm>
            <a:custGeom>
              <a:avLst/>
              <a:gdLst/>
              <a:ahLst/>
              <a:cxnLst/>
              <a:rect l="l" t="t" r="r" b="b"/>
              <a:pathLst>
                <a:path w="17617" h="15449" extrusionOk="0">
                  <a:moveTo>
                    <a:pt x="8856" y="0"/>
                  </a:moveTo>
                  <a:cubicBezTo>
                    <a:pt x="7493" y="0"/>
                    <a:pt x="6112" y="363"/>
                    <a:pt x="4862" y="1124"/>
                  </a:cubicBezTo>
                  <a:cubicBezTo>
                    <a:pt x="1252" y="3322"/>
                    <a:pt x="97" y="8023"/>
                    <a:pt x="2263" y="11649"/>
                  </a:cubicBezTo>
                  <a:cubicBezTo>
                    <a:pt x="2712" y="12419"/>
                    <a:pt x="3274" y="13093"/>
                    <a:pt x="3964" y="13654"/>
                  </a:cubicBezTo>
                  <a:cubicBezTo>
                    <a:pt x="4605" y="14200"/>
                    <a:pt x="5343" y="14633"/>
                    <a:pt x="6113" y="14938"/>
                  </a:cubicBezTo>
                  <a:cubicBezTo>
                    <a:pt x="7012" y="15277"/>
                    <a:pt x="7961" y="15449"/>
                    <a:pt x="8913" y="15449"/>
                  </a:cubicBezTo>
                  <a:cubicBezTo>
                    <a:pt x="9490" y="15449"/>
                    <a:pt x="10068" y="15386"/>
                    <a:pt x="10638" y="15258"/>
                  </a:cubicBezTo>
                  <a:cubicBezTo>
                    <a:pt x="11905" y="14954"/>
                    <a:pt x="13076" y="14344"/>
                    <a:pt x="14055" y="13462"/>
                  </a:cubicBezTo>
                  <a:lnTo>
                    <a:pt x="17601" y="13462"/>
                  </a:lnTo>
                  <a:cubicBezTo>
                    <a:pt x="17617" y="13446"/>
                    <a:pt x="17617" y="13413"/>
                    <a:pt x="17601" y="13397"/>
                  </a:cubicBezTo>
                  <a:lnTo>
                    <a:pt x="16333" y="11536"/>
                  </a:lnTo>
                  <a:cubicBezTo>
                    <a:pt x="16189" y="11328"/>
                    <a:pt x="16076" y="11167"/>
                    <a:pt x="15996" y="11039"/>
                  </a:cubicBezTo>
                  <a:cubicBezTo>
                    <a:pt x="15916" y="10943"/>
                    <a:pt x="15868" y="10879"/>
                    <a:pt x="15868" y="10879"/>
                  </a:cubicBezTo>
                  <a:lnTo>
                    <a:pt x="15868" y="10879"/>
                  </a:lnTo>
                  <a:cubicBezTo>
                    <a:pt x="15868" y="10879"/>
                    <a:pt x="15900" y="10943"/>
                    <a:pt x="15964" y="11055"/>
                  </a:cubicBezTo>
                  <a:cubicBezTo>
                    <a:pt x="16044" y="11167"/>
                    <a:pt x="16157" y="11328"/>
                    <a:pt x="16285" y="11536"/>
                  </a:cubicBezTo>
                  <a:cubicBezTo>
                    <a:pt x="16582" y="11974"/>
                    <a:pt x="16985" y="12593"/>
                    <a:pt x="17509" y="13381"/>
                  </a:cubicBezTo>
                  <a:lnTo>
                    <a:pt x="17509" y="13381"/>
                  </a:lnTo>
                  <a:lnTo>
                    <a:pt x="15948" y="13365"/>
                  </a:lnTo>
                  <a:lnTo>
                    <a:pt x="14135" y="13365"/>
                  </a:lnTo>
                  <a:cubicBezTo>
                    <a:pt x="14104" y="13365"/>
                    <a:pt x="14065" y="13365"/>
                    <a:pt x="14029" y="13370"/>
                  </a:cubicBezTo>
                  <a:lnTo>
                    <a:pt x="14029" y="13370"/>
                  </a:lnTo>
                  <a:cubicBezTo>
                    <a:pt x="14026" y="13369"/>
                    <a:pt x="14024" y="13369"/>
                    <a:pt x="14021" y="13369"/>
                  </a:cubicBezTo>
                  <a:cubicBezTo>
                    <a:pt x="14007" y="13369"/>
                    <a:pt x="13991" y="13373"/>
                    <a:pt x="13975" y="13381"/>
                  </a:cubicBezTo>
                  <a:cubicBezTo>
                    <a:pt x="13012" y="14248"/>
                    <a:pt x="11857" y="14841"/>
                    <a:pt x="10606" y="15130"/>
                  </a:cubicBezTo>
                  <a:cubicBezTo>
                    <a:pt x="10059" y="15249"/>
                    <a:pt x="9503" y="15308"/>
                    <a:pt x="8949" y="15308"/>
                  </a:cubicBezTo>
                  <a:cubicBezTo>
                    <a:pt x="8006" y="15308"/>
                    <a:pt x="7067" y="15137"/>
                    <a:pt x="6178" y="14793"/>
                  </a:cubicBezTo>
                  <a:cubicBezTo>
                    <a:pt x="5408" y="14488"/>
                    <a:pt x="4686" y="14071"/>
                    <a:pt x="4060" y="13542"/>
                  </a:cubicBezTo>
                  <a:cubicBezTo>
                    <a:pt x="3402" y="12980"/>
                    <a:pt x="2841" y="12322"/>
                    <a:pt x="2391" y="11568"/>
                  </a:cubicBezTo>
                  <a:cubicBezTo>
                    <a:pt x="1" y="7477"/>
                    <a:pt x="1926" y="2215"/>
                    <a:pt x="6386" y="627"/>
                  </a:cubicBezTo>
                  <a:cubicBezTo>
                    <a:pt x="7230" y="327"/>
                    <a:pt x="8087" y="186"/>
                    <a:pt x="8925" y="186"/>
                  </a:cubicBezTo>
                  <a:cubicBezTo>
                    <a:pt x="12532" y="186"/>
                    <a:pt x="15812" y="2794"/>
                    <a:pt x="16397" y="6595"/>
                  </a:cubicBezTo>
                  <a:cubicBezTo>
                    <a:pt x="16413" y="6707"/>
                    <a:pt x="16429" y="6820"/>
                    <a:pt x="16445" y="6932"/>
                  </a:cubicBezTo>
                  <a:cubicBezTo>
                    <a:pt x="16461" y="7044"/>
                    <a:pt x="16461" y="7157"/>
                    <a:pt x="16478" y="7253"/>
                  </a:cubicBezTo>
                  <a:cubicBezTo>
                    <a:pt x="16478" y="7477"/>
                    <a:pt x="16510" y="7670"/>
                    <a:pt x="16494" y="7878"/>
                  </a:cubicBezTo>
                  <a:cubicBezTo>
                    <a:pt x="16494" y="8231"/>
                    <a:pt x="16461" y="8584"/>
                    <a:pt x="16413" y="8953"/>
                  </a:cubicBezTo>
                  <a:cubicBezTo>
                    <a:pt x="16333" y="9435"/>
                    <a:pt x="16221" y="9916"/>
                    <a:pt x="16044" y="10397"/>
                  </a:cubicBezTo>
                  <a:cubicBezTo>
                    <a:pt x="15996" y="10558"/>
                    <a:pt x="15948" y="10670"/>
                    <a:pt x="15916" y="10750"/>
                  </a:cubicBezTo>
                  <a:cubicBezTo>
                    <a:pt x="15900" y="10798"/>
                    <a:pt x="15884" y="10830"/>
                    <a:pt x="15868" y="10879"/>
                  </a:cubicBezTo>
                  <a:cubicBezTo>
                    <a:pt x="15900" y="10846"/>
                    <a:pt x="15916" y="10798"/>
                    <a:pt x="15932" y="10766"/>
                  </a:cubicBezTo>
                  <a:cubicBezTo>
                    <a:pt x="15964" y="10686"/>
                    <a:pt x="16028" y="10558"/>
                    <a:pt x="16076" y="10397"/>
                  </a:cubicBezTo>
                  <a:cubicBezTo>
                    <a:pt x="16269" y="9932"/>
                    <a:pt x="16397" y="9451"/>
                    <a:pt x="16478" y="8953"/>
                  </a:cubicBezTo>
                  <a:cubicBezTo>
                    <a:pt x="16542" y="8600"/>
                    <a:pt x="16574" y="8231"/>
                    <a:pt x="16574" y="7878"/>
                  </a:cubicBezTo>
                  <a:cubicBezTo>
                    <a:pt x="16590" y="7670"/>
                    <a:pt x="16558" y="7461"/>
                    <a:pt x="16558" y="7253"/>
                  </a:cubicBezTo>
                  <a:cubicBezTo>
                    <a:pt x="16542" y="7140"/>
                    <a:pt x="16558" y="7028"/>
                    <a:pt x="16542" y="6916"/>
                  </a:cubicBezTo>
                  <a:cubicBezTo>
                    <a:pt x="16526" y="6820"/>
                    <a:pt x="16510" y="6707"/>
                    <a:pt x="16494" y="6579"/>
                  </a:cubicBezTo>
                  <a:cubicBezTo>
                    <a:pt x="16333" y="5536"/>
                    <a:pt x="15964" y="4541"/>
                    <a:pt x="15403" y="3643"/>
                  </a:cubicBezTo>
                  <a:cubicBezTo>
                    <a:pt x="13945" y="1294"/>
                    <a:pt x="11431" y="0"/>
                    <a:pt x="8856"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551" name="Google Shape;1551;p8"/>
          <p:cNvSpPr txBox="1"/>
          <p:nvPr/>
        </p:nvSpPr>
        <p:spPr>
          <a:xfrm>
            <a:off x="2437150" y="3910250"/>
            <a:ext cx="1582800" cy="471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vi" sz="1400" b="1" i="0" u="none" strike="noStrike" cap="none">
                <a:solidFill>
                  <a:schemeClr val="accent1"/>
                </a:solidFill>
                <a:latin typeface="Josefin Sans"/>
                <a:ea typeface="Josefin Sans"/>
                <a:cs typeface="Josefin Sans"/>
                <a:sym typeface="Josefin Sans"/>
              </a:rPr>
              <a:t>Word of mouth</a:t>
            </a:r>
            <a:endParaRPr sz="1400" b="1" i="0" u="none" strike="noStrike" cap="none">
              <a:solidFill>
                <a:schemeClr val="accent1"/>
              </a:solidFill>
              <a:latin typeface="Josefin Sans"/>
              <a:ea typeface="Josefin Sans"/>
              <a:cs typeface="Josefin Sans"/>
              <a:sym typeface="Josefin Sans"/>
            </a:endParaRPr>
          </a:p>
        </p:txBody>
      </p:sp>
      <p:sp>
        <p:nvSpPr>
          <p:cNvPr id="1552" name="Google Shape;1552;p8"/>
          <p:cNvSpPr txBox="1"/>
          <p:nvPr/>
        </p:nvSpPr>
        <p:spPr>
          <a:xfrm>
            <a:off x="5108625" y="3910250"/>
            <a:ext cx="2327700" cy="471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vi" sz="1400" b="1" i="0" u="none" strike="noStrike" cap="none">
                <a:solidFill>
                  <a:schemeClr val="accent1"/>
                </a:solidFill>
                <a:latin typeface="Josefin Sans"/>
                <a:ea typeface="Josefin Sans"/>
                <a:cs typeface="Josefin Sans"/>
                <a:sym typeface="Josefin Sans"/>
              </a:rPr>
              <a:t>Vietnam works services</a:t>
            </a:r>
            <a:endParaRPr sz="1400" b="1" i="0" u="none" strike="noStrike" cap="none">
              <a:solidFill>
                <a:schemeClr val="accent1"/>
              </a:solidFill>
              <a:latin typeface="Josefin Sans"/>
              <a:ea typeface="Josefin Sans"/>
              <a:cs typeface="Josefin Sans"/>
              <a:sym typeface="Josefin Sans"/>
            </a:endParaRPr>
          </a:p>
        </p:txBody>
      </p:sp>
      <p:cxnSp>
        <p:nvCxnSpPr>
          <p:cNvPr id="1553" name="Google Shape;1553;p8"/>
          <p:cNvCxnSpPr/>
          <p:nvPr/>
        </p:nvCxnSpPr>
        <p:spPr>
          <a:xfrm>
            <a:off x="728298" y="994663"/>
            <a:ext cx="829200" cy="9900"/>
          </a:xfrm>
          <a:prstGeom prst="straightConnector1">
            <a:avLst/>
          </a:prstGeom>
          <a:noFill/>
          <a:ln w="38100" cap="flat" cmpd="sng">
            <a:solidFill>
              <a:srgbClr val="CC0000"/>
            </a:solidFill>
            <a:prstDash val="solid"/>
            <a:round/>
            <a:headEnd type="none" w="sm" len="sm"/>
            <a:tailEnd type="none" w="sm" len="sm"/>
          </a:ln>
        </p:spPr>
      </p:cxnSp>
    </p:spTree>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557"/>
        <p:cNvGrpSpPr/>
        <p:nvPr/>
      </p:nvGrpSpPr>
      <p:grpSpPr>
        <a:xfrm>
          <a:off x="0" y="0"/>
          <a:ext cx="0" cy="0"/>
          <a:chOff x="0" y="0"/>
          <a:chExt cx="0" cy="0"/>
        </a:xfrm>
      </p:grpSpPr>
      <p:pic>
        <p:nvPicPr>
          <p:cNvPr id="1558" name="Google Shape;1558;p9"/>
          <p:cNvPicPr preferRelativeResize="0"/>
          <p:nvPr/>
        </p:nvPicPr>
        <p:blipFill rotWithShape="1">
          <a:blip r:embed="rId3">
            <a:alphaModFix/>
          </a:blip>
          <a:srcRect/>
          <a:stretch/>
        </p:blipFill>
        <p:spPr>
          <a:xfrm>
            <a:off x="3910398" y="1658193"/>
            <a:ext cx="1674851" cy="1674871"/>
          </a:xfrm>
          <a:prstGeom prst="rect">
            <a:avLst/>
          </a:prstGeom>
          <a:noFill/>
          <a:ln>
            <a:noFill/>
          </a:ln>
        </p:spPr>
      </p:pic>
      <p:sp>
        <p:nvSpPr>
          <p:cNvPr id="1559" name="Google Shape;1559;p9"/>
          <p:cNvSpPr txBox="1"/>
          <p:nvPr/>
        </p:nvSpPr>
        <p:spPr>
          <a:xfrm>
            <a:off x="1623000" y="3460150"/>
            <a:ext cx="1339800" cy="588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vi" sz="1400" b="1" i="0" u="none" strike="noStrike" cap="none">
                <a:solidFill>
                  <a:schemeClr val="dk1"/>
                </a:solidFill>
                <a:latin typeface="Josefin Sans"/>
                <a:ea typeface="Josefin Sans"/>
                <a:cs typeface="Josefin Sans"/>
                <a:sym typeface="Josefin Sans"/>
              </a:rPr>
              <a:t>Facebook</a:t>
            </a:r>
            <a:endParaRPr sz="1400" b="1" i="0" u="none" strike="noStrike" cap="none">
              <a:solidFill>
                <a:schemeClr val="dk1"/>
              </a:solidFill>
              <a:latin typeface="Josefin Sans"/>
              <a:ea typeface="Josefin Sans"/>
              <a:cs typeface="Josefin Sans"/>
              <a:sym typeface="Josefin Sans"/>
            </a:endParaRPr>
          </a:p>
        </p:txBody>
      </p:sp>
      <p:sp>
        <p:nvSpPr>
          <p:cNvPr id="1560" name="Google Shape;1560;p9"/>
          <p:cNvSpPr txBox="1"/>
          <p:nvPr/>
        </p:nvSpPr>
        <p:spPr>
          <a:xfrm>
            <a:off x="4209071" y="3460150"/>
            <a:ext cx="1222500" cy="588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vi" sz="1400" b="1" i="0" u="none" strike="noStrike" cap="none">
                <a:solidFill>
                  <a:schemeClr val="dk1"/>
                </a:solidFill>
                <a:latin typeface="Josefin Sans"/>
                <a:ea typeface="Josefin Sans"/>
                <a:cs typeface="Josefin Sans"/>
                <a:sym typeface="Josefin Sans"/>
              </a:rPr>
              <a:t>Linkedin</a:t>
            </a:r>
            <a:endParaRPr sz="1400" b="1" i="0" u="none" strike="noStrike" cap="none">
              <a:solidFill>
                <a:schemeClr val="dk1"/>
              </a:solidFill>
              <a:latin typeface="Josefin Sans"/>
              <a:ea typeface="Josefin Sans"/>
              <a:cs typeface="Josefin Sans"/>
              <a:sym typeface="Josefin Sans"/>
            </a:endParaRPr>
          </a:p>
        </p:txBody>
      </p:sp>
      <p:pic>
        <p:nvPicPr>
          <p:cNvPr id="1561" name="Google Shape;1561;p9"/>
          <p:cNvPicPr preferRelativeResize="0"/>
          <p:nvPr/>
        </p:nvPicPr>
        <p:blipFill rotWithShape="1">
          <a:blip r:embed="rId4">
            <a:alphaModFix/>
          </a:blip>
          <a:srcRect/>
          <a:stretch/>
        </p:blipFill>
        <p:spPr>
          <a:xfrm>
            <a:off x="6395800" y="1658200"/>
            <a:ext cx="1674850" cy="1674850"/>
          </a:xfrm>
          <a:prstGeom prst="rect">
            <a:avLst/>
          </a:prstGeom>
          <a:noFill/>
          <a:ln>
            <a:noFill/>
          </a:ln>
        </p:spPr>
      </p:pic>
      <p:sp>
        <p:nvSpPr>
          <p:cNvPr id="1562" name="Google Shape;1562;p9"/>
          <p:cNvSpPr txBox="1"/>
          <p:nvPr/>
        </p:nvSpPr>
        <p:spPr>
          <a:xfrm>
            <a:off x="6795150" y="3460150"/>
            <a:ext cx="1222500" cy="588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vi" sz="1400" b="1" i="0" u="none" strike="noStrike" cap="none">
                <a:solidFill>
                  <a:schemeClr val="dk1"/>
                </a:solidFill>
                <a:latin typeface="Josefin Sans"/>
                <a:ea typeface="Josefin Sans"/>
                <a:cs typeface="Josefin Sans"/>
                <a:sym typeface="Josefin Sans"/>
              </a:rPr>
              <a:t>Youtube</a:t>
            </a:r>
            <a:endParaRPr sz="1400" b="1" i="0" u="none" strike="noStrike" cap="none">
              <a:solidFill>
                <a:schemeClr val="dk1"/>
              </a:solidFill>
              <a:latin typeface="Josefin Sans"/>
              <a:ea typeface="Josefin Sans"/>
              <a:cs typeface="Josefin Sans"/>
              <a:sym typeface="Josefin Sans"/>
            </a:endParaRPr>
          </a:p>
          <a:p>
            <a:pPr marL="0" marR="0" lvl="0" indent="0" algn="l" rtl="0">
              <a:lnSpc>
                <a:spcPct val="100000"/>
              </a:lnSpc>
              <a:spcBef>
                <a:spcPts val="0"/>
              </a:spcBef>
              <a:spcAft>
                <a:spcPts val="0"/>
              </a:spcAft>
              <a:buClr>
                <a:srgbClr val="000000"/>
              </a:buClr>
              <a:buSzPts val="1000"/>
              <a:buFont typeface="Arial"/>
              <a:buNone/>
            </a:pPr>
            <a:endParaRPr sz="1000" b="1" i="0" u="none" strike="noStrike" cap="none">
              <a:solidFill>
                <a:srgbClr val="000000"/>
              </a:solidFill>
              <a:latin typeface="Josefin Sans"/>
              <a:ea typeface="Josefin Sans"/>
              <a:cs typeface="Josefin Sans"/>
              <a:sym typeface="Josefin Sans"/>
            </a:endParaRPr>
          </a:p>
        </p:txBody>
      </p:sp>
      <p:pic>
        <p:nvPicPr>
          <p:cNvPr id="1563" name="Google Shape;1563;p9"/>
          <p:cNvPicPr preferRelativeResize="0"/>
          <p:nvPr/>
        </p:nvPicPr>
        <p:blipFill rotWithShape="1">
          <a:blip r:embed="rId5">
            <a:alphaModFix/>
          </a:blip>
          <a:srcRect l="12114" t="13084" r="14285" b="14346"/>
          <a:stretch/>
        </p:blipFill>
        <p:spPr>
          <a:xfrm>
            <a:off x="1143600" y="1598861"/>
            <a:ext cx="1819200" cy="1793550"/>
          </a:xfrm>
          <a:prstGeom prst="rect">
            <a:avLst/>
          </a:prstGeom>
          <a:noFill/>
          <a:ln>
            <a:noFill/>
          </a:ln>
        </p:spPr>
      </p:pic>
      <p:sp>
        <p:nvSpPr>
          <p:cNvPr id="1564" name="Google Shape;1564;p9"/>
          <p:cNvSpPr txBox="1"/>
          <p:nvPr/>
        </p:nvSpPr>
        <p:spPr>
          <a:xfrm>
            <a:off x="628400" y="406675"/>
            <a:ext cx="3653400" cy="588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vi" sz="2400" b="1" i="0" u="none" strike="noStrike" cap="none">
                <a:solidFill>
                  <a:schemeClr val="dk1"/>
                </a:solidFill>
                <a:latin typeface="Lilita One"/>
                <a:ea typeface="Lilita One"/>
                <a:cs typeface="Lilita One"/>
                <a:sym typeface="Lilita One"/>
              </a:rPr>
              <a:t>Background</a:t>
            </a:r>
            <a:endParaRPr sz="2400" b="1" i="0" u="none" strike="noStrike" cap="none">
              <a:solidFill>
                <a:schemeClr val="dk1"/>
              </a:solidFill>
              <a:latin typeface="Lilita One"/>
              <a:ea typeface="Lilita One"/>
              <a:cs typeface="Lilita One"/>
              <a:sym typeface="Lilita One"/>
            </a:endParaRPr>
          </a:p>
        </p:txBody>
      </p:sp>
      <p:sp>
        <p:nvSpPr>
          <p:cNvPr id="1565" name="Google Shape;1565;p9"/>
          <p:cNvSpPr txBox="1"/>
          <p:nvPr/>
        </p:nvSpPr>
        <p:spPr>
          <a:xfrm>
            <a:off x="3324325" y="1040925"/>
            <a:ext cx="2826900" cy="588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100"/>
              <a:buFont typeface="Arial"/>
              <a:buNone/>
            </a:pPr>
            <a:r>
              <a:rPr lang="vi" sz="2100" b="0" i="0" u="none" strike="noStrike" cap="none">
                <a:solidFill>
                  <a:schemeClr val="accent1"/>
                </a:solidFill>
                <a:latin typeface="Lilita One"/>
                <a:ea typeface="Lilita One"/>
                <a:cs typeface="Lilita One"/>
                <a:sym typeface="Lilita One"/>
              </a:rPr>
              <a:t>Recruitment channels</a:t>
            </a:r>
            <a:endParaRPr sz="2100" b="0" i="0" u="none" strike="noStrike" cap="none">
              <a:solidFill>
                <a:schemeClr val="accent1"/>
              </a:solidFill>
              <a:latin typeface="Lilita One"/>
              <a:ea typeface="Lilita One"/>
              <a:cs typeface="Lilita One"/>
              <a:sym typeface="Lilita One"/>
            </a:endParaRPr>
          </a:p>
        </p:txBody>
      </p:sp>
      <p:cxnSp>
        <p:nvCxnSpPr>
          <p:cNvPr id="1566" name="Google Shape;1566;p9"/>
          <p:cNvCxnSpPr/>
          <p:nvPr/>
        </p:nvCxnSpPr>
        <p:spPr>
          <a:xfrm>
            <a:off x="728298" y="994663"/>
            <a:ext cx="829200" cy="9900"/>
          </a:xfrm>
          <a:prstGeom prst="straightConnector1">
            <a:avLst/>
          </a:prstGeom>
          <a:noFill/>
          <a:ln w="38100" cap="flat" cmpd="sng">
            <a:solidFill>
              <a:srgbClr val="CC0000"/>
            </a:solidFill>
            <a:prstDash val="solid"/>
            <a:round/>
            <a:headEnd type="none" w="sm" len="sm"/>
            <a:tailEnd type="none" w="sm" len="sm"/>
          </a:ln>
        </p:spPr>
      </p:cxnSp>
    </p:spTree>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theme/theme1.xml><?xml version="1.0" encoding="utf-8"?>
<a:theme xmlns:a="http://schemas.openxmlformats.org/drawingml/2006/main" name="Project research">
  <a:themeElements>
    <a:clrScheme name="Simple Light">
      <a:dk1>
        <a:srgbClr val="045A68"/>
      </a:dk1>
      <a:lt1>
        <a:srgbClr val="FFFFFF"/>
      </a:lt1>
      <a:dk2>
        <a:srgbClr val="263238"/>
      </a:dk2>
      <a:lt2>
        <a:srgbClr val="455A64"/>
      </a:lt2>
      <a:accent1>
        <a:srgbClr val="045A68"/>
      </a:accent1>
      <a:accent2>
        <a:srgbClr val="19B5B1"/>
      </a:accent2>
      <a:accent3>
        <a:srgbClr val="B78876"/>
      </a:accent3>
      <a:accent4>
        <a:srgbClr val="FFBE9D"/>
      </a:accent4>
      <a:accent5>
        <a:srgbClr val="EBEBEB"/>
      </a:accent5>
      <a:accent6>
        <a:srgbClr val="E0E0E0"/>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458</TotalTime>
  <Words>1920</Words>
  <Application>Microsoft Office PowerPoint</Application>
  <PresentationFormat>On-screen Show (16:9)</PresentationFormat>
  <Paragraphs>428</Paragraphs>
  <Slides>70</Slides>
  <Notes>70</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70</vt:i4>
      </vt:variant>
    </vt:vector>
  </HeadingPairs>
  <TitlesOfParts>
    <vt:vector size="79" baseType="lpstr">
      <vt:lpstr>Lilita One</vt:lpstr>
      <vt:lpstr>Montserrat</vt:lpstr>
      <vt:lpstr>Josefin Sans</vt:lpstr>
      <vt:lpstr>Raleway</vt:lpstr>
      <vt:lpstr>Calibri</vt:lpstr>
      <vt:lpstr>Roboto Black</vt:lpstr>
      <vt:lpstr>Arial</vt:lpstr>
      <vt:lpstr>Project research</vt:lpstr>
      <vt:lpstr>Simple Light</vt:lpstr>
      <vt:lpstr>FPT Education Recruitment System</vt:lpstr>
      <vt:lpstr>PowerPoint Presentation</vt:lpstr>
      <vt:lpstr>TABLE OF CONTENT</vt:lpstr>
      <vt:lpstr>PowerPoint Presentation</vt:lpstr>
      <vt:lpstr>PowerPoint Presentation</vt:lpstr>
      <vt:lpstr>PowerPoint Presentation</vt:lpstr>
      <vt:lpstr>Recruitment demand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Software Requirement Specification</vt:lpstr>
      <vt:lpstr>Entity Relation Diagram</vt:lpstr>
      <vt:lpstr>Entity Relation Diagram</vt:lpstr>
      <vt:lpstr>Software Requirement Specification</vt:lpstr>
      <vt:lpstr>Software Requirement Specification</vt:lpstr>
      <vt:lpstr>Software Requirement Specification</vt:lpstr>
      <vt:lpstr>Software Requirement Specification</vt:lpstr>
      <vt:lpstr>Software Requirement Specification</vt:lpstr>
      <vt:lpstr>Software Requirement Specification</vt:lpstr>
      <vt:lpstr>Software Requirement Specification</vt:lpstr>
      <vt:lpstr>Software Requirement Specification</vt:lpstr>
      <vt:lpstr>Software Requirement Specification</vt:lpstr>
      <vt:lpstr>Non-functional Requirement</vt:lpstr>
      <vt:lpstr>Non-functional Requirement</vt:lpstr>
      <vt:lpstr>Non-functional Requirement</vt:lpstr>
      <vt:lpstr>Non-functional Requirement</vt:lpstr>
      <vt:lpstr>PowerPoint Presentation</vt:lpstr>
      <vt:lpstr>System Overview</vt:lpstr>
      <vt:lpstr>Architecture Design</vt:lpstr>
      <vt:lpstr>Database Design</vt:lpstr>
      <vt:lpstr>Database Design</vt:lpstr>
      <vt:lpstr>Database Design</vt:lpstr>
      <vt:lpstr>Database Design</vt:lpstr>
      <vt:lpstr>Class Diagram </vt:lpstr>
      <vt:lpstr>Sequence Diagram</vt:lpstr>
      <vt:lpstr>PowerPoint Presentation</vt:lpstr>
      <vt:lpstr>Testing Model</vt:lpstr>
      <vt:lpstr>Testing Stages</vt:lpstr>
      <vt:lpstr>Testing Type</vt:lpstr>
      <vt:lpstr>Testing Process</vt:lpstr>
      <vt:lpstr>Test Cases</vt:lpstr>
      <vt:lpstr>Integration Test Evidence</vt:lpstr>
      <vt:lpstr>Acceptance Test</vt:lpstr>
      <vt:lpstr>Checklist</vt:lpstr>
      <vt:lpstr>Performance Test</vt:lpstr>
      <vt:lpstr>Test Report</vt:lpstr>
      <vt:lpstr>PowerPoint Presentation</vt:lpstr>
      <vt:lpstr>PowerPoint Presentation</vt:lpstr>
      <vt:lpstr>PowerPoint Presentation</vt:lpstr>
      <vt:lpstr>THANK YOU FOR LISTENING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FPT Education Recruitment System</dc:title>
  <cp:lastModifiedBy>Văn Lê Thiện</cp:lastModifiedBy>
  <cp:revision>4</cp:revision>
  <dcterms:modified xsi:type="dcterms:W3CDTF">2021-04-27T10:18:52Z</dcterms:modified>
</cp:coreProperties>
</file>